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256" r:id="rId2"/>
    <p:sldId id="258" r:id="rId3"/>
    <p:sldId id="257" r:id="rId4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9"/>
  </p:normalViewPr>
  <p:slideViewPr>
    <p:cSldViewPr snapToGrid="0">
      <p:cViewPr>
        <p:scale>
          <a:sx n="92" d="100"/>
          <a:sy n="92" d="100"/>
        </p:scale>
        <p:origin x="-256" y="-704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ABA99-B063-444F-8C0C-07F98ADDC04A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90544-79D8-DF4E-85F5-E7C38579E1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23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0544-79D8-DF4E-85F5-E7C38579E18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299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0544-79D8-DF4E-85F5-E7C38579E18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77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9CF4-5776-6041-A39E-5BFBB8B617C6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288-DD51-074B-B985-921BBBFCC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92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9CF4-5776-6041-A39E-5BFBB8B617C6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288-DD51-074B-B985-921BBBFCC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4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9CF4-5776-6041-A39E-5BFBB8B617C6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288-DD51-074B-B985-921BBBFCC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24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9CF4-5776-6041-A39E-5BFBB8B617C6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288-DD51-074B-B985-921BBBFCC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28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9CF4-5776-6041-A39E-5BFBB8B617C6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288-DD51-074B-B985-921BBBFCC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69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9CF4-5776-6041-A39E-5BFBB8B617C6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288-DD51-074B-B985-921BBBFCC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91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9CF4-5776-6041-A39E-5BFBB8B617C6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288-DD51-074B-B985-921BBBFCC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85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9CF4-5776-6041-A39E-5BFBB8B617C6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288-DD51-074B-B985-921BBBFCC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55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9CF4-5776-6041-A39E-5BFBB8B617C6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288-DD51-074B-B985-921BBBFCC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8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9CF4-5776-6041-A39E-5BFBB8B617C6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288-DD51-074B-B985-921BBBFCC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46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9CF4-5776-6041-A39E-5BFBB8B617C6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288-DD51-074B-B985-921BBBFCC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69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79CF4-5776-6041-A39E-5BFBB8B617C6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3288-DD51-074B-B985-921BBBFCC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26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松本潤さん 大河ドラマ「どうする家康」インタビュー | NHK" hidden="1">
            <a:extLst>
              <a:ext uri="{FF2B5EF4-FFF2-40B4-BE49-F238E27FC236}">
                <a16:creationId xmlns:a16="http://schemas.microsoft.com/office/drawing/2014/main" id="{3584C334-90EE-E56B-4714-1AFC69929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5" r="12274" b="39985"/>
          <a:stretch/>
        </p:blipFill>
        <p:spPr bwMode="auto">
          <a:xfrm>
            <a:off x="0" y="383867"/>
            <a:ext cx="12801601" cy="882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2" name="グループ化 541">
            <a:extLst>
              <a:ext uri="{FF2B5EF4-FFF2-40B4-BE49-F238E27FC236}">
                <a16:creationId xmlns:a16="http://schemas.microsoft.com/office/drawing/2014/main" id="{CC2C2D47-058B-D038-2E78-CED2099195DD}"/>
              </a:ext>
            </a:extLst>
          </p:cNvPr>
          <p:cNvGrpSpPr/>
          <p:nvPr/>
        </p:nvGrpSpPr>
        <p:grpSpPr>
          <a:xfrm>
            <a:off x="1787506" y="121692"/>
            <a:ext cx="8048343" cy="8801407"/>
            <a:chOff x="1787506" y="121692"/>
            <a:chExt cx="8048343" cy="8801407"/>
          </a:xfrm>
        </p:grpSpPr>
        <p:grpSp>
          <p:nvGrpSpPr>
            <p:cNvPr id="465" name="グループ化 464">
              <a:extLst>
                <a:ext uri="{FF2B5EF4-FFF2-40B4-BE49-F238E27FC236}">
                  <a16:creationId xmlns:a16="http://schemas.microsoft.com/office/drawing/2014/main" id="{AC3FF1AE-32B9-A83F-D3FC-4910DB884FD0}"/>
                </a:ext>
              </a:extLst>
            </p:cNvPr>
            <p:cNvGrpSpPr/>
            <p:nvPr/>
          </p:nvGrpSpPr>
          <p:grpSpPr>
            <a:xfrm>
              <a:off x="1875753" y="121692"/>
              <a:ext cx="7956155" cy="8801407"/>
              <a:chOff x="1875753" y="121692"/>
              <a:chExt cx="7956155" cy="8801407"/>
            </a:xfrm>
          </p:grpSpPr>
          <p:grpSp>
            <p:nvGrpSpPr>
              <p:cNvPr id="233" name="グループ化 232">
                <a:extLst>
                  <a:ext uri="{FF2B5EF4-FFF2-40B4-BE49-F238E27FC236}">
                    <a16:creationId xmlns:a16="http://schemas.microsoft.com/office/drawing/2014/main" id="{311C9AED-13C0-415A-2E01-C2AE8DA621A7}"/>
                  </a:ext>
                </a:extLst>
              </p:cNvPr>
              <p:cNvGrpSpPr/>
              <p:nvPr/>
            </p:nvGrpSpPr>
            <p:grpSpPr>
              <a:xfrm>
                <a:off x="4063685" y="2424500"/>
                <a:ext cx="4868914" cy="4853868"/>
                <a:chOff x="4063685" y="2424500"/>
                <a:chExt cx="4868914" cy="4853868"/>
              </a:xfrm>
            </p:grpSpPr>
            <p:sp>
              <p:nvSpPr>
                <p:cNvPr id="234" name="フリーフォーム 233">
                  <a:extLst>
                    <a:ext uri="{FF2B5EF4-FFF2-40B4-BE49-F238E27FC236}">
                      <a16:creationId xmlns:a16="http://schemas.microsoft.com/office/drawing/2014/main" id="{21D8FEF8-920A-3CC4-841B-396841D0F3E1}"/>
                    </a:ext>
                  </a:extLst>
                </p:cNvPr>
                <p:cNvSpPr/>
                <p:nvPr/>
              </p:nvSpPr>
              <p:spPr>
                <a:xfrm>
                  <a:off x="4746999" y="4251650"/>
                  <a:ext cx="871218" cy="301648"/>
                </a:xfrm>
                <a:custGeom>
                  <a:avLst/>
                  <a:gdLst>
                    <a:gd name="connsiteX0" fmla="*/ 1135 w 871218"/>
                    <a:gd name="connsiteY0" fmla="*/ 189186 h 301648"/>
                    <a:gd name="connsiteX1" fmla="*/ 259716 w 871218"/>
                    <a:gd name="connsiteY1" fmla="*/ 65517 h 301648"/>
                    <a:gd name="connsiteX2" fmla="*/ 166027 w 871218"/>
                    <a:gd name="connsiteY2" fmla="*/ 91750 h 301648"/>
                    <a:gd name="connsiteX3" fmla="*/ 409617 w 871218"/>
                    <a:gd name="connsiteY3" fmla="*/ 1809 h 301648"/>
                    <a:gd name="connsiteX4" fmla="*/ 334667 w 871218"/>
                    <a:gd name="connsiteY4" fmla="*/ 35537 h 301648"/>
                    <a:gd name="connsiteX5" fmla="*/ 578257 w 871218"/>
                    <a:gd name="connsiteY5" fmla="*/ 58022 h 301648"/>
                    <a:gd name="connsiteX6" fmla="*/ 559519 w 871218"/>
                    <a:gd name="connsiteY6" fmla="*/ 39284 h 301648"/>
                    <a:gd name="connsiteX7" fmla="*/ 735653 w 871218"/>
                    <a:gd name="connsiteY7" fmla="*/ 129225 h 301648"/>
                    <a:gd name="connsiteX8" fmla="*/ 844332 w 871218"/>
                    <a:gd name="connsiteY8" fmla="*/ 222914 h 301648"/>
                    <a:gd name="connsiteX9" fmla="*/ 814352 w 871218"/>
                    <a:gd name="connsiteY9" fmla="*/ 162953 h 301648"/>
                    <a:gd name="connsiteX10" fmla="*/ 870565 w 871218"/>
                    <a:gd name="connsiteY10" fmla="*/ 301612 h 301648"/>
                    <a:gd name="connsiteX11" fmla="*/ 769381 w 871218"/>
                    <a:gd name="connsiteY11" fmla="*/ 147963 h 301648"/>
                    <a:gd name="connsiteX12" fmla="*/ 694431 w 871218"/>
                    <a:gd name="connsiteY12" fmla="*/ 50527 h 301648"/>
                    <a:gd name="connsiteX13" fmla="*/ 698178 w 871218"/>
                    <a:gd name="connsiteY13" fmla="*/ 80507 h 301648"/>
                    <a:gd name="connsiteX14" fmla="*/ 503306 w 871218"/>
                    <a:gd name="connsiteY14" fmla="*/ 1809 h 301648"/>
                    <a:gd name="connsiteX15" fmla="*/ 525791 w 871218"/>
                    <a:gd name="connsiteY15" fmla="*/ 24294 h 301648"/>
                    <a:gd name="connsiteX16" fmla="*/ 420860 w 871218"/>
                    <a:gd name="connsiteY16" fmla="*/ 13052 h 301648"/>
                    <a:gd name="connsiteX17" fmla="*/ 255968 w 871218"/>
                    <a:gd name="connsiteY17" fmla="*/ 106740 h 301648"/>
                    <a:gd name="connsiteX18" fmla="*/ 334667 w 871218"/>
                    <a:gd name="connsiteY18" fmla="*/ 61770 h 301648"/>
                    <a:gd name="connsiteX19" fmla="*/ 263463 w 871218"/>
                    <a:gd name="connsiteY19" fmla="*/ 117983 h 301648"/>
                    <a:gd name="connsiteX20" fmla="*/ 113562 w 871218"/>
                    <a:gd name="connsiteY20" fmla="*/ 204176 h 301648"/>
                    <a:gd name="connsiteX21" fmla="*/ 162280 w 871218"/>
                    <a:gd name="connsiteY21" fmla="*/ 155458 h 301648"/>
                    <a:gd name="connsiteX22" fmla="*/ 1135 w 871218"/>
                    <a:gd name="connsiteY22" fmla="*/ 189186 h 301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71218" h="301648">
                      <a:moveTo>
                        <a:pt x="1135" y="189186"/>
                      </a:moveTo>
                      <a:cubicBezTo>
                        <a:pt x="17374" y="174196"/>
                        <a:pt x="232234" y="81756"/>
                        <a:pt x="259716" y="65517"/>
                      </a:cubicBezTo>
                      <a:cubicBezTo>
                        <a:pt x="287198" y="49278"/>
                        <a:pt x="141044" y="102368"/>
                        <a:pt x="166027" y="91750"/>
                      </a:cubicBezTo>
                      <a:cubicBezTo>
                        <a:pt x="191010" y="81132"/>
                        <a:pt x="381510" y="11178"/>
                        <a:pt x="409617" y="1809"/>
                      </a:cubicBezTo>
                      <a:cubicBezTo>
                        <a:pt x="437724" y="-7560"/>
                        <a:pt x="306560" y="26168"/>
                        <a:pt x="334667" y="35537"/>
                      </a:cubicBezTo>
                      <a:cubicBezTo>
                        <a:pt x="362774" y="44906"/>
                        <a:pt x="578257" y="58022"/>
                        <a:pt x="578257" y="58022"/>
                      </a:cubicBezTo>
                      <a:cubicBezTo>
                        <a:pt x="615732" y="58646"/>
                        <a:pt x="533286" y="27417"/>
                        <a:pt x="559519" y="39284"/>
                      </a:cubicBezTo>
                      <a:cubicBezTo>
                        <a:pt x="585752" y="51151"/>
                        <a:pt x="688184" y="98620"/>
                        <a:pt x="735653" y="129225"/>
                      </a:cubicBezTo>
                      <a:cubicBezTo>
                        <a:pt x="783122" y="159830"/>
                        <a:pt x="831216" y="217293"/>
                        <a:pt x="844332" y="222914"/>
                      </a:cubicBezTo>
                      <a:cubicBezTo>
                        <a:pt x="857448" y="228535"/>
                        <a:pt x="809980" y="149837"/>
                        <a:pt x="814352" y="162953"/>
                      </a:cubicBezTo>
                      <a:cubicBezTo>
                        <a:pt x="818724" y="176069"/>
                        <a:pt x="878060" y="304110"/>
                        <a:pt x="870565" y="301612"/>
                      </a:cubicBezTo>
                      <a:cubicBezTo>
                        <a:pt x="863070" y="299114"/>
                        <a:pt x="798737" y="189810"/>
                        <a:pt x="769381" y="147963"/>
                      </a:cubicBezTo>
                      <a:cubicBezTo>
                        <a:pt x="740025" y="106116"/>
                        <a:pt x="706298" y="61770"/>
                        <a:pt x="694431" y="50527"/>
                      </a:cubicBezTo>
                      <a:cubicBezTo>
                        <a:pt x="682564" y="39284"/>
                        <a:pt x="730032" y="88627"/>
                        <a:pt x="698178" y="80507"/>
                      </a:cubicBezTo>
                      <a:cubicBezTo>
                        <a:pt x="666324" y="72387"/>
                        <a:pt x="503306" y="1809"/>
                        <a:pt x="503306" y="1809"/>
                      </a:cubicBezTo>
                      <a:cubicBezTo>
                        <a:pt x="474575" y="-7560"/>
                        <a:pt x="539532" y="22420"/>
                        <a:pt x="525791" y="24294"/>
                      </a:cubicBezTo>
                      <a:cubicBezTo>
                        <a:pt x="512050" y="26168"/>
                        <a:pt x="465831" y="-689"/>
                        <a:pt x="420860" y="13052"/>
                      </a:cubicBezTo>
                      <a:cubicBezTo>
                        <a:pt x="375890" y="26793"/>
                        <a:pt x="255968" y="106740"/>
                        <a:pt x="255968" y="106740"/>
                      </a:cubicBezTo>
                      <a:cubicBezTo>
                        <a:pt x="241602" y="114860"/>
                        <a:pt x="333418" y="59896"/>
                        <a:pt x="334667" y="61770"/>
                      </a:cubicBezTo>
                      <a:cubicBezTo>
                        <a:pt x="335916" y="63644"/>
                        <a:pt x="300314" y="94249"/>
                        <a:pt x="263463" y="117983"/>
                      </a:cubicBezTo>
                      <a:cubicBezTo>
                        <a:pt x="226612" y="141717"/>
                        <a:pt x="130426" y="197930"/>
                        <a:pt x="113562" y="204176"/>
                      </a:cubicBezTo>
                      <a:cubicBezTo>
                        <a:pt x="96698" y="210422"/>
                        <a:pt x="176646" y="159205"/>
                        <a:pt x="162280" y="155458"/>
                      </a:cubicBezTo>
                      <a:cubicBezTo>
                        <a:pt x="147914" y="151710"/>
                        <a:pt x="-15104" y="204176"/>
                        <a:pt x="1135" y="18918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5" name="フリーフォーム 234">
                  <a:extLst>
                    <a:ext uri="{FF2B5EF4-FFF2-40B4-BE49-F238E27FC236}">
                      <a16:creationId xmlns:a16="http://schemas.microsoft.com/office/drawing/2014/main" id="{7A1F4BA5-F55F-B0E1-E1CE-DDDF7B0D863D}"/>
                    </a:ext>
                  </a:extLst>
                </p:cNvPr>
                <p:cNvSpPr/>
                <p:nvPr/>
              </p:nvSpPr>
              <p:spPr>
                <a:xfrm>
                  <a:off x="4813347" y="4225198"/>
                  <a:ext cx="270688" cy="188619"/>
                </a:xfrm>
                <a:custGeom>
                  <a:avLst/>
                  <a:gdLst>
                    <a:gd name="connsiteX0" fmla="*/ 268319 w 270688"/>
                    <a:gd name="connsiteY0" fmla="*/ 2028 h 188619"/>
                    <a:gd name="connsiteX1" fmla="*/ 5991 w 270688"/>
                    <a:gd name="connsiteY1" fmla="*/ 185658 h 188619"/>
                    <a:gd name="connsiteX2" fmla="*/ 88437 w 270688"/>
                    <a:gd name="connsiteY2" fmla="*/ 110707 h 188619"/>
                    <a:gd name="connsiteX3" fmla="*/ 133407 w 270688"/>
                    <a:gd name="connsiteY3" fmla="*/ 46999 h 188619"/>
                    <a:gd name="connsiteX4" fmla="*/ 137155 w 270688"/>
                    <a:gd name="connsiteY4" fmla="*/ 84474 h 188619"/>
                    <a:gd name="connsiteX5" fmla="*/ 268319 w 270688"/>
                    <a:gd name="connsiteY5" fmla="*/ 2028 h 188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0688" h="188619">
                      <a:moveTo>
                        <a:pt x="268319" y="2028"/>
                      </a:moveTo>
                      <a:cubicBezTo>
                        <a:pt x="246458" y="18892"/>
                        <a:pt x="35971" y="167545"/>
                        <a:pt x="5991" y="185658"/>
                      </a:cubicBezTo>
                      <a:cubicBezTo>
                        <a:pt x="-23989" y="203771"/>
                        <a:pt x="67201" y="133817"/>
                        <a:pt x="88437" y="110707"/>
                      </a:cubicBezTo>
                      <a:cubicBezTo>
                        <a:pt x="109673" y="87597"/>
                        <a:pt x="125287" y="51371"/>
                        <a:pt x="133407" y="46999"/>
                      </a:cubicBezTo>
                      <a:cubicBezTo>
                        <a:pt x="141527" y="42627"/>
                        <a:pt x="120291" y="90095"/>
                        <a:pt x="137155" y="84474"/>
                      </a:cubicBezTo>
                      <a:cubicBezTo>
                        <a:pt x="154019" y="78853"/>
                        <a:pt x="290180" y="-14836"/>
                        <a:pt x="268319" y="20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6" name="フリーフォーム 235">
                  <a:extLst>
                    <a:ext uri="{FF2B5EF4-FFF2-40B4-BE49-F238E27FC236}">
                      <a16:creationId xmlns:a16="http://schemas.microsoft.com/office/drawing/2014/main" id="{18558879-CD3C-BB0A-77DB-6B77C640B247}"/>
                    </a:ext>
                  </a:extLst>
                </p:cNvPr>
                <p:cNvSpPr/>
                <p:nvPr/>
              </p:nvSpPr>
              <p:spPr>
                <a:xfrm>
                  <a:off x="4702797" y="4202783"/>
                  <a:ext cx="444294" cy="257685"/>
                </a:xfrm>
                <a:custGeom>
                  <a:avLst/>
                  <a:gdLst>
                    <a:gd name="connsiteX0" fmla="*/ 442577 w 444294"/>
                    <a:gd name="connsiteY0" fmla="*/ 1958 h 257685"/>
                    <a:gd name="connsiteX1" fmla="*/ 225219 w 444294"/>
                    <a:gd name="connsiteY1" fmla="*/ 35686 h 257685"/>
                    <a:gd name="connsiteX2" fmla="*/ 303918 w 444294"/>
                    <a:gd name="connsiteY2" fmla="*/ 54424 h 257685"/>
                    <a:gd name="connsiteX3" fmla="*/ 210229 w 444294"/>
                    <a:gd name="connsiteY3" fmla="*/ 65666 h 257685"/>
                    <a:gd name="connsiteX4" fmla="*/ 105298 w 444294"/>
                    <a:gd name="connsiteY4" fmla="*/ 151860 h 257685"/>
                    <a:gd name="connsiteX5" fmla="*/ 176501 w 444294"/>
                    <a:gd name="connsiteY5" fmla="*/ 84404 h 257685"/>
                    <a:gd name="connsiteX6" fmla="*/ 367 w 444294"/>
                    <a:gd name="connsiteY6" fmla="*/ 256791 h 257685"/>
                    <a:gd name="connsiteX7" fmla="*/ 131531 w 444294"/>
                    <a:gd name="connsiteY7" fmla="*/ 148112 h 257685"/>
                    <a:gd name="connsiteX8" fmla="*/ 176501 w 444294"/>
                    <a:gd name="connsiteY8" fmla="*/ 61919 h 257685"/>
                    <a:gd name="connsiteX9" fmla="*/ 86560 w 444294"/>
                    <a:gd name="connsiteY9" fmla="*/ 99394 h 257685"/>
                    <a:gd name="connsiteX10" fmla="*/ 442577 w 444294"/>
                    <a:gd name="connsiteY10" fmla="*/ 1958 h 257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4294" h="257685">
                      <a:moveTo>
                        <a:pt x="442577" y="1958"/>
                      </a:moveTo>
                      <a:cubicBezTo>
                        <a:pt x="465687" y="-8660"/>
                        <a:pt x="248329" y="26942"/>
                        <a:pt x="225219" y="35686"/>
                      </a:cubicBezTo>
                      <a:cubicBezTo>
                        <a:pt x="202109" y="44430"/>
                        <a:pt x="306416" y="49427"/>
                        <a:pt x="303918" y="54424"/>
                      </a:cubicBezTo>
                      <a:cubicBezTo>
                        <a:pt x="301420" y="59421"/>
                        <a:pt x="243332" y="49427"/>
                        <a:pt x="210229" y="65666"/>
                      </a:cubicBezTo>
                      <a:cubicBezTo>
                        <a:pt x="177126" y="81905"/>
                        <a:pt x="110919" y="148737"/>
                        <a:pt x="105298" y="151860"/>
                      </a:cubicBezTo>
                      <a:cubicBezTo>
                        <a:pt x="99677" y="154983"/>
                        <a:pt x="193989" y="66916"/>
                        <a:pt x="176501" y="84404"/>
                      </a:cubicBezTo>
                      <a:cubicBezTo>
                        <a:pt x="159013" y="101892"/>
                        <a:pt x="7862" y="246173"/>
                        <a:pt x="367" y="256791"/>
                      </a:cubicBezTo>
                      <a:cubicBezTo>
                        <a:pt x="-7128" y="267409"/>
                        <a:pt x="102176" y="180590"/>
                        <a:pt x="131531" y="148112"/>
                      </a:cubicBezTo>
                      <a:cubicBezTo>
                        <a:pt x="160886" y="115634"/>
                        <a:pt x="183996" y="70039"/>
                        <a:pt x="176501" y="61919"/>
                      </a:cubicBezTo>
                      <a:cubicBezTo>
                        <a:pt x="169006" y="53799"/>
                        <a:pt x="47211" y="105015"/>
                        <a:pt x="86560" y="99394"/>
                      </a:cubicBezTo>
                      <a:cubicBezTo>
                        <a:pt x="125909" y="93773"/>
                        <a:pt x="419467" y="12576"/>
                        <a:pt x="442577" y="19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7" name="フリーフォーム 236">
                  <a:extLst>
                    <a:ext uri="{FF2B5EF4-FFF2-40B4-BE49-F238E27FC236}">
                      <a16:creationId xmlns:a16="http://schemas.microsoft.com/office/drawing/2014/main" id="{85F9D95C-5FC9-647F-E3CE-0C736F7D9C9B}"/>
                    </a:ext>
                  </a:extLst>
                </p:cNvPr>
                <p:cNvSpPr/>
                <p:nvPr/>
              </p:nvSpPr>
              <p:spPr>
                <a:xfrm>
                  <a:off x="5059128" y="4211316"/>
                  <a:ext cx="389061" cy="93498"/>
                </a:xfrm>
                <a:custGeom>
                  <a:avLst/>
                  <a:gdLst>
                    <a:gd name="connsiteX0" fmla="*/ 52 w 389061"/>
                    <a:gd name="connsiteY0" fmla="*/ 19658 h 93498"/>
                    <a:gd name="connsiteX1" fmla="*/ 247390 w 389061"/>
                    <a:gd name="connsiteY1" fmla="*/ 42143 h 93498"/>
                    <a:gd name="connsiteX2" fmla="*/ 217410 w 389061"/>
                    <a:gd name="connsiteY2" fmla="*/ 23405 h 93498"/>
                    <a:gd name="connsiteX3" fmla="*/ 386049 w 389061"/>
                    <a:gd name="connsiteY3" fmla="*/ 90861 h 93498"/>
                    <a:gd name="connsiteX4" fmla="*/ 314846 w 389061"/>
                    <a:gd name="connsiteY4" fmla="*/ 72123 h 93498"/>
                    <a:gd name="connsiteX5" fmla="*/ 179934 w 389061"/>
                    <a:gd name="connsiteY5" fmla="*/ 920 h 93498"/>
                    <a:gd name="connsiteX6" fmla="*/ 224905 w 389061"/>
                    <a:gd name="connsiteY6" fmla="*/ 30900 h 93498"/>
                    <a:gd name="connsiteX7" fmla="*/ 52 w 389061"/>
                    <a:gd name="connsiteY7" fmla="*/ 19658 h 93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9061" h="93498">
                      <a:moveTo>
                        <a:pt x="52" y="19658"/>
                      </a:moveTo>
                      <a:cubicBezTo>
                        <a:pt x="3799" y="21532"/>
                        <a:pt x="211164" y="41519"/>
                        <a:pt x="247390" y="42143"/>
                      </a:cubicBezTo>
                      <a:cubicBezTo>
                        <a:pt x="283616" y="42768"/>
                        <a:pt x="194300" y="15285"/>
                        <a:pt x="217410" y="23405"/>
                      </a:cubicBezTo>
                      <a:cubicBezTo>
                        <a:pt x="240520" y="31525"/>
                        <a:pt x="369810" y="82741"/>
                        <a:pt x="386049" y="90861"/>
                      </a:cubicBezTo>
                      <a:cubicBezTo>
                        <a:pt x="402288" y="98981"/>
                        <a:pt x="349198" y="87113"/>
                        <a:pt x="314846" y="72123"/>
                      </a:cubicBezTo>
                      <a:cubicBezTo>
                        <a:pt x="280494" y="57133"/>
                        <a:pt x="194924" y="7790"/>
                        <a:pt x="179934" y="920"/>
                      </a:cubicBezTo>
                      <a:cubicBezTo>
                        <a:pt x="164944" y="-5950"/>
                        <a:pt x="254261" y="27777"/>
                        <a:pt x="224905" y="30900"/>
                      </a:cubicBezTo>
                      <a:cubicBezTo>
                        <a:pt x="195549" y="34023"/>
                        <a:pt x="-3695" y="17784"/>
                        <a:pt x="52" y="196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8" name="フリーフォーム 237">
                  <a:extLst>
                    <a:ext uri="{FF2B5EF4-FFF2-40B4-BE49-F238E27FC236}">
                      <a16:creationId xmlns:a16="http://schemas.microsoft.com/office/drawing/2014/main" id="{98023302-14E8-22D6-F560-C3E12FB339C4}"/>
                    </a:ext>
                  </a:extLst>
                </p:cNvPr>
                <p:cNvSpPr/>
                <p:nvPr/>
              </p:nvSpPr>
              <p:spPr>
                <a:xfrm>
                  <a:off x="5545843" y="4365395"/>
                  <a:ext cx="143294" cy="259500"/>
                </a:xfrm>
                <a:custGeom>
                  <a:avLst/>
                  <a:gdLst>
                    <a:gd name="connsiteX0" fmla="*/ 518 w 143294"/>
                    <a:gd name="connsiteY0" fmla="*/ 490 h 259500"/>
                    <a:gd name="connsiteX1" fmla="*/ 64226 w 143294"/>
                    <a:gd name="connsiteY1" fmla="*/ 120412 h 259500"/>
                    <a:gd name="connsiteX2" fmla="*/ 109196 w 143294"/>
                    <a:gd name="connsiteY2" fmla="*/ 199110 h 259500"/>
                    <a:gd name="connsiteX3" fmla="*/ 79216 w 143294"/>
                    <a:gd name="connsiteY3" fmla="*/ 124159 h 259500"/>
                    <a:gd name="connsiteX4" fmla="*/ 142924 w 143294"/>
                    <a:gd name="connsiteY4" fmla="*/ 259071 h 259500"/>
                    <a:gd name="connsiteX5" fmla="*/ 105449 w 143294"/>
                    <a:gd name="connsiteY5" fmla="*/ 165382 h 259500"/>
                    <a:gd name="connsiteX6" fmla="*/ 105449 w 143294"/>
                    <a:gd name="connsiteY6" fmla="*/ 120412 h 259500"/>
                    <a:gd name="connsiteX7" fmla="*/ 101701 w 143294"/>
                    <a:gd name="connsiteY7" fmla="*/ 169130 h 259500"/>
                    <a:gd name="connsiteX8" fmla="*/ 518 w 143294"/>
                    <a:gd name="connsiteY8" fmla="*/ 490 h 259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3294" h="259500">
                      <a:moveTo>
                        <a:pt x="518" y="490"/>
                      </a:moveTo>
                      <a:cubicBezTo>
                        <a:pt x="-5728" y="-7630"/>
                        <a:pt x="46113" y="87309"/>
                        <a:pt x="64226" y="120412"/>
                      </a:cubicBezTo>
                      <a:cubicBezTo>
                        <a:pt x="82339" y="153515"/>
                        <a:pt x="106698" y="198486"/>
                        <a:pt x="109196" y="199110"/>
                      </a:cubicBezTo>
                      <a:cubicBezTo>
                        <a:pt x="111694" y="199735"/>
                        <a:pt x="73595" y="114166"/>
                        <a:pt x="79216" y="124159"/>
                      </a:cubicBezTo>
                      <a:cubicBezTo>
                        <a:pt x="84837" y="134152"/>
                        <a:pt x="138552" y="252201"/>
                        <a:pt x="142924" y="259071"/>
                      </a:cubicBezTo>
                      <a:cubicBezTo>
                        <a:pt x="147296" y="265941"/>
                        <a:pt x="111695" y="188492"/>
                        <a:pt x="105449" y="165382"/>
                      </a:cubicBezTo>
                      <a:cubicBezTo>
                        <a:pt x="99203" y="142272"/>
                        <a:pt x="106074" y="119787"/>
                        <a:pt x="105449" y="120412"/>
                      </a:cubicBezTo>
                      <a:cubicBezTo>
                        <a:pt x="104824" y="121037"/>
                        <a:pt x="116067" y="182247"/>
                        <a:pt x="101701" y="169130"/>
                      </a:cubicBezTo>
                      <a:cubicBezTo>
                        <a:pt x="87335" y="156013"/>
                        <a:pt x="6764" y="8610"/>
                        <a:pt x="518" y="4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9" name="フリーフォーム 238">
                  <a:extLst>
                    <a:ext uri="{FF2B5EF4-FFF2-40B4-BE49-F238E27FC236}">
                      <a16:creationId xmlns:a16="http://schemas.microsoft.com/office/drawing/2014/main" id="{D48A195F-0640-E403-D05F-CE991FCEF261}"/>
                    </a:ext>
                  </a:extLst>
                </p:cNvPr>
                <p:cNvSpPr/>
                <p:nvPr/>
              </p:nvSpPr>
              <p:spPr>
                <a:xfrm>
                  <a:off x="5347737" y="4278802"/>
                  <a:ext cx="254842" cy="245397"/>
                </a:xfrm>
                <a:custGeom>
                  <a:avLst/>
                  <a:gdLst>
                    <a:gd name="connsiteX0" fmla="*/ 4 w 254842"/>
                    <a:gd name="connsiteY0" fmla="*/ 890 h 245397"/>
                    <a:gd name="connsiteX1" fmla="*/ 93693 w 254842"/>
                    <a:gd name="connsiteY1" fmla="*/ 120811 h 245397"/>
                    <a:gd name="connsiteX2" fmla="*/ 157401 w 254842"/>
                    <a:gd name="connsiteY2" fmla="*/ 169529 h 245397"/>
                    <a:gd name="connsiteX3" fmla="*/ 48722 w 254842"/>
                    <a:gd name="connsiteY3" fmla="*/ 244480 h 245397"/>
                    <a:gd name="connsiteX4" fmla="*/ 172391 w 254842"/>
                    <a:gd name="connsiteY4" fmla="*/ 210752 h 245397"/>
                    <a:gd name="connsiteX5" fmla="*/ 254837 w 254842"/>
                    <a:gd name="connsiteY5" fmla="*/ 203257 h 245397"/>
                    <a:gd name="connsiteX6" fmla="*/ 168643 w 254842"/>
                    <a:gd name="connsiteY6" fmla="*/ 128306 h 245397"/>
                    <a:gd name="connsiteX7" fmla="*/ 89945 w 254842"/>
                    <a:gd name="connsiteY7" fmla="*/ 68346 h 245397"/>
                    <a:gd name="connsiteX8" fmla="*/ 4 w 254842"/>
                    <a:gd name="connsiteY8" fmla="*/ 890 h 24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4842" h="245397">
                      <a:moveTo>
                        <a:pt x="4" y="890"/>
                      </a:moveTo>
                      <a:cubicBezTo>
                        <a:pt x="629" y="9634"/>
                        <a:pt x="67460" y="92705"/>
                        <a:pt x="93693" y="120811"/>
                      </a:cubicBezTo>
                      <a:cubicBezTo>
                        <a:pt x="119926" y="148917"/>
                        <a:pt x="164896" y="148918"/>
                        <a:pt x="157401" y="169529"/>
                      </a:cubicBezTo>
                      <a:cubicBezTo>
                        <a:pt x="149906" y="190140"/>
                        <a:pt x="46224" y="237610"/>
                        <a:pt x="48722" y="244480"/>
                      </a:cubicBezTo>
                      <a:cubicBezTo>
                        <a:pt x="51220" y="251350"/>
                        <a:pt x="138039" y="217622"/>
                        <a:pt x="172391" y="210752"/>
                      </a:cubicBezTo>
                      <a:cubicBezTo>
                        <a:pt x="206743" y="203882"/>
                        <a:pt x="255462" y="216998"/>
                        <a:pt x="254837" y="203257"/>
                      </a:cubicBezTo>
                      <a:cubicBezTo>
                        <a:pt x="254212" y="189516"/>
                        <a:pt x="196125" y="150791"/>
                        <a:pt x="168643" y="128306"/>
                      </a:cubicBezTo>
                      <a:cubicBezTo>
                        <a:pt x="141161" y="105821"/>
                        <a:pt x="115553" y="86459"/>
                        <a:pt x="89945" y="68346"/>
                      </a:cubicBezTo>
                      <a:cubicBezTo>
                        <a:pt x="64337" y="50233"/>
                        <a:pt x="-621" y="-7854"/>
                        <a:pt x="4" y="8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0" name="フリーフォーム 239">
                  <a:extLst>
                    <a:ext uri="{FF2B5EF4-FFF2-40B4-BE49-F238E27FC236}">
                      <a16:creationId xmlns:a16="http://schemas.microsoft.com/office/drawing/2014/main" id="{0C25EE89-7EBC-D6A6-35AF-1B84A5EB9D71}"/>
                    </a:ext>
                  </a:extLst>
                </p:cNvPr>
                <p:cNvSpPr/>
                <p:nvPr/>
              </p:nvSpPr>
              <p:spPr>
                <a:xfrm>
                  <a:off x="4909824" y="4384040"/>
                  <a:ext cx="605554" cy="226617"/>
                </a:xfrm>
                <a:custGeom>
                  <a:avLst/>
                  <a:gdLst>
                    <a:gd name="connsiteX0" fmla="*/ 33183 w 605554"/>
                    <a:gd name="connsiteY0" fmla="*/ 583 h 226617"/>
                    <a:gd name="connsiteX1" fmla="*/ 44425 w 605554"/>
                    <a:gd name="connsiteY1" fmla="*/ 71786 h 226617"/>
                    <a:gd name="connsiteX2" fmla="*/ 44425 w 605554"/>
                    <a:gd name="connsiteY2" fmla="*/ 60544 h 226617"/>
                    <a:gd name="connsiteX3" fmla="*/ 85648 w 605554"/>
                    <a:gd name="connsiteY3" fmla="*/ 101767 h 226617"/>
                    <a:gd name="connsiteX4" fmla="*/ 85648 w 605554"/>
                    <a:gd name="connsiteY4" fmla="*/ 75534 h 226617"/>
                    <a:gd name="connsiteX5" fmla="*/ 168094 w 605554"/>
                    <a:gd name="connsiteY5" fmla="*/ 139242 h 226617"/>
                    <a:gd name="connsiteX6" fmla="*/ 160599 w 605554"/>
                    <a:gd name="connsiteY6" fmla="*/ 116757 h 226617"/>
                    <a:gd name="connsiteX7" fmla="*/ 273025 w 605554"/>
                    <a:gd name="connsiteY7" fmla="*/ 187960 h 226617"/>
                    <a:gd name="connsiteX8" fmla="*/ 243045 w 605554"/>
                    <a:gd name="connsiteY8" fmla="*/ 187960 h 226617"/>
                    <a:gd name="connsiteX9" fmla="*/ 400442 w 605554"/>
                    <a:gd name="connsiteY9" fmla="*/ 202950 h 226617"/>
                    <a:gd name="connsiteX10" fmla="*/ 351724 w 605554"/>
                    <a:gd name="connsiteY10" fmla="*/ 214193 h 226617"/>
                    <a:gd name="connsiteX11" fmla="*/ 497878 w 605554"/>
                    <a:gd name="connsiteY11" fmla="*/ 154232 h 226617"/>
                    <a:gd name="connsiteX12" fmla="*/ 602809 w 605554"/>
                    <a:gd name="connsiteY12" fmla="*/ 120504 h 226617"/>
                    <a:gd name="connsiteX13" fmla="*/ 385451 w 605554"/>
                    <a:gd name="connsiteY13" fmla="*/ 210445 h 226617"/>
                    <a:gd name="connsiteX14" fmla="*/ 224307 w 605554"/>
                    <a:gd name="connsiteY14" fmla="*/ 225435 h 226617"/>
                    <a:gd name="connsiteX15" fmla="*/ 209317 w 605554"/>
                    <a:gd name="connsiteY15" fmla="*/ 195455 h 226617"/>
                    <a:gd name="connsiteX16" fmla="*/ 21940 w 605554"/>
                    <a:gd name="connsiteY16" fmla="*/ 109262 h 226617"/>
                    <a:gd name="connsiteX17" fmla="*/ 59415 w 605554"/>
                    <a:gd name="connsiteY17" fmla="*/ 154232 h 226617"/>
                    <a:gd name="connsiteX18" fmla="*/ 3202 w 605554"/>
                    <a:gd name="connsiteY18" fmla="*/ 71786 h 226617"/>
                    <a:gd name="connsiteX19" fmla="*/ 6950 w 605554"/>
                    <a:gd name="connsiteY19" fmla="*/ 120504 h 226617"/>
                    <a:gd name="connsiteX20" fmla="*/ 33183 w 605554"/>
                    <a:gd name="connsiteY20" fmla="*/ 583 h 226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05554" h="226617">
                      <a:moveTo>
                        <a:pt x="33183" y="583"/>
                      </a:moveTo>
                      <a:cubicBezTo>
                        <a:pt x="39429" y="-7537"/>
                        <a:pt x="44425" y="71786"/>
                        <a:pt x="44425" y="71786"/>
                      </a:cubicBezTo>
                      <a:cubicBezTo>
                        <a:pt x="46299" y="81780"/>
                        <a:pt x="37555" y="55547"/>
                        <a:pt x="44425" y="60544"/>
                      </a:cubicBezTo>
                      <a:cubicBezTo>
                        <a:pt x="51296" y="65541"/>
                        <a:pt x="78778" y="99269"/>
                        <a:pt x="85648" y="101767"/>
                      </a:cubicBezTo>
                      <a:cubicBezTo>
                        <a:pt x="92518" y="104265"/>
                        <a:pt x="71907" y="69288"/>
                        <a:pt x="85648" y="75534"/>
                      </a:cubicBezTo>
                      <a:cubicBezTo>
                        <a:pt x="99389" y="81780"/>
                        <a:pt x="168094" y="139242"/>
                        <a:pt x="168094" y="139242"/>
                      </a:cubicBezTo>
                      <a:cubicBezTo>
                        <a:pt x="180586" y="146112"/>
                        <a:pt x="143111" y="108637"/>
                        <a:pt x="160599" y="116757"/>
                      </a:cubicBezTo>
                      <a:cubicBezTo>
                        <a:pt x="178087" y="124877"/>
                        <a:pt x="273025" y="187960"/>
                        <a:pt x="273025" y="187960"/>
                      </a:cubicBezTo>
                      <a:cubicBezTo>
                        <a:pt x="286766" y="199827"/>
                        <a:pt x="221809" y="185462"/>
                        <a:pt x="243045" y="187960"/>
                      </a:cubicBezTo>
                      <a:cubicBezTo>
                        <a:pt x="264281" y="190458"/>
                        <a:pt x="382329" y="198578"/>
                        <a:pt x="400442" y="202950"/>
                      </a:cubicBezTo>
                      <a:cubicBezTo>
                        <a:pt x="418555" y="207322"/>
                        <a:pt x="335485" y="222313"/>
                        <a:pt x="351724" y="214193"/>
                      </a:cubicBezTo>
                      <a:cubicBezTo>
                        <a:pt x="367963" y="206073"/>
                        <a:pt x="456031" y="169847"/>
                        <a:pt x="497878" y="154232"/>
                      </a:cubicBezTo>
                      <a:cubicBezTo>
                        <a:pt x="539726" y="138617"/>
                        <a:pt x="621547" y="111135"/>
                        <a:pt x="602809" y="120504"/>
                      </a:cubicBezTo>
                      <a:cubicBezTo>
                        <a:pt x="584071" y="129873"/>
                        <a:pt x="448535" y="192957"/>
                        <a:pt x="385451" y="210445"/>
                      </a:cubicBezTo>
                      <a:cubicBezTo>
                        <a:pt x="322367" y="227933"/>
                        <a:pt x="253663" y="227933"/>
                        <a:pt x="224307" y="225435"/>
                      </a:cubicBezTo>
                      <a:cubicBezTo>
                        <a:pt x="194951" y="222937"/>
                        <a:pt x="243045" y="214817"/>
                        <a:pt x="209317" y="195455"/>
                      </a:cubicBezTo>
                      <a:cubicBezTo>
                        <a:pt x="175589" y="176093"/>
                        <a:pt x="46924" y="116132"/>
                        <a:pt x="21940" y="109262"/>
                      </a:cubicBezTo>
                      <a:cubicBezTo>
                        <a:pt x="-3044" y="102392"/>
                        <a:pt x="62538" y="160478"/>
                        <a:pt x="59415" y="154232"/>
                      </a:cubicBezTo>
                      <a:cubicBezTo>
                        <a:pt x="56292" y="147986"/>
                        <a:pt x="11946" y="77407"/>
                        <a:pt x="3202" y="71786"/>
                      </a:cubicBezTo>
                      <a:cubicBezTo>
                        <a:pt x="-5542" y="66165"/>
                        <a:pt x="6325" y="129248"/>
                        <a:pt x="6950" y="120504"/>
                      </a:cubicBezTo>
                      <a:cubicBezTo>
                        <a:pt x="7575" y="111760"/>
                        <a:pt x="26937" y="8703"/>
                        <a:pt x="33183" y="5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1" name="フリーフォーム 240">
                  <a:extLst>
                    <a:ext uri="{FF2B5EF4-FFF2-40B4-BE49-F238E27FC236}">
                      <a16:creationId xmlns:a16="http://schemas.microsoft.com/office/drawing/2014/main" id="{3DF5C0AF-ECF6-8A71-C5F6-CF2E2A3EEC20}"/>
                    </a:ext>
                  </a:extLst>
                </p:cNvPr>
                <p:cNvSpPr/>
                <p:nvPr/>
              </p:nvSpPr>
              <p:spPr>
                <a:xfrm>
                  <a:off x="4790694" y="4289979"/>
                  <a:ext cx="347476" cy="249045"/>
                </a:xfrm>
                <a:custGeom>
                  <a:avLst/>
                  <a:gdLst>
                    <a:gd name="connsiteX0" fmla="*/ 347185 w 347476"/>
                    <a:gd name="connsiteY0" fmla="*/ 955 h 249045"/>
                    <a:gd name="connsiteX1" fmla="*/ 107342 w 347476"/>
                    <a:gd name="connsiteY1" fmla="*/ 143362 h 249045"/>
                    <a:gd name="connsiteX2" fmla="*/ 2411 w 347476"/>
                    <a:gd name="connsiteY2" fmla="*/ 248293 h 249045"/>
                    <a:gd name="connsiteX3" fmla="*/ 32391 w 347476"/>
                    <a:gd name="connsiteY3" fmla="*/ 188332 h 249045"/>
                    <a:gd name="connsiteX4" fmla="*/ 17401 w 347476"/>
                    <a:gd name="connsiteY4" fmla="*/ 147110 h 249045"/>
                    <a:gd name="connsiteX5" fmla="*/ 111090 w 347476"/>
                    <a:gd name="connsiteY5" fmla="*/ 105887 h 249045"/>
                    <a:gd name="connsiteX6" fmla="*/ 32391 w 347476"/>
                    <a:gd name="connsiteY6" fmla="*/ 150857 h 249045"/>
                    <a:gd name="connsiteX7" fmla="*/ 21149 w 347476"/>
                    <a:gd name="connsiteY7" fmla="*/ 214565 h 249045"/>
                    <a:gd name="connsiteX8" fmla="*/ 126080 w 347476"/>
                    <a:gd name="connsiteY8" fmla="*/ 124624 h 249045"/>
                    <a:gd name="connsiteX9" fmla="*/ 156060 w 347476"/>
                    <a:gd name="connsiteY9" fmla="*/ 83401 h 249045"/>
                    <a:gd name="connsiteX10" fmla="*/ 347185 w 347476"/>
                    <a:gd name="connsiteY10" fmla="*/ 955 h 249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7476" h="249045">
                      <a:moveTo>
                        <a:pt x="347185" y="955"/>
                      </a:moveTo>
                      <a:cubicBezTo>
                        <a:pt x="339065" y="10948"/>
                        <a:pt x="164804" y="102139"/>
                        <a:pt x="107342" y="143362"/>
                      </a:cubicBezTo>
                      <a:cubicBezTo>
                        <a:pt x="49880" y="184585"/>
                        <a:pt x="14903" y="240798"/>
                        <a:pt x="2411" y="248293"/>
                      </a:cubicBezTo>
                      <a:cubicBezTo>
                        <a:pt x="-10081" y="255788"/>
                        <a:pt x="29893" y="205196"/>
                        <a:pt x="32391" y="188332"/>
                      </a:cubicBezTo>
                      <a:cubicBezTo>
                        <a:pt x="34889" y="171468"/>
                        <a:pt x="4285" y="160851"/>
                        <a:pt x="17401" y="147110"/>
                      </a:cubicBezTo>
                      <a:cubicBezTo>
                        <a:pt x="30517" y="133369"/>
                        <a:pt x="108592" y="105263"/>
                        <a:pt x="111090" y="105887"/>
                      </a:cubicBezTo>
                      <a:cubicBezTo>
                        <a:pt x="113588" y="106512"/>
                        <a:pt x="47381" y="132744"/>
                        <a:pt x="32391" y="150857"/>
                      </a:cubicBezTo>
                      <a:cubicBezTo>
                        <a:pt x="17401" y="168970"/>
                        <a:pt x="5534" y="218937"/>
                        <a:pt x="21149" y="214565"/>
                      </a:cubicBezTo>
                      <a:cubicBezTo>
                        <a:pt x="36764" y="210193"/>
                        <a:pt x="103595" y="146485"/>
                        <a:pt x="126080" y="124624"/>
                      </a:cubicBezTo>
                      <a:cubicBezTo>
                        <a:pt x="148565" y="102763"/>
                        <a:pt x="120458" y="104637"/>
                        <a:pt x="156060" y="83401"/>
                      </a:cubicBezTo>
                      <a:cubicBezTo>
                        <a:pt x="191662" y="62165"/>
                        <a:pt x="355305" y="-9038"/>
                        <a:pt x="347185" y="9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2" name="フリーフォーム 241">
                  <a:extLst>
                    <a:ext uri="{FF2B5EF4-FFF2-40B4-BE49-F238E27FC236}">
                      <a16:creationId xmlns:a16="http://schemas.microsoft.com/office/drawing/2014/main" id="{8104CC0C-BB6A-3664-0FC4-A059AF4B3B3D}"/>
                    </a:ext>
                  </a:extLst>
                </p:cNvPr>
                <p:cNvSpPr/>
                <p:nvPr/>
              </p:nvSpPr>
              <p:spPr>
                <a:xfrm>
                  <a:off x="5066906" y="4264492"/>
                  <a:ext cx="376691" cy="281857"/>
                </a:xfrm>
                <a:custGeom>
                  <a:avLst/>
                  <a:gdLst>
                    <a:gd name="connsiteX0" fmla="*/ 370776 w 376691"/>
                    <a:gd name="connsiteY0" fmla="*/ 60170 h 281857"/>
                    <a:gd name="connsiteX1" fmla="*/ 348291 w 376691"/>
                    <a:gd name="connsiteY1" fmla="*/ 191334 h 281857"/>
                    <a:gd name="connsiteX2" fmla="*/ 295825 w 376691"/>
                    <a:gd name="connsiteY2" fmla="*/ 255042 h 281857"/>
                    <a:gd name="connsiteX3" fmla="*/ 164661 w 376691"/>
                    <a:gd name="connsiteY3" fmla="*/ 281275 h 281857"/>
                    <a:gd name="connsiteX4" fmla="*/ 67225 w 376691"/>
                    <a:gd name="connsiteY4" fmla="*/ 232557 h 281857"/>
                    <a:gd name="connsiteX5" fmla="*/ 33497 w 376691"/>
                    <a:gd name="connsiteY5" fmla="*/ 191334 h 281857"/>
                    <a:gd name="connsiteX6" fmla="*/ 3517 w 376691"/>
                    <a:gd name="connsiteY6" fmla="*/ 108888 h 281857"/>
                    <a:gd name="connsiteX7" fmla="*/ 3517 w 376691"/>
                    <a:gd name="connsiteY7" fmla="*/ 60170 h 281857"/>
                    <a:gd name="connsiteX8" fmla="*/ 29750 w 376691"/>
                    <a:gd name="connsiteY8" fmla="*/ 18947 h 281857"/>
                    <a:gd name="connsiteX9" fmla="*/ 160914 w 376691"/>
                    <a:gd name="connsiteY9" fmla="*/ 210 h 281857"/>
                    <a:gd name="connsiteX10" fmla="*/ 239612 w 376691"/>
                    <a:gd name="connsiteY10" fmla="*/ 11452 h 281857"/>
                    <a:gd name="connsiteX11" fmla="*/ 370776 w 376691"/>
                    <a:gd name="connsiteY11" fmla="*/ 60170 h 281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6691" h="281857">
                      <a:moveTo>
                        <a:pt x="370776" y="60170"/>
                      </a:moveTo>
                      <a:cubicBezTo>
                        <a:pt x="388889" y="90150"/>
                        <a:pt x="360783" y="158855"/>
                        <a:pt x="348291" y="191334"/>
                      </a:cubicBezTo>
                      <a:cubicBezTo>
                        <a:pt x="335799" y="223813"/>
                        <a:pt x="326430" y="240052"/>
                        <a:pt x="295825" y="255042"/>
                      </a:cubicBezTo>
                      <a:cubicBezTo>
                        <a:pt x="265220" y="270032"/>
                        <a:pt x="202761" y="285022"/>
                        <a:pt x="164661" y="281275"/>
                      </a:cubicBezTo>
                      <a:cubicBezTo>
                        <a:pt x="126561" y="277528"/>
                        <a:pt x="89086" y="247547"/>
                        <a:pt x="67225" y="232557"/>
                      </a:cubicBezTo>
                      <a:cubicBezTo>
                        <a:pt x="45364" y="217567"/>
                        <a:pt x="44115" y="211945"/>
                        <a:pt x="33497" y="191334"/>
                      </a:cubicBezTo>
                      <a:cubicBezTo>
                        <a:pt x="22879" y="170723"/>
                        <a:pt x="8514" y="130749"/>
                        <a:pt x="3517" y="108888"/>
                      </a:cubicBezTo>
                      <a:cubicBezTo>
                        <a:pt x="-1480" y="87027"/>
                        <a:pt x="-855" y="75160"/>
                        <a:pt x="3517" y="60170"/>
                      </a:cubicBezTo>
                      <a:cubicBezTo>
                        <a:pt x="7889" y="45180"/>
                        <a:pt x="3517" y="28940"/>
                        <a:pt x="29750" y="18947"/>
                      </a:cubicBezTo>
                      <a:cubicBezTo>
                        <a:pt x="55983" y="8954"/>
                        <a:pt x="125937" y="1459"/>
                        <a:pt x="160914" y="210"/>
                      </a:cubicBezTo>
                      <a:cubicBezTo>
                        <a:pt x="195891" y="-1039"/>
                        <a:pt x="209007" y="3332"/>
                        <a:pt x="239612" y="11452"/>
                      </a:cubicBezTo>
                      <a:cubicBezTo>
                        <a:pt x="270217" y="19572"/>
                        <a:pt x="352663" y="30190"/>
                        <a:pt x="370776" y="601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3" name="円/楕円 242">
                  <a:extLst>
                    <a:ext uri="{FF2B5EF4-FFF2-40B4-BE49-F238E27FC236}">
                      <a16:creationId xmlns:a16="http://schemas.microsoft.com/office/drawing/2014/main" id="{BFF70671-EA6F-13F8-9509-7ADF87EC3E81}"/>
                    </a:ext>
                  </a:extLst>
                </p:cNvPr>
                <p:cNvSpPr/>
                <p:nvPr/>
              </p:nvSpPr>
              <p:spPr>
                <a:xfrm>
                  <a:off x="5145948" y="4334256"/>
                  <a:ext cx="86458" cy="864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4" name="月 243">
                  <a:extLst>
                    <a:ext uri="{FF2B5EF4-FFF2-40B4-BE49-F238E27FC236}">
                      <a16:creationId xmlns:a16="http://schemas.microsoft.com/office/drawing/2014/main" id="{FB199897-6D6A-DE42-8497-43FE89D07E6A}"/>
                    </a:ext>
                  </a:extLst>
                </p:cNvPr>
                <p:cNvSpPr/>
                <p:nvPr/>
              </p:nvSpPr>
              <p:spPr>
                <a:xfrm rot="20734108">
                  <a:off x="5089709" y="4338327"/>
                  <a:ext cx="88910" cy="104932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5" name="フリーフォーム 244">
                  <a:extLst>
                    <a:ext uri="{FF2B5EF4-FFF2-40B4-BE49-F238E27FC236}">
                      <a16:creationId xmlns:a16="http://schemas.microsoft.com/office/drawing/2014/main" id="{824D8884-B174-C065-235B-D4DE41E7E099}"/>
                    </a:ext>
                  </a:extLst>
                </p:cNvPr>
                <p:cNvSpPr/>
                <p:nvPr/>
              </p:nvSpPr>
              <p:spPr>
                <a:xfrm>
                  <a:off x="5009463" y="4087558"/>
                  <a:ext cx="836570" cy="559470"/>
                </a:xfrm>
                <a:custGeom>
                  <a:avLst/>
                  <a:gdLst>
                    <a:gd name="connsiteX0" fmla="*/ 999 w 836570"/>
                    <a:gd name="connsiteY0" fmla="*/ 64717 h 559470"/>
                    <a:gd name="connsiteX1" fmla="*/ 233347 w 836570"/>
                    <a:gd name="connsiteY1" fmla="*/ 42232 h 559470"/>
                    <a:gd name="connsiteX2" fmla="*/ 195871 w 836570"/>
                    <a:gd name="connsiteY2" fmla="*/ 4757 h 559470"/>
                    <a:gd name="connsiteX3" fmla="*/ 566878 w 836570"/>
                    <a:gd name="connsiteY3" fmla="*/ 124678 h 559470"/>
                    <a:gd name="connsiteX4" fmla="*/ 521907 w 836570"/>
                    <a:gd name="connsiteY4" fmla="*/ 94698 h 559470"/>
                    <a:gd name="connsiteX5" fmla="*/ 821711 w 836570"/>
                    <a:gd name="connsiteY5" fmla="*/ 270832 h 559470"/>
                    <a:gd name="connsiteX6" fmla="*/ 787983 w 836570"/>
                    <a:gd name="connsiteY6" fmla="*/ 240852 h 559470"/>
                    <a:gd name="connsiteX7" fmla="*/ 761750 w 836570"/>
                    <a:gd name="connsiteY7" fmla="*/ 330793 h 559470"/>
                    <a:gd name="connsiteX8" fmla="*/ 728022 w 836570"/>
                    <a:gd name="connsiteY8" fmla="*/ 555645 h 559470"/>
                    <a:gd name="connsiteX9" fmla="*/ 731770 w 836570"/>
                    <a:gd name="connsiteY9" fmla="*/ 454462 h 559470"/>
                    <a:gd name="connsiteX10" fmla="*/ 743012 w 836570"/>
                    <a:gd name="connsiteY10" fmla="*/ 225862 h 559470"/>
                    <a:gd name="connsiteX11" fmla="*/ 739265 w 836570"/>
                    <a:gd name="connsiteY11" fmla="*/ 259590 h 559470"/>
                    <a:gd name="connsiteX12" fmla="*/ 675557 w 836570"/>
                    <a:gd name="connsiteY12" fmla="*/ 169649 h 559470"/>
                    <a:gd name="connsiteX13" fmla="*/ 293307 w 836570"/>
                    <a:gd name="connsiteY13" fmla="*/ 4757 h 559470"/>
                    <a:gd name="connsiteX14" fmla="*/ 338278 w 836570"/>
                    <a:gd name="connsiteY14" fmla="*/ 45980 h 559470"/>
                    <a:gd name="connsiteX15" fmla="*/ 999 w 836570"/>
                    <a:gd name="connsiteY15" fmla="*/ 64717 h 559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36570" h="559470">
                      <a:moveTo>
                        <a:pt x="999" y="64717"/>
                      </a:moveTo>
                      <a:cubicBezTo>
                        <a:pt x="-16489" y="64092"/>
                        <a:pt x="200868" y="52225"/>
                        <a:pt x="233347" y="42232"/>
                      </a:cubicBezTo>
                      <a:cubicBezTo>
                        <a:pt x="265826" y="32239"/>
                        <a:pt x="140283" y="-8984"/>
                        <a:pt x="195871" y="4757"/>
                      </a:cubicBezTo>
                      <a:cubicBezTo>
                        <a:pt x="251460" y="18498"/>
                        <a:pt x="512539" y="109688"/>
                        <a:pt x="566878" y="124678"/>
                      </a:cubicBezTo>
                      <a:cubicBezTo>
                        <a:pt x="621217" y="139668"/>
                        <a:pt x="479435" y="70339"/>
                        <a:pt x="521907" y="94698"/>
                      </a:cubicBezTo>
                      <a:cubicBezTo>
                        <a:pt x="564379" y="119057"/>
                        <a:pt x="777365" y="246473"/>
                        <a:pt x="821711" y="270832"/>
                      </a:cubicBezTo>
                      <a:cubicBezTo>
                        <a:pt x="866057" y="295191"/>
                        <a:pt x="797976" y="230859"/>
                        <a:pt x="787983" y="240852"/>
                      </a:cubicBezTo>
                      <a:cubicBezTo>
                        <a:pt x="777990" y="250845"/>
                        <a:pt x="771744" y="278327"/>
                        <a:pt x="761750" y="330793"/>
                      </a:cubicBezTo>
                      <a:cubicBezTo>
                        <a:pt x="751756" y="383259"/>
                        <a:pt x="733019" y="535033"/>
                        <a:pt x="728022" y="555645"/>
                      </a:cubicBezTo>
                      <a:cubicBezTo>
                        <a:pt x="723025" y="576257"/>
                        <a:pt x="729272" y="509426"/>
                        <a:pt x="731770" y="454462"/>
                      </a:cubicBezTo>
                      <a:cubicBezTo>
                        <a:pt x="734268" y="399498"/>
                        <a:pt x="741763" y="258341"/>
                        <a:pt x="743012" y="225862"/>
                      </a:cubicBezTo>
                      <a:cubicBezTo>
                        <a:pt x="744261" y="193383"/>
                        <a:pt x="750508" y="268959"/>
                        <a:pt x="739265" y="259590"/>
                      </a:cubicBezTo>
                      <a:cubicBezTo>
                        <a:pt x="728022" y="250221"/>
                        <a:pt x="749883" y="212121"/>
                        <a:pt x="675557" y="169649"/>
                      </a:cubicBezTo>
                      <a:cubicBezTo>
                        <a:pt x="601231" y="127177"/>
                        <a:pt x="349520" y="25368"/>
                        <a:pt x="293307" y="4757"/>
                      </a:cubicBezTo>
                      <a:cubicBezTo>
                        <a:pt x="237094" y="-15855"/>
                        <a:pt x="388245" y="36611"/>
                        <a:pt x="338278" y="45980"/>
                      </a:cubicBezTo>
                      <a:cubicBezTo>
                        <a:pt x="288311" y="55349"/>
                        <a:pt x="18487" y="65342"/>
                        <a:pt x="999" y="647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6" name="フリーフォーム 245">
                  <a:extLst>
                    <a:ext uri="{FF2B5EF4-FFF2-40B4-BE49-F238E27FC236}">
                      <a16:creationId xmlns:a16="http://schemas.microsoft.com/office/drawing/2014/main" id="{A22C66F8-5005-5C12-6AA9-7457B39D96D7}"/>
                    </a:ext>
                  </a:extLst>
                </p:cNvPr>
                <p:cNvSpPr/>
                <p:nvPr/>
              </p:nvSpPr>
              <p:spPr>
                <a:xfrm>
                  <a:off x="5425512" y="4221865"/>
                  <a:ext cx="315852" cy="393089"/>
                </a:xfrm>
                <a:custGeom>
                  <a:avLst/>
                  <a:gdLst>
                    <a:gd name="connsiteX0" fmla="*/ 927 w 315852"/>
                    <a:gd name="connsiteY0" fmla="*/ 1614 h 393089"/>
                    <a:gd name="connsiteX1" fmla="*/ 188304 w 315852"/>
                    <a:gd name="connsiteY1" fmla="*/ 159010 h 393089"/>
                    <a:gd name="connsiteX2" fmla="*/ 255760 w 315852"/>
                    <a:gd name="connsiteY2" fmla="*/ 230214 h 393089"/>
                    <a:gd name="connsiteX3" fmla="*/ 259508 w 315852"/>
                    <a:gd name="connsiteY3" fmla="*/ 331397 h 393089"/>
                    <a:gd name="connsiteX4" fmla="*/ 274498 w 315852"/>
                    <a:gd name="connsiteY4" fmla="*/ 237709 h 393089"/>
                    <a:gd name="connsiteX5" fmla="*/ 281993 w 315852"/>
                    <a:gd name="connsiteY5" fmla="*/ 391358 h 393089"/>
                    <a:gd name="connsiteX6" fmla="*/ 293236 w 315852"/>
                    <a:gd name="connsiteY6" fmla="*/ 316407 h 393089"/>
                    <a:gd name="connsiteX7" fmla="*/ 315721 w 315852"/>
                    <a:gd name="connsiteY7" fmla="*/ 252699 h 393089"/>
                    <a:gd name="connsiteX8" fmla="*/ 281993 w 315852"/>
                    <a:gd name="connsiteY8" fmla="*/ 331397 h 393089"/>
                    <a:gd name="connsiteX9" fmla="*/ 203295 w 315852"/>
                    <a:gd name="connsiteY9" fmla="*/ 174001 h 393089"/>
                    <a:gd name="connsiteX10" fmla="*/ 150829 w 315852"/>
                    <a:gd name="connsiteY10" fmla="*/ 256446 h 393089"/>
                    <a:gd name="connsiteX11" fmla="*/ 139586 w 315852"/>
                    <a:gd name="connsiteY11" fmla="*/ 192738 h 393089"/>
                    <a:gd name="connsiteX12" fmla="*/ 117101 w 315852"/>
                    <a:gd name="connsiteY12" fmla="*/ 84060 h 393089"/>
                    <a:gd name="connsiteX13" fmla="*/ 927 w 315852"/>
                    <a:gd name="connsiteY13" fmla="*/ 1614 h 393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5852" h="393089">
                      <a:moveTo>
                        <a:pt x="927" y="1614"/>
                      </a:moveTo>
                      <a:cubicBezTo>
                        <a:pt x="12794" y="14106"/>
                        <a:pt x="145832" y="120910"/>
                        <a:pt x="188304" y="159010"/>
                      </a:cubicBezTo>
                      <a:cubicBezTo>
                        <a:pt x="230776" y="197110"/>
                        <a:pt x="243893" y="201483"/>
                        <a:pt x="255760" y="230214"/>
                      </a:cubicBezTo>
                      <a:cubicBezTo>
                        <a:pt x="267627" y="258945"/>
                        <a:pt x="256385" y="330148"/>
                        <a:pt x="259508" y="331397"/>
                      </a:cubicBezTo>
                      <a:cubicBezTo>
                        <a:pt x="262631" y="332646"/>
                        <a:pt x="270751" y="227716"/>
                        <a:pt x="274498" y="237709"/>
                      </a:cubicBezTo>
                      <a:cubicBezTo>
                        <a:pt x="278246" y="247703"/>
                        <a:pt x="278870" y="378242"/>
                        <a:pt x="281993" y="391358"/>
                      </a:cubicBezTo>
                      <a:cubicBezTo>
                        <a:pt x="285116" y="404474"/>
                        <a:pt x="287615" y="339517"/>
                        <a:pt x="293236" y="316407"/>
                      </a:cubicBezTo>
                      <a:cubicBezTo>
                        <a:pt x="298857" y="293297"/>
                        <a:pt x="317595" y="250201"/>
                        <a:pt x="315721" y="252699"/>
                      </a:cubicBezTo>
                      <a:cubicBezTo>
                        <a:pt x="313847" y="255197"/>
                        <a:pt x="300731" y="344513"/>
                        <a:pt x="281993" y="331397"/>
                      </a:cubicBezTo>
                      <a:cubicBezTo>
                        <a:pt x="263255" y="318281"/>
                        <a:pt x="225156" y="186493"/>
                        <a:pt x="203295" y="174001"/>
                      </a:cubicBezTo>
                      <a:cubicBezTo>
                        <a:pt x="181434" y="161509"/>
                        <a:pt x="161447" y="253323"/>
                        <a:pt x="150829" y="256446"/>
                      </a:cubicBezTo>
                      <a:cubicBezTo>
                        <a:pt x="140211" y="259569"/>
                        <a:pt x="145207" y="221469"/>
                        <a:pt x="139586" y="192738"/>
                      </a:cubicBezTo>
                      <a:cubicBezTo>
                        <a:pt x="133965" y="164007"/>
                        <a:pt x="139586" y="115914"/>
                        <a:pt x="117101" y="84060"/>
                      </a:cubicBezTo>
                      <a:cubicBezTo>
                        <a:pt x="94616" y="52206"/>
                        <a:pt x="-10940" y="-10878"/>
                        <a:pt x="927" y="16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7" name="フリーフォーム 246">
                  <a:extLst>
                    <a:ext uri="{FF2B5EF4-FFF2-40B4-BE49-F238E27FC236}">
                      <a16:creationId xmlns:a16="http://schemas.microsoft.com/office/drawing/2014/main" id="{9EE6F959-8AEE-5029-9305-13E7501B8DD9}"/>
                    </a:ext>
                  </a:extLst>
                </p:cNvPr>
                <p:cNvSpPr/>
                <p:nvPr/>
              </p:nvSpPr>
              <p:spPr>
                <a:xfrm>
                  <a:off x="4910270" y="4522876"/>
                  <a:ext cx="702507" cy="255250"/>
                </a:xfrm>
                <a:custGeom>
                  <a:avLst/>
                  <a:gdLst>
                    <a:gd name="connsiteX0" fmla="*/ 699799 w 702507"/>
                    <a:gd name="connsiteY0" fmla="*/ 406 h 255250"/>
                    <a:gd name="connsiteX1" fmla="*/ 482441 w 702507"/>
                    <a:gd name="connsiteY1" fmla="*/ 124075 h 255250"/>
                    <a:gd name="connsiteX2" fmla="*/ 591120 w 702507"/>
                    <a:gd name="connsiteY2" fmla="*/ 120327 h 255250"/>
                    <a:gd name="connsiteX3" fmla="*/ 463704 w 702507"/>
                    <a:gd name="connsiteY3" fmla="*/ 109085 h 255250"/>
                    <a:gd name="connsiteX4" fmla="*/ 358773 w 702507"/>
                    <a:gd name="connsiteY4" fmla="*/ 184035 h 255250"/>
                    <a:gd name="connsiteX5" fmla="*/ 444966 w 702507"/>
                    <a:gd name="connsiteY5" fmla="*/ 124075 h 255250"/>
                    <a:gd name="connsiteX6" fmla="*/ 227609 w 702507"/>
                    <a:gd name="connsiteY6" fmla="*/ 217763 h 255250"/>
                    <a:gd name="connsiteX7" fmla="*/ 167648 w 702507"/>
                    <a:gd name="connsiteY7" fmla="*/ 255239 h 255250"/>
                    <a:gd name="connsiteX8" fmla="*/ 321297 w 702507"/>
                    <a:gd name="connsiteY8" fmla="*/ 221511 h 255250"/>
                    <a:gd name="connsiteX9" fmla="*/ 175143 w 702507"/>
                    <a:gd name="connsiteY9" fmla="*/ 202773 h 255250"/>
                    <a:gd name="connsiteX10" fmla="*/ 2756 w 702507"/>
                    <a:gd name="connsiteY10" fmla="*/ 146560 h 255250"/>
                    <a:gd name="connsiteX11" fmla="*/ 321297 w 702507"/>
                    <a:gd name="connsiteY11" fmla="*/ 214016 h 255250"/>
                    <a:gd name="connsiteX12" fmla="*/ 591120 w 702507"/>
                    <a:gd name="connsiteY12" fmla="*/ 127822 h 255250"/>
                    <a:gd name="connsiteX13" fmla="*/ 407491 w 702507"/>
                    <a:gd name="connsiteY13" fmla="*/ 157803 h 255250"/>
                    <a:gd name="connsiteX14" fmla="*/ 591120 w 702507"/>
                    <a:gd name="connsiteY14" fmla="*/ 86599 h 255250"/>
                    <a:gd name="connsiteX15" fmla="*/ 699799 w 702507"/>
                    <a:gd name="connsiteY15" fmla="*/ 406 h 25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2507" h="255250">
                      <a:moveTo>
                        <a:pt x="699799" y="406"/>
                      </a:moveTo>
                      <a:cubicBezTo>
                        <a:pt x="681686" y="6652"/>
                        <a:pt x="500554" y="104088"/>
                        <a:pt x="482441" y="124075"/>
                      </a:cubicBezTo>
                      <a:cubicBezTo>
                        <a:pt x="464328" y="144062"/>
                        <a:pt x="594243" y="122825"/>
                        <a:pt x="591120" y="120327"/>
                      </a:cubicBezTo>
                      <a:cubicBezTo>
                        <a:pt x="587997" y="117829"/>
                        <a:pt x="502429" y="98467"/>
                        <a:pt x="463704" y="109085"/>
                      </a:cubicBezTo>
                      <a:cubicBezTo>
                        <a:pt x="424979" y="119703"/>
                        <a:pt x="361896" y="181537"/>
                        <a:pt x="358773" y="184035"/>
                      </a:cubicBezTo>
                      <a:cubicBezTo>
                        <a:pt x="355650" y="186533"/>
                        <a:pt x="466827" y="118454"/>
                        <a:pt x="444966" y="124075"/>
                      </a:cubicBezTo>
                      <a:cubicBezTo>
                        <a:pt x="423105" y="129696"/>
                        <a:pt x="273829" y="195902"/>
                        <a:pt x="227609" y="217763"/>
                      </a:cubicBezTo>
                      <a:cubicBezTo>
                        <a:pt x="181389" y="239624"/>
                        <a:pt x="152033" y="254614"/>
                        <a:pt x="167648" y="255239"/>
                      </a:cubicBezTo>
                      <a:cubicBezTo>
                        <a:pt x="183263" y="255864"/>
                        <a:pt x="320048" y="230255"/>
                        <a:pt x="321297" y="221511"/>
                      </a:cubicBezTo>
                      <a:cubicBezTo>
                        <a:pt x="322546" y="212767"/>
                        <a:pt x="228233" y="215265"/>
                        <a:pt x="175143" y="202773"/>
                      </a:cubicBezTo>
                      <a:cubicBezTo>
                        <a:pt x="122053" y="190281"/>
                        <a:pt x="-21603" y="144686"/>
                        <a:pt x="2756" y="146560"/>
                      </a:cubicBezTo>
                      <a:cubicBezTo>
                        <a:pt x="27115" y="148434"/>
                        <a:pt x="223236" y="217139"/>
                        <a:pt x="321297" y="214016"/>
                      </a:cubicBezTo>
                      <a:cubicBezTo>
                        <a:pt x="419358" y="210893"/>
                        <a:pt x="576754" y="137191"/>
                        <a:pt x="591120" y="127822"/>
                      </a:cubicBezTo>
                      <a:cubicBezTo>
                        <a:pt x="605486" y="118453"/>
                        <a:pt x="407491" y="164673"/>
                        <a:pt x="407491" y="157803"/>
                      </a:cubicBezTo>
                      <a:cubicBezTo>
                        <a:pt x="407491" y="150933"/>
                        <a:pt x="541153" y="111583"/>
                        <a:pt x="591120" y="86599"/>
                      </a:cubicBezTo>
                      <a:cubicBezTo>
                        <a:pt x="641087" y="61615"/>
                        <a:pt x="717912" y="-5840"/>
                        <a:pt x="699799" y="40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8" name="フリーフォーム 247">
                  <a:extLst>
                    <a:ext uri="{FF2B5EF4-FFF2-40B4-BE49-F238E27FC236}">
                      <a16:creationId xmlns:a16="http://schemas.microsoft.com/office/drawing/2014/main" id="{1F210223-E5F1-DFE8-C92D-A6D521F3AB8F}"/>
                    </a:ext>
                  </a:extLst>
                </p:cNvPr>
                <p:cNvSpPr/>
                <p:nvPr/>
              </p:nvSpPr>
              <p:spPr>
                <a:xfrm>
                  <a:off x="5012585" y="4519464"/>
                  <a:ext cx="557075" cy="206197"/>
                </a:xfrm>
                <a:custGeom>
                  <a:avLst/>
                  <a:gdLst>
                    <a:gd name="connsiteX0" fmla="*/ 556261 w 557075"/>
                    <a:gd name="connsiteY0" fmla="*/ 70 h 206197"/>
                    <a:gd name="connsiteX1" fmla="*/ 162769 w 557075"/>
                    <a:gd name="connsiteY1" fmla="*/ 112497 h 206197"/>
                    <a:gd name="connsiteX2" fmla="*/ 1625 w 557075"/>
                    <a:gd name="connsiteY2" fmla="*/ 134982 h 206197"/>
                    <a:gd name="connsiteX3" fmla="*/ 248963 w 557075"/>
                    <a:gd name="connsiteY3" fmla="*/ 105002 h 206197"/>
                    <a:gd name="connsiteX4" fmla="*/ 91566 w 557075"/>
                    <a:gd name="connsiteY4" fmla="*/ 206185 h 206197"/>
                    <a:gd name="connsiteX5" fmla="*/ 260205 w 557075"/>
                    <a:gd name="connsiteY5" fmla="*/ 97506 h 206197"/>
                    <a:gd name="connsiteX6" fmla="*/ 556261 w 557075"/>
                    <a:gd name="connsiteY6" fmla="*/ 70 h 206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7075" h="206197">
                      <a:moveTo>
                        <a:pt x="556261" y="70"/>
                      </a:moveTo>
                      <a:cubicBezTo>
                        <a:pt x="540022" y="2568"/>
                        <a:pt x="255208" y="90012"/>
                        <a:pt x="162769" y="112497"/>
                      </a:cubicBezTo>
                      <a:cubicBezTo>
                        <a:pt x="70330" y="134982"/>
                        <a:pt x="-12741" y="136231"/>
                        <a:pt x="1625" y="134982"/>
                      </a:cubicBezTo>
                      <a:cubicBezTo>
                        <a:pt x="15991" y="133733"/>
                        <a:pt x="233973" y="93135"/>
                        <a:pt x="248963" y="105002"/>
                      </a:cubicBezTo>
                      <a:cubicBezTo>
                        <a:pt x="263953" y="116869"/>
                        <a:pt x="89693" y="207434"/>
                        <a:pt x="91566" y="206185"/>
                      </a:cubicBezTo>
                      <a:cubicBezTo>
                        <a:pt x="93439" y="204936"/>
                        <a:pt x="179008" y="132483"/>
                        <a:pt x="260205" y="97506"/>
                      </a:cubicBezTo>
                      <a:cubicBezTo>
                        <a:pt x="341402" y="62529"/>
                        <a:pt x="572500" y="-2428"/>
                        <a:pt x="556261" y="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9" name="フリーフォーム 248">
                  <a:extLst>
                    <a:ext uri="{FF2B5EF4-FFF2-40B4-BE49-F238E27FC236}">
                      <a16:creationId xmlns:a16="http://schemas.microsoft.com/office/drawing/2014/main" id="{80D0D93F-4838-C3E2-9876-552E37C1C242}"/>
                    </a:ext>
                  </a:extLst>
                </p:cNvPr>
                <p:cNvSpPr/>
                <p:nvPr/>
              </p:nvSpPr>
              <p:spPr>
                <a:xfrm>
                  <a:off x="5676900" y="3886200"/>
                  <a:ext cx="114604" cy="257182"/>
                </a:xfrm>
                <a:custGeom>
                  <a:avLst/>
                  <a:gdLst>
                    <a:gd name="connsiteX0" fmla="*/ 0 w 114604"/>
                    <a:gd name="connsiteY0" fmla="*/ 0 h 257182"/>
                    <a:gd name="connsiteX1" fmla="*/ 50800 w 114604"/>
                    <a:gd name="connsiteY1" fmla="*/ 117475 h 257182"/>
                    <a:gd name="connsiteX2" fmla="*/ 88900 w 114604"/>
                    <a:gd name="connsiteY2" fmla="*/ 95250 h 257182"/>
                    <a:gd name="connsiteX3" fmla="*/ 82550 w 114604"/>
                    <a:gd name="connsiteY3" fmla="*/ 139700 h 257182"/>
                    <a:gd name="connsiteX4" fmla="*/ 114300 w 114604"/>
                    <a:gd name="connsiteY4" fmla="*/ 161925 h 257182"/>
                    <a:gd name="connsiteX5" fmla="*/ 60325 w 114604"/>
                    <a:gd name="connsiteY5" fmla="*/ 215900 h 257182"/>
                    <a:gd name="connsiteX6" fmla="*/ 6350 w 114604"/>
                    <a:gd name="connsiteY6" fmla="*/ 257175 h 257182"/>
                    <a:gd name="connsiteX7" fmla="*/ 47625 w 114604"/>
                    <a:gd name="connsiteY7" fmla="*/ 219075 h 257182"/>
                    <a:gd name="connsiteX8" fmla="*/ 69850 w 114604"/>
                    <a:gd name="connsiteY8" fmla="*/ 200025 h 257182"/>
                    <a:gd name="connsiteX9" fmla="*/ 66675 w 114604"/>
                    <a:gd name="connsiteY9" fmla="*/ 161925 h 257182"/>
                    <a:gd name="connsiteX10" fmla="*/ 76200 w 114604"/>
                    <a:gd name="connsiteY10" fmla="*/ 165100 h 257182"/>
                    <a:gd name="connsiteX11" fmla="*/ 63500 w 114604"/>
                    <a:gd name="connsiteY11" fmla="*/ 136525 h 257182"/>
                    <a:gd name="connsiteX12" fmla="*/ 0 w 114604"/>
                    <a:gd name="connsiteY12" fmla="*/ 0 h 257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4604" h="257182">
                      <a:moveTo>
                        <a:pt x="0" y="0"/>
                      </a:moveTo>
                      <a:cubicBezTo>
                        <a:pt x="17991" y="50800"/>
                        <a:pt x="35983" y="101600"/>
                        <a:pt x="50800" y="117475"/>
                      </a:cubicBezTo>
                      <a:cubicBezTo>
                        <a:pt x="65617" y="133350"/>
                        <a:pt x="83608" y="91546"/>
                        <a:pt x="88900" y="95250"/>
                      </a:cubicBezTo>
                      <a:cubicBezTo>
                        <a:pt x="94192" y="98954"/>
                        <a:pt x="78317" y="128588"/>
                        <a:pt x="82550" y="139700"/>
                      </a:cubicBezTo>
                      <a:cubicBezTo>
                        <a:pt x="86783" y="150813"/>
                        <a:pt x="118004" y="149225"/>
                        <a:pt x="114300" y="161925"/>
                      </a:cubicBezTo>
                      <a:cubicBezTo>
                        <a:pt x="110596" y="174625"/>
                        <a:pt x="78317" y="200025"/>
                        <a:pt x="60325" y="215900"/>
                      </a:cubicBezTo>
                      <a:cubicBezTo>
                        <a:pt x="42333" y="231775"/>
                        <a:pt x="8467" y="256646"/>
                        <a:pt x="6350" y="257175"/>
                      </a:cubicBezTo>
                      <a:cubicBezTo>
                        <a:pt x="4233" y="257704"/>
                        <a:pt x="37042" y="228600"/>
                        <a:pt x="47625" y="219075"/>
                      </a:cubicBezTo>
                      <a:cubicBezTo>
                        <a:pt x="58208" y="209550"/>
                        <a:pt x="66675" y="209550"/>
                        <a:pt x="69850" y="200025"/>
                      </a:cubicBezTo>
                      <a:cubicBezTo>
                        <a:pt x="73025" y="190500"/>
                        <a:pt x="65617" y="167746"/>
                        <a:pt x="66675" y="161925"/>
                      </a:cubicBezTo>
                      <a:cubicBezTo>
                        <a:pt x="67733" y="156104"/>
                        <a:pt x="76729" y="169333"/>
                        <a:pt x="76200" y="165100"/>
                      </a:cubicBezTo>
                      <a:cubicBezTo>
                        <a:pt x="75671" y="160867"/>
                        <a:pt x="63500" y="136525"/>
                        <a:pt x="63500" y="13652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0" name="フリーフォーム 249">
                  <a:extLst>
                    <a:ext uri="{FF2B5EF4-FFF2-40B4-BE49-F238E27FC236}">
                      <a16:creationId xmlns:a16="http://schemas.microsoft.com/office/drawing/2014/main" id="{2E25DE01-9CCE-31CC-EE6A-B43DF778E703}"/>
                    </a:ext>
                  </a:extLst>
                </p:cNvPr>
                <p:cNvSpPr/>
                <p:nvPr/>
              </p:nvSpPr>
              <p:spPr>
                <a:xfrm>
                  <a:off x="5489545" y="3870168"/>
                  <a:ext cx="200690" cy="152793"/>
                </a:xfrm>
                <a:custGeom>
                  <a:avLst/>
                  <a:gdLst>
                    <a:gd name="connsiteX0" fmla="*/ 200055 w 200690"/>
                    <a:gd name="connsiteY0" fmla="*/ 6507 h 152793"/>
                    <a:gd name="connsiteX1" fmla="*/ 190530 w 200690"/>
                    <a:gd name="connsiteY1" fmla="*/ 123982 h 152793"/>
                    <a:gd name="connsiteX2" fmla="*/ 149255 w 200690"/>
                    <a:gd name="connsiteY2" fmla="*/ 89057 h 152793"/>
                    <a:gd name="connsiteX3" fmla="*/ 117505 w 200690"/>
                    <a:gd name="connsiteY3" fmla="*/ 16032 h 152793"/>
                    <a:gd name="connsiteX4" fmla="*/ 104805 w 200690"/>
                    <a:gd name="connsiteY4" fmla="*/ 117632 h 152793"/>
                    <a:gd name="connsiteX5" fmla="*/ 50830 w 200690"/>
                    <a:gd name="connsiteY5" fmla="*/ 70007 h 152793"/>
                    <a:gd name="connsiteX6" fmla="*/ 30 w 200690"/>
                    <a:gd name="connsiteY6" fmla="*/ 157 h 152793"/>
                    <a:gd name="connsiteX7" fmla="*/ 44480 w 200690"/>
                    <a:gd name="connsiteY7" fmla="*/ 54132 h 152793"/>
                    <a:gd name="connsiteX8" fmla="*/ 114330 w 200690"/>
                    <a:gd name="connsiteY8" fmla="*/ 152557 h 152793"/>
                    <a:gd name="connsiteX9" fmla="*/ 133380 w 200690"/>
                    <a:gd name="connsiteY9" fmla="*/ 82707 h 152793"/>
                    <a:gd name="connsiteX10" fmla="*/ 165130 w 200690"/>
                    <a:gd name="connsiteY10" fmla="*/ 117632 h 152793"/>
                    <a:gd name="connsiteX11" fmla="*/ 171480 w 200690"/>
                    <a:gd name="connsiteY11" fmla="*/ 76357 h 152793"/>
                    <a:gd name="connsiteX12" fmla="*/ 177830 w 200690"/>
                    <a:gd name="connsiteY12" fmla="*/ 101757 h 152793"/>
                    <a:gd name="connsiteX13" fmla="*/ 200055 w 200690"/>
                    <a:gd name="connsiteY13" fmla="*/ 6507 h 152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0690" h="152793">
                      <a:moveTo>
                        <a:pt x="200055" y="6507"/>
                      </a:moveTo>
                      <a:cubicBezTo>
                        <a:pt x="202172" y="10211"/>
                        <a:pt x="198997" y="110224"/>
                        <a:pt x="190530" y="123982"/>
                      </a:cubicBezTo>
                      <a:cubicBezTo>
                        <a:pt x="182063" y="137740"/>
                        <a:pt x="161426" y="107049"/>
                        <a:pt x="149255" y="89057"/>
                      </a:cubicBezTo>
                      <a:cubicBezTo>
                        <a:pt x="137084" y="71065"/>
                        <a:pt x="124913" y="11270"/>
                        <a:pt x="117505" y="16032"/>
                      </a:cubicBezTo>
                      <a:cubicBezTo>
                        <a:pt x="110097" y="20795"/>
                        <a:pt x="115917" y="108636"/>
                        <a:pt x="104805" y="117632"/>
                      </a:cubicBezTo>
                      <a:cubicBezTo>
                        <a:pt x="93693" y="126628"/>
                        <a:pt x="68292" y="89586"/>
                        <a:pt x="50830" y="70007"/>
                      </a:cubicBezTo>
                      <a:cubicBezTo>
                        <a:pt x="33368" y="50428"/>
                        <a:pt x="1088" y="2803"/>
                        <a:pt x="30" y="157"/>
                      </a:cubicBezTo>
                      <a:cubicBezTo>
                        <a:pt x="-1028" y="-2489"/>
                        <a:pt x="25430" y="28732"/>
                        <a:pt x="44480" y="54132"/>
                      </a:cubicBezTo>
                      <a:cubicBezTo>
                        <a:pt x="63530" y="79532"/>
                        <a:pt x="99513" y="147794"/>
                        <a:pt x="114330" y="152557"/>
                      </a:cubicBezTo>
                      <a:cubicBezTo>
                        <a:pt x="129147" y="157320"/>
                        <a:pt x="124913" y="88528"/>
                        <a:pt x="133380" y="82707"/>
                      </a:cubicBezTo>
                      <a:cubicBezTo>
                        <a:pt x="141847" y="76886"/>
                        <a:pt x="158780" y="118690"/>
                        <a:pt x="165130" y="117632"/>
                      </a:cubicBezTo>
                      <a:cubicBezTo>
                        <a:pt x="171480" y="116574"/>
                        <a:pt x="169363" y="79003"/>
                        <a:pt x="171480" y="76357"/>
                      </a:cubicBezTo>
                      <a:cubicBezTo>
                        <a:pt x="173597" y="73711"/>
                        <a:pt x="172538" y="107578"/>
                        <a:pt x="177830" y="101757"/>
                      </a:cubicBezTo>
                      <a:cubicBezTo>
                        <a:pt x="183122" y="95936"/>
                        <a:pt x="197938" y="2803"/>
                        <a:pt x="200055" y="65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1" name="フリーフォーム 250">
                  <a:extLst>
                    <a:ext uri="{FF2B5EF4-FFF2-40B4-BE49-F238E27FC236}">
                      <a16:creationId xmlns:a16="http://schemas.microsoft.com/office/drawing/2014/main" id="{964703CF-EDAC-5789-50B3-51A9CBB07CA3}"/>
                    </a:ext>
                  </a:extLst>
                </p:cNvPr>
                <p:cNvSpPr/>
                <p:nvPr/>
              </p:nvSpPr>
              <p:spPr>
                <a:xfrm>
                  <a:off x="5016800" y="3838568"/>
                  <a:ext cx="487147" cy="133757"/>
                </a:xfrm>
                <a:custGeom>
                  <a:avLst/>
                  <a:gdLst>
                    <a:gd name="connsiteX0" fmla="*/ 6050 w 487147"/>
                    <a:gd name="connsiteY0" fmla="*/ 34932 h 133757"/>
                    <a:gd name="connsiteX1" fmla="*/ 241000 w 487147"/>
                    <a:gd name="connsiteY1" fmla="*/ 7 h 133757"/>
                    <a:gd name="connsiteX2" fmla="*/ 126700 w 487147"/>
                    <a:gd name="connsiteY2" fmla="*/ 31757 h 133757"/>
                    <a:gd name="connsiteX3" fmla="*/ 294975 w 487147"/>
                    <a:gd name="connsiteY3" fmla="*/ 34932 h 133757"/>
                    <a:gd name="connsiteX4" fmla="*/ 266400 w 487147"/>
                    <a:gd name="connsiteY4" fmla="*/ 73032 h 133757"/>
                    <a:gd name="connsiteX5" fmla="*/ 431500 w 487147"/>
                    <a:gd name="connsiteY5" fmla="*/ 53982 h 133757"/>
                    <a:gd name="connsiteX6" fmla="*/ 358475 w 487147"/>
                    <a:gd name="connsiteY6" fmla="*/ 88907 h 133757"/>
                    <a:gd name="connsiteX7" fmla="*/ 472775 w 487147"/>
                    <a:gd name="connsiteY7" fmla="*/ 111132 h 133757"/>
                    <a:gd name="connsiteX8" fmla="*/ 485475 w 487147"/>
                    <a:gd name="connsiteY8" fmla="*/ 44457 h 133757"/>
                    <a:gd name="connsiteX9" fmla="*/ 472775 w 487147"/>
                    <a:gd name="connsiteY9" fmla="*/ 133357 h 133757"/>
                    <a:gd name="connsiteX10" fmla="*/ 399750 w 487147"/>
                    <a:gd name="connsiteY10" fmla="*/ 76207 h 133757"/>
                    <a:gd name="connsiteX11" fmla="*/ 275925 w 487147"/>
                    <a:gd name="connsiteY11" fmla="*/ 50807 h 133757"/>
                    <a:gd name="connsiteX12" fmla="*/ 434675 w 487147"/>
                    <a:gd name="connsiteY12" fmla="*/ 50807 h 133757"/>
                    <a:gd name="connsiteX13" fmla="*/ 98125 w 487147"/>
                    <a:gd name="connsiteY13" fmla="*/ 34932 h 133757"/>
                    <a:gd name="connsiteX14" fmla="*/ 6050 w 487147"/>
                    <a:gd name="connsiteY14" fmla="*/ 34932 h 133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87147" h="133757">
                      <a:moveTo>
                        <a:pt x="6050" y="34932"/>
                      </a:moveTo>
                      <a:cubicBezTo>
                        <a:pt x="29863" y="29111"/>
                        <a:pt x="220892" y="536"/>
                        <a:pt x="241000" y="7"/>
                      </a:cubicBezTo>
                      <a:cubicBezTo>
                        <a:pt x="261108" y="-522"/>
                        <a:pt x="117704" y="25936"/>
                        <a:pt x="126700" y="31757"/>
                      </a:cubicBezTo>
                      <a:cubicBezTo>
                        <a:pt x="135696" y="37578"/>
                        <a:pt x="271692" y="28053"/>
                        <a:pt x="294975" y="34932"/>
                      </a:cubicBezTo>
                      <a:cubicBezTo>
                        <a:pt x="318258" y="41811"/>
                        <a:pt x="243646" y="69857"/>
                        <a:pt x="266400" y="73032"/>
                      </a:cubicBezTo>
                      <a:cubicBezTo>
                        <a:pt x="289154" y="76207"/>
                        <a:pt x="416154" y="51336"/>
                        <a:pt x="431500" y="53982"/>
                      </a:cubicBezTo>
                      <a:cubicBezTo>
                        <a:pt x="446846" y="56628"/>
                        <a:pt x="351596" y="79382"/>
                        <a:pt x="358475" y="88907"/>
                      </a:cubicBezTo>
                      <a:cubicBezTo>
                        <a:pt x="365354" y="98432"/>
                        <a:pt x="451608" y="118540"/>
                        <a:pt x="472775" y="111132"/>
                      </a:cubicBezTo>
                      <a:cubicBezTo>
                        <a:pt x="493942" y="103724"/>
                        <a:pt x="485475" y="40753"/>
                        <a:pt x="485475" y="44457"/>
                      </a:cubicBezTo>
                      <a:cubicBezTo>
                        <a:pt x="485475" y="48161"/>
                        <a:pt x="487062" y="128065"/>
                        <a:pt x="472775" y="133357"/>
                      </a:cubicBezTo>
                      <a:cubicBezTo>
                        <a:pt x="458488" y="138649"/>
                        <a:pt x="432558" y="89965"/>
                        <a:pt x="399750" y="76207"/>
                      </a:cubicBezTo>
                      <a:cubicBezTo>
                        <a:pt x="366942" y="62449"/>
                        <a:pt x="270104" y="55040"/>
                        <a:pt x="275925" y="50807"/>
                      </a:cubicBezTo>
                      <a:cubicBezTo>
                        <a:pt x="281746" y="46574"/>
                        <a:pt x="464308" y="53453"/>
                        <a:pt x="434675" y="50807"/>
                      </a:cubicBezTo>
                      <a:cubicBezTo>
                        <a:pt x="405042" y="48161"/>
                        <a:pt x="164271" y="39165"/>
                        <a:pt x="98125" y="34932"/>
                      </a:cubicBezTo>
                      <a:cubicBezTo>
                        <a:pt x="31979" y="30699"/>
                        <a:pt x="-17763" y="40753"/>
                        <a:pt x="6050" y="349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2" name="フリーフォーム 251">
                  <a:extLst>
                    <a:ext uri="{FF2B5EF4-FFF2-40B4-BE49-F238E27FC236}">
                      <a16:creationId xmlns:a16="http://schemas.microsoft.com/office/drawing/2014/main" id="{EEE5D1D1-3E11-C098-E162-A40B51ED5D4A}"/>
                    </a:ext>
                  </a:extLst>
                </p:cNvPr>
                <p:cNvSpPr/>
                <p:nvPr/>
              </p:nvSpPr>
              <p:spPr>
                <a:xfrm>
                  <a:off x="4867275" y="3806825"/>
                  <a:ext cx="196850" cy="95250"/>
                </a:xfrm>
                <a:custGeom>
                  <a:avLst/>
                  <a:gdLst>
                    <a:gd name="connsiteX0" fmla="*/ 196850 w 196850"/>
                    <a:gd name="connsiteY0" fmla="*/ 0 h 95250"/>
                    <a:gd name="connsiteX1" fmla="*/ 85725 w 196850"/>
                    <a:gd name="connsiteY1" fmla="*/ 53975 h 95250"/>
                    <a:gd name="connsiteX2" fmla="*/ 0 w 196850"/>
                    <a:gd name="connsiteY2" fmla="*/ 95250 h 95250"/>
                    <a:gd name="connsiteX3" fmla="*/ 107950 w 196850"/>
                    <a:gd name="connsiteY3" fmla="*/ 47625 h 95250"/>
                    <a:gd name="connsiteX4" fmla="*/ 82550 w 196850"/>
                    <a:gd name="connsiteY4" fmla="*/ 19050 h 95250"/>
                    <a:gd name="connsiteX5" fmla="*/ 196850 w 196850"/>
                    <a:gd name="connsiteY5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850" h="95250">
                      <a:moveTo>
                        <a:pt x="196850" y="0"/>
                      </a:moveTo>
                      <a:lnTo>
                        <a:pt x="85725" y="53975"/>
                      </a:lnTo>
                      <a:lnTo>
                        <a:pt x="0" y="95250"/>
                      </a:lnTo>
                      <a:cubicBezTo>
                        <a:pt x="3704" y="94192"/>
                        <a:pt x="94192" y="60325"/>
                        <a:pt x="107950" y="47625"/>
                      </a:cubicBezTo>
                      <a:cubicBezTo>
                        <a:pt x="121708" y="34925"/>
                        <a:pt x="67733" y="25400"/>
                        <a:pt x="82550" y="19050"/>
                      </a:cubicBezTo>
                      <a:cubicBezTo>
                        <a:pt x="97367" y="12700"/>
                        <a:pt x="147108" y="11112"/>
                        <a:pt x="196850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3" name="フリーフォーム 252">
                  <a:extLst>
                    <a:ext uri="{FF2B5EF4-FFF2-40B4-BE49-F238E27FC236}">
                      <a16:creationId xmlns:a16="http://schemas.microsoft.com/office/drawing/2014/main" id="{05FE16CE-ED98-EC87-B792-17002461B7A2}"/>
                    </a:ext>
                  </a:extLst>
                </p:cNvPr>
                <p:cNvSpPr/>
                <p:nvPr/>
              </p:nvSpPr>
              <p:spPr>
                <a:xfrm>
                  <a:off x="4651372" y="3714750"/>
                  <a:ext cx="307978" cy="241370"/>
                </a:xfrm>
                <a:custGeom>
                  <a:avLst/>
                  <a:gdLst>
                    <a:gd name="connsiteX0" fmla="*/ 307978 w 307978"/>
                    <a:gd name="connsiteY0" fmla="*/ 0 h 241370"/>
                    <a:gd name="connsiteX1" fmla="*/ 98428 w 307978"/>
                    <a:gd name="connsiteY1" fmla="*/ 53975 h 241370"/>
                    <a:gd name="connsiteX2" fmla="*/ 174628 w 307978"/>
                    <a:gd name="connsiteY2" fmla="*/ 53975 h 241370"/>
                    <a:gd name="connsiteX3" fmla="*/ 92078 w 307978"/>
                    <a:gd name="connsiteY3" fmla="*/ 107950 h 241370"/>
                    <a:gd name="connsiteX4" fmla="*/ 3 w 307978"/>
                    <a:gd name="connsiteY4" fmla="*/ 241300 h 241370"/>
                    <a:gd name="connsiteX5" fmla="*/ 88903 w 307978"/>
                    <a:gd name="connsiteY5" fmla="*/ 88900 h 241370"/>
                    <a:gd name="connsiteX6" fmla="*/ 158753 w 307978"/>
                    <a:gd name="connsiteY6" fmla="*/ 47625 h 241370"/>
                    <a:gd name="connsiteX7" fmla="*/ 127003 w 307978"/>
                    <a:gd name="connsiteY7" fmla="*/ 47625 h 241370"/>
                    <a:gd name="connsiteX8" fmla="*/ 307978 w 307978"/>
                    <a:gd name="connsiteY8" fmla="*/ 0 h 241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7978" h="241370">
                      <a:moveTo>
                        <a:pt x="307978" y="0"/>
                      </a:moveTo>
                      <a:cubicBezTo>
                        <a:pt x="303216" y="1058"/>
                        <a:pt x="120653" y="44979"/>
                        <a:pt x="98428" y="53975"/>
                      </a:cubicBezTo>
                      <a:cubicBezTo>
                        <a:pt x="76203" y="62971"/>
                        <a:pt x="175686" y="44979"/>
                        <a:pt x="174628" y="53975"/>
                      </a:cubicBezTo>
                      <a:cubicBezTo>
                        <a:pt x="173570" y="62971"/>
                        <a:pt x="121182" y="76729"/>
                        <a:pt x="92078" y="107950"/>
                      </a:cubicBezTo>
                      <a:cubicBezTo>
                        <a:pt x="62974" y="139171"/>
                        <a:pt x="532" y="244475"/>
                        <a:pt x="3" y="241300"/>
                      </a:cubicBezTo>
                      <a:cubicBezTo>
                        <a:pt x="-526" y="238125"/>
                        <a:pt x="62445" y="121179"/>
                        <a:pt x="88903" y="88900"/>
                      </a:cubicBezTo>
                      <a:cubicBezTo>
                        <a:pt x="115361" y="56621"/>
                        <a:pt x="152403" y="54504"/>
                        <a:pt x="158753" y="47625"/>
                      </a:cubicBezTo>
                      <a:cubicBezTo>
                        <a:pt x="165103" y="40746"/>
                        <a:pt x="101074" y="54504"/>
                        <a:pt x="127003" y="47625"/>
                      </a:cubicBezTo>
                      <a:lnTo>
                        <a:pt x="307978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4" name="フリーフォーム 253">
                  <a:extLst>
                    <a:ext uri="{FF2B5EF4-FFF2-40B4-BE49-F238E27FC236}">
                      <a16:creationId xmlns:a16="http://schemas.microsoft.com/office/drawing/2014/main" id="{F9C3C1E3-1684-2EA8-6CEF-A879ACA28B21}"/>
                    </a:ext>
                  </a:extLst>
                </p:cNvPr>
                <p:cNvSpPr/>
                <p:nvPr/>
              </p:nvSpPr>
              <p:spPr>
                <a:xfrm>
                  <a:off x="4743747" y="3738428"/>
                  <a:ext cx="442353" cy="125620"/>
                </a:xfrm>
                <a:custGeom>
                  <a:avLst/>
                  <a:gdLst>
                    <a:gd name="connsiteX0" fmla="*/ 441028 w 442353"/>
                    <a:gd name="connsiteY0" fmla="*/ 125547 h 125620"/>
                    <a:gd name="connsiteX1" fmla="*/ 298153 w 442353"/>
                    <a:gd name="connsiteY1" fmla="*/ 46172 h 125620"/>
                    <a:gd name="connsiteX2" fmla="*/ 225128 w 442353"/>
                    <a:gd name="connsiteY2" fmla="*/ 49347 h 125620"/>
                    <a:gd name="connsiteX3" fmla="*/ 187028 w 442353"/>
                    <a:gd name="connsiteY3" fmla="*/ 8072 h 125620"/>
                    <a:gd name="connsiteX4" fmla="*/ 60028 w 442353"/>
                    <a:gd name="connsiteY4" fmla="*/ 58872 h 125620"/>
                    <a:gd name="connsiteX5" fmla="*/ 6053 w 442353"/>
                    <a:gd name="connsiteY5" fmla="*/ 93797 h 125620"/>
                    <a:gd name="connsiteX6" fmla="*/ 196553 w 442353"/>
                    <a:gd name="connsiteY6" fmla="*/ 1722 h 125620"/>
                    <a:gd name="connsiteX7" fmla="*/ 279103 w 442353"/>
                    <a:gd name="connsiteY7" fmla="*/ 33472 h 125620"/>
                    <a:gd name="connsiteX8" fmla="*/ 206078 w 442353"/>
                    <a:gd name="connsiteY8" fmla="*/ 30297 h 125620"/>
                    <a:gd name="connsiteX9" fmla="*/ 441028 w 442353"/>
                    <a:gd name="connsiteY9" fmla="*/ 125547 h 125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2353" h="125620">
                      <a:moveTo>
                        <a:pt x="441028" y="125547"/>
                      </a:moveTo>
                      <a:cubicBezTo>
                        <a:pt x="456374" y="128193"/>
                        <a:pt x="334136" y="58872"/>
                        <a:pt x="298153" y="46172"/>
                      </a:cubicBezTo>
                      <a:cubicBezTo>
                        <a:pt x="262170" y="33472"/>
                        <a:pt x="243649" y="55697"/>
                        <a:pt x="225128" y="49347"/>
                      </a:cubicBezTo>
                      <a:cubicBezTo>
                        <a:pt x="206607" y="42997"/>
                        <a:pt x="214545" y="6485"/>
                        <a:pt x="187028" y="8072"/>
                      </a:cubicBezTo>
                      <a:cubicBezTo>
                        <a:pt x="159511" y="9659"/>
                        <a:pt x="90190" y="44585"/>
                        <a:pt x="60028" y="58872"/>
                      </a:cubicBezTo>
                      <a:cubicBezTo>
                        <a:pt x="29866" y="73159"/>
                        <a:pt x="-16701" y="103322"/>
                        <a:pt x="6053" y="93797"/>
                      </a:cubicBezTo>
                      <a:cubicBezTo>
                        <a:pt x="28807" y="84272"/>
                        <a:pt x="151045" y="11776"/>
                        <a:pt x="196553" y="1722"/>
                      </a:cubicBezTo>
                      <a:cubicBezTo>
                        <a:pt x="242061" y="-8332"/>
                        <a:pt x="277516" y="28710"/>
                        <a:pt x="279103" y="33472"/>
                      </a:cubicBezTo>
                      <a:cubicBezTo>
                        <a:pt x="280690" y="38234"/>
                        <a:pt x="185970" y="16539"/>
                        <a:pt x="206078" y="30297"/>
                      </a:cubicBezTo>
                      <a:cubicBezTo>
                        <a:pt x="226186" y="44055"/>
                        <a:pt x="425682" y="122901"/>
                        <a:pt x="441028" y="1255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5" name="フリーフォーム 254">
                  <a:extLst>
                    <a:ext uri="{FF2B5EF4-FFF2-40B4-BE49-F238E27FC236}">
                      <a16:creationId xmlns:a16="http://schemas.microsoft.com/office/drawing/2014/main" id="{FF60E359-AB3F-4AAE-8F7E-47A67679DC19}"/>
                    </a:ext>
                  </a:extLst>
                </p:cNvPr>
                <p:cNvSpPr/>
                <p:nvPr/>
              </p:nvSpPr>
              <p:spPr>
                <a:xfrm>
                  <a:off x="4647952" y="3867016"/>
                  <a:ext cx="538674" cy="148187"/>
                </a:xfrm>
                <a:custGeom>
                  <a:avLst/>
                  <a:gdLst>
                    <a:gd name="connsiteX0" fmla="*/ 248 w 538674"/>
                    <a:gd name="connsiteY0" fmla="*/ 50934 h 148187"/>
                    <a:gd name="connsiteX1" fmla="*/ 219323 w 538674"/>
                    <a:gd name="connsiteY1" fmla="*/ 134 h 148187"/>
                    <a:gd name="connsiteX2" fmla="*/ 174873 w 538674"/>
                    <a:gd name="connsiteY2" fmla="*/ 38234 h 148187"/>
                    <a:gd name="connsiteX3" fmla="*/ 251073 w 538674"/>
                    <a:gd name="connsiteY3" fmla="*/ 101734 h 148187"/>
                    <a:gd name="connsiteX4" fmla="*/ 314573 w 538674"/>
                    <a:gd name="connsiteY4" fmla="*/ 66809 h 148187"/>
                    <a:gd name="connsiteX5" fmla="*/ 355848 w 538674"/>
                    <a:gd name="connsiteY5" fmla="*/ 127134 h 148187"/>
                    <a:gd name="connsiteX6" fmla="*/ 498723 w 538674"/>
                    <a:gd name="connsiteY6" fmla="*/ 146184 h 148187"/>
                    <a:gd name="connsiteX7" fmla="*/ 371723 w 538674"/>
                    <a:gd name="connsiteY7" fmla="*/ 146184 h 148187"/>
                    <a:gd name="connsiteX8" fmla="*/ 482848 w 538674"/>
                    <a:gd name="connsiteY8" fmla="*/ 133484 h 148187"/>
                    <a:gd name="connsiteX9" fmla="*/ 536823 w 538674"/>
                    <a:gd name="connsiteY9" fmla="*/ 73159 h 148187"/>
                    <a:gd name="connsiteX10" fmla="*/ 419348 w 538674"/>
                    <a:gd name="connsiteY10" fmla="*/ 136659 h 148187"/>
                    <a:gd name="connsiteX11" fmla="*/ 327273 w 538674"/>
                    <a:gd name="connsiteY11" fmla="*/ 120784 h 148187"/>
                    <a:gd name="connsiteX12" fmla="*/ 273298 w 538674"/>
                    <a:gd name="connsiteY12" fmla="*/ 146184 h 148187"/>
                    <a:gd name="connsiteX13" fmla="*/ 346323 w 538674"/>
                    <a:gd name="connsiteY13" fmla="*/ 69984 h 148187"/>
                    <a:gd name="connsiteX14" fmla="*/ 225673 w 538674"/>
                    <a:gd name="connsiteY14" fmla="*/ 98559 h 148187"/>
                    <a:gd name="connsiteX15" fmla="*/ 155823 w 538674"/>
                    <a:gd name="connsiteY15" fmla="*/ 57284 h 148187"/>
                    <a:gd name="connsiteX16" fmla="*/ 111373 w 538674"/>
                    <a:gd name="connsiteY16" fmla="*/ 73159 h 148187"/>
                    <a:gd name="connsiteX17" fmla="*/ 174873 w 538674"/>
                    <a:gd name="connsiteY17" fmla="*/ 25534 h 148187"/>
                    <a:gd name="connsiteX18" fmla="*/ 248 w 538674"/>
                    <a:gd name="connsiteY18" fmla="*/ 50934 h 148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38674" h="148187">
                      <a:moveTo>
                        <a:pt x="248" y="50934"/>
                      </a:moveTo>
                      <a:cubicBezTo>
                        <a:pt x="7656" y="46701"/>
                        <a:pt x="190219" y="2251"/>
                        <a:pt x="219323" y="134"/>
                      </a:cubicBezTo>
                      <a:cubicBezTo>
                        <a:pt x="248427" y="-1983"/>
                        <a:pt x="169581" y="21301"/>
                        <a:pt x="174873" y="38234"/>
                      </a:cubicBezTo>
                      <a:cubicBezTo>
                        <a:pt x="180165" y="55167"/>
                        <a:pt x="227790" y="96972"/>
                        <a:pt x="251073" y="101734"/>
                      </a:cubicBezTo>
                      <a:cubicBezTo>
                        <a:pt x="274356" y="106497"/>
                        <a:pt x="297111" y="62576"/>
                        <a:pt x="314573" y="66809"/>
                      </a:cubicBezTo>
                      <a:cubicBezTo>
                        <a:pt x="332035" y="71042"/>
                        <a:pt x="325156" y="113905"/>
                        <a:pt x="355848" y="127134"/>
                      </a:cubicBezTo>
                      <a:cubicBezTo>
                        <a:pt x="386540" y="140363"/>
                        <a:pt x="496077" y="143009"/>
                        <a:pt x="498723" y="146184"/>
                      </a:cubicBezTo>
                      <a:cubicBezTo>
                        <a:pt x="501369" y="149359"/>
                        <a:pt x="374369" y="148301"/>
                        <a:pt x="371723" y="146184"/>
                      </a:cubicBezTo>
                      <a:cubicBezTo>
                        <a:pt x="369077" y="144067"/>
                        <a:pt x="455331" y="145655"/>
                        <a:pt x="482848" y="133484"/>
                      </a:cubicBezTo>
                      <a:cubicBezTo>
                        <a:pt x="510365" y="121313"/>
                        <a:pt x="547406" y="72630"/>
                        <a:pt x="536823" y="73159"/>
                      </a:cubicBezTo>
                      <a:cubicBezTo>
                        <a:pt x="526240" y="73688"/>
                        <a:pt x="454273" y="128722"/>
                        <a:pt x="419348" y="136659"/>
                      </a:cubicBezTo>
                      <a:cubicBezTo>
                        <a:pt x="384423" y="144596"/>
                        <a:pt x="351615" y="119197"/>
                        <a:pt x="327273" y="120784"/>
                      </a:cubicBezTo>
                      <a:cubicBezTo>
                        <a:pt x="302931" y="122372"/>
                        <a:pt x="270123" y="154651"/>
                        <a:pt x="273298" y="146184"/>
                      </a:cubicBezTo>
                      <a:cubicBezTo>
                        <a:pt x="276473" y="137717"/>
                        <a:pt x="354260" y="77921"/>
                        <a:pt x="346323" y="69984"/>
                      </a:cubicBezTo>
                      <a:cubicBezTo>
                        <a:pt x="338386" y="62047"/>
                        <a:pt x="257423" y="100676"/>
                        <a:pt x="225673" y="98559"/>
                      </a:cubicBezTo>
                      <a:cubicBezTo>
                        <a:pt x="193923" y="96442"/>
                        <a:pt x="174873" y="61517"/>
                        <a:pt x="155823" y="57284"/>
                      </a:cubicBezTo>
                      <a:cubicBezTo>
                        <a:pt x="136773" y="53051"/>
                        <a:pt x="108198" y="78451"/>
                        <a:pt x="111373" y="73159"/>
                      </a:cubicBezTo>
                      <a:cubicBezTo>
                        <a:pt x="114548" y="67867"/>
                        <a:pt x="196569" y="30296"/>
                        <a:pt x="174873" y="25534"/>
                      </a:cubicBezTo>
                      <a:cubicBezTo>
                        <a:pt x="153177" y="20772"/>
                        <a:pt x="-7160" y="55167"/>
                        <a:pt x="248" y="509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6" name="フリーフォーム 255">
                  <a:extLst>
                    <a:ext uri="{FF2B5EF4-FFF2-40B4-BE49-F238E27FC236}">
                      <a16:creationId xmlns:a16="http://schemas.microsoft.com/office/drawing/2014/main" id="{F75FD6F5-4E89-4A5F-E878-17CFCFD8A291}"/>
                    </a:ext>
                  </a:extLst>
                </p:cNvPr>
                <p:cNvSpPr/>
                <p:nvPr/>
              </p:nvSpPr>
              <p:spPr>
                <a:xfrm>
                  <a:off x="5089523" y="3901934"/>
                  <a:ext cx="308019" cy="117940"/>
                </a:xfrm>
                <a:custGeom>
                  <a:avLst/>
                  <a:gdLst>
                    <a:gd name="connsiteX0" fmla="*/ 2 w 308019"/>
                    <a:gd name="connsiteY0" fmla="*/ 141 h 117940"/>
                    <a:gd name="connsiteX1" fmla="*/ 130177 w 308019"/>
                    <a:gd name="connsiteY1" fmla="*/ 101741 h 117940"/>
                    <a:gd name="connsiteX2" fmla="*/ 174627 w 308019"/>
                    <a:gd name="connsiteY2" fmla="*/ 114441 h 117940"/>
                    <a:gd name="connsiteX3" fmla="*/ 263527 w 308019"/>
                    <a:gd name="connsiteY3" fmla="*/ 85866 h 117940"/>
                    <a:gd name="connsiteX4" fmla="*/ 241302 w 308019"/>
                    <a:gd name="connsiteY4" fmla="*/ 95391 h 117940"/>
                    <a:gd name="connsiteX5" fmla="*/ 307977 w 308019"/>
                    <a:gd name="connsiteY5" fmla="*/ 41416 h 117940"/>
                    <a:gd name="connsiteX6" fmla="*/ 250827 w 308019"/>
                    <a:gd name="connsiteY6" fmla="*/ 98566 h 117940"/>
                    <a:gd name="connsiteX7" fmla="*/ 212727 w 308019"/>
                    <a:gd name="connsiteY7" fmla="*/ 117616 h 117940"/>
                    <a:gd name="connsiteX8" fmla="*/ 85727 w 308019"/>
                    <a:gd name="connsiteY8" fmla="*/ 85866 h 117940"/>
                    <a:gd name="connsiteX9" fmla="*/ 149227 w 308019"/>
                    <a:gd name="connsiteY9" fmla="*/ 108091 h 117940"/>
                    <a:gd name="connsiteX10" fmla="*/ 133352 w 308019"/>
                    <a:gd name="connsiteY10" fmla="*/ 79516 h 117940"/>
                    <a:gd name="connsiteX11" fmla="*/ 2 w 308019"/>
                    <a:gd name="connsiteY11" fmla="*/ 141 h 117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8019" h="117940">
                      <a:moveTo>
                        <a:pt x="2" y="141"/>
                      </a:moveTo>
                      <a:cubicBezTo>
                        <a:pt x="-527" y="3845"/>
                        <a:pt x="101073" y="82691"/>
                        <a:pt x="130177" y="101741"/>
                      </a:cubicBezTo>
                      <a:cubicBezTo>
                        <a:pt x="159281" y="120791"/>
                        <a:pt x="152402" y="117087"/>
                        <a:pt x="174627" y="114441"/>
                      </a:cubicBezTo>
                      <a:cubicBezTo>
                        <a:pt x="196852" y="111795"/>
                        <a:pt x="252414" y="89041"/>
                        <a:pt x="263527" y="85866"/>
                      </a:cubicBezTo>
                      <a:cubicBezTo>
                        <a:pt x="274640" y="82691"/>
                        <a:pt x="233894" y="102799"/>
                        <a:pt x="241302" y="95391"/>
                      </a:cubicBezTo>
                      <a:cubicBezTo>
                        <a:pt x="248710" y="87983"/>
                        <a:pt x="306390" y="40887"/>
                        <a:pt x="307977" y="41416"/>
                      </a:cubicBezTo>
                      <a:cubicBezTo>
                        <a:pt x="309564" y="41945"/>
                        <a:pt x="266702" y="85866"/>
                        <a:pt x="250827" y="98566"/>
                      </a:cubicBezTo>
                      <a:cubicBezTo>
                        <a:pt x="234952" y="111266"/>
                        <a:pt x="240244" y="119733"/>
                        <a:pt x="212727" y="117616"/>
                      </a:cubicBezTo>
                      <a:cubicBezTo>
                        <a:pt x="185210" y="115499"/>
                        <a:pt x="96310" y="87454"/>
                        <a:pt x="85727" y="85866"/>
                      </a:cubicBezTo>
                      <a:cubicBezTo>
                        <a:pt x="75144" y="84279"/>
                        <a:pt x="141290" y="109149"/>
                        <a:pt x="149227" y="108091"/>
                      </a:cubicBezTo>
                      <a:cubicBezTo>
                        <a:pt x="157164" y="107033"/>
                        <a:pt x="153989" y="92216"/>
                        <a:pt x="133352" y="79516"/>
                      </a:cubicBezTo>
                      <a:cubicBezTo>
                        <a:pt x="112715" y="66816"/>
                        <a:pt x="531" y="-3563"/>
                        <a:pt x="2" y="1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7" name="フリーフォーム 256">
                  <a:extLst>
                    <a:ext uri="{FF2B5EF4-FFF2-40B4-BE49-F238E27FC236}">
                      <a16:creationId xmlns:a16="http://schemas.microsoft.com/office/drawing/2014/main" id="{F94901CE-8A54-3BB0-4447-9E2120823390}"/>
                    </a:ext>
                  </a:extLst>
                </p:cNvPr>
                <p:cNvSpPr/>
                <p:nvPr/>
              </p:nvSpPr>
              <p:spPr>
                <a:xfrm>
                  <a:off x="5273675" y="4022725"/>
                  <a:ext cx="257632" cy="12700"/>
                </a:xfrm>
                <a:custGeom>
                  <a:avLst/>
                  <a:gdLst>
                    <a:gd name="connsiteX0" fmla="*/ 0 w 257632"/>
                    <a:gd name="connsiteY0" fmla="*/ 12700 h 12700"/>
                    <a:gd name="connsiteX1" fmla="*/ 247650 w 257632"/>
                    <a:gd name="connsiteY1" fmla="*/ 12700 h 12700"/>
                    <a:gd name="connsiteX2" fmla="*/ 212725 w 257632"/>
                    <a:gd name="connsiteY2" fmla="*/ 0 h 12700"/>
                    <a:gd name="connsiteX3" fmla="*/ 0 w 257632"/>
                    <a:gd name="connsiteY3" fmla="*/ 12700 h 1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632" h="12700">
                      <a:moveTo>
                        <a:pt x="0" y="12700"/>
                      </a:moveTo>
                      <a:lnTo>
                        <a:pt x="247650" y="12700"/>
                      </a:lnTo>
                      <a:cubicBezTo>
                        <a:pt x="283104" y="10583"/>
                        <a:pt x="212725" y="0"/>
                        <a:pt x="212725" y="0"/>
                      </a:cubicBezTo>
                      <a:lnTo>
                        <a:pt x="0" y="1270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8" name="フリーフォーム 257">
                  <a:extLst>
                    <a:ext uri="{FF2B5EF4-FFF2-40B4-BE49-F238E27FC236}">
                      <a16:creationId xmlns:a16="http://schemas.microsoft.com/office/drawing/2014/main" id="{0DA94412-819D-FEB5-BB05-389AFCF5083C}"/>
                    </a:ext>
                  </a:extLst>
                </p:cNvPr>
                <p:cNvSpPr/>
                <p:nvPr/>
              </p:nvSpPr>
              <p:spPr>
                <a:xfrm>
                  <a:off x="5424045" y="4003532"/>
                  <a:ext cx="310101" cy="149403"/>
                </a:xfrm>
                <a:custGeom>
                  <a:avLst/>
                  <a:gdLst>
                    <a:gd name="connsiteX0" fmla="*/ 2030 w 310101"/>
                    <a:gd name="connsiteY0" fmla="*/ 143 h 149403"/>
                    <a:gd name="connsiteX1" fmla="*/ 62355 w 310101"/>
                    <a:gd name="connsiteY1" fmla="*/ 60468 h 149403"/>
                    <a:gd name="connsiteX2" fmla="*/ 113155 w 310101"/>
                    <a:gd name="connsiteY2" fmla="*/ 79518 h 149403"/>
                    <a:gd name="connsiteX3" fmla="*/ 195705 w 310101"/>
                    <a:gd name="connsiteY3" fmla="*/ 63643 h 149403"/>
                    <a:gd name="connsiteX4" fmla="*/ 173480 w 310101"/>
                    <a:gd name="connsiteY4" fmla="*/ 82693 h 149403"/>
                    <a:gd name="connsiteX5" fmla="*/ 214755 w 310101"/>
                    <a:gd name="connsiteY5" fmla="*/ 108093 h 149403"/>
                    <a:gd name="connsiteX6" fmla="*/ 310005 w 310101"/>
                    <a:gd name="connsiteY6" fmla="*/ 149368 h 149403"/>
                    <a:gd name="connsiteX7" fmla="*/ 195705 w 310101"/>
                    <a:gd name="connsiteY7" fmla="*/ 114443 h 149403"/>
                    <a:gd name="connsiteX8" fmla="*/ 195705 w 310101"/>
                    <a:gd name="connsiteY8" fmla="*/ 69993 h 149403"/>
                    <a:gd name="connsiteX9" fmla="*/ 141730 w 310101"/>
                    <a:gd name="connsiteY9" fmla="*/ 79518 h 149403"/>
                    <a:gd name="connsiteX10" fmla="*/ 2030 w 310101"/>
                    <a:gd name="connsiteY10" fmla="*/ 143 h 149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0101" h="149403">
                      <a:moveTo>
                        <a:pt x="2030" y="143"/>
                      </a:moveTo>
                      <a:cubicBezTo>
                        <a:pt x="-11199" y="-3032"/>
                        <a:pt x="43834" y="47239"/>
                        <a:pt x="62355" y="60468"/>
                      </a:cubicBezTo>
                      <a:cubicBezTo>
                        <a:pt x="80876" y="73697"/>
                        <a:pt x="90930" y="78989"/>
                        <a:pt x="113155" y="79518"/>
                      </a:cubicBezTo>
                      <a:cubicBezTo>
                        <a:pt x="135380" y="80047"/>
                        <a:pt x="185651" y="63114"/>
                        <a:pt x="195705" y="63643"/>
                      </a:cubicBezTo>
                      <a:cubicBezTo>
                        <a:pt x="205759" y="64172"/>
                        <a:pt x="170305" y="75285"/>
                        <a:pt x="173480" y="82693"/>
                      </a:cubicBezTo>
                      <a:cubicBezTo>
                        <a:pt x="176655" y="90101"/>
                        <a:pt x="192001" y="96981"/>
                        <a:pt x="214755" y="108093"/>
                      </a:cubicBezTo>
                      <a:cubicBezTo>
                        <a:pt x="237509" y="119205"/>
                        <a:pt x="313180" y="148310"/>
                        <a:pt x="310005" y="149368"/>
                      </a:cubicBezTo>
                      <a:cubicBezTo>
                        <a:pt x="306830" y="150426"/>
                        <a:pt x="214755" y="127672"/>
                        <a:pt x="195705" y="114443"/>
                      </a:cubicBezTo>
                      <a:cubicBezTo>
                        <a:pt x="176655" y="101214"/>
                        <a:pt x="204701" y="75814"/>
                        <a:pt x="195705" y="69993"/>
                      </a:cubicBezTo>
                      <a:cubicBezTo>
                        <a:pt x="186709" y="64172"/>
                        <a:pt x="171363" y="87455"/>
                        <a:pt x="141730" y="79518"/>
                      </a:cubicBezTo>
                      <a:cubicBezTo>
                        <a:pt x="112097" y="71581"/>
                        <a:pt x="15259" y="3318"/>
                        <a:pt x="2030" y="1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9" name="フリーフォーム 258">
                  <a:extLst>
                    <a:ext uri="{FF2B5EF4-FFF2-40B4-BE49-F238E27FC236}">
                      <a16:creationId xmlns:a16="http://schemas.microsoft.com/office/drawing/2014/main" id="{7033A1C9-42F5-521F-090D-E74DB9ACCF39}"/>
                    </a:ext>
                  </a:extLst>
                </p:cNvPr>
                <p:cNvSpPr/>
                <p:nvPr/>
              </p:nvSpPr>
              <p:spPr>
                <a:xfrm>
                  <a:off x="6527695" y="4176700"/>
                  <a:ext cx="374410" cy="385787"/>
                </a:xfrm>
                <a:custGeom>
                  <a:avLst/>
                  <a:gdLst>
                    <a:gd name="connsiteX0" fmla="*/ 371580 w 374410"/>
                    <a:gd name="connsiteY0" fmla="*/ 7950 h 385787"/>
                    <a:gd name="connsiteX1" fmla="*/ 76305 w 374410"/>
                    <a:gd name="connsiteY1" fmla="*/ 255600 h 385787"/>
                    <a:gd name="connsiteX2" fmla="*/ 105 w 374410"/>
                    <a:gd name="connsiteY2" fmla="*/ 385775 h 385787"/>
                    <a:gd name="connsiteX3" fmla="*/ 85830 w 374410"/>
                    <a:gd name="connsiteY3" fmla="*/ 249250 h 385787"/>
                    <a:gd name="connsiteX4" fmla="*/ 158855 w 374410"/>
                    <a:gd name="connsiteY4" fmla="*/ 100025 h 385787"/>
                    <a:gd name="connsiteX5" fmla="*/ 47730 w 374410"/>
                    <a:gd name="connsiteY5" fmla="*/ 246075 h 385787"/>
                    <a:gd name="connsiteX6" fmla="*/ 196955 w 374410"/>
                    <a:gd name="connsiteY6" fmla="*/ 84150 h 385787"/>
                    <a:gd name="connsiteX7" fmla="*/ 123930 w 374410"/>
                    <a:gd name="connsiteY7" fmla="*/ 150825 h 385787"/>
                    <a:gd name="connsiteX8" fmla="*/ 231880 w 374410"/>
                    <a:gd name="connsiteY8" fmla="*/ 84150 h 385787"/>
                    <a:gd name="connsiteX9" fmla="*/ 139805 w 374410"/>
                    <a:gd name="connsiteY9" fmla="*/ 131775 h 385787"/>
                    <a:gd name="connsiteX10" fmla="*/ 222355 w 374410"/>
                    <a:gd name="connsiteY10" fmla="*/ 65100 h 385787"/>
                    <a:gd name="connsiteX11" fmla="*/ 371580 w 374410"/>
                    <a:gd name="connsiteY11" fmla="*/ 7950 h 385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4410" h="385787">
                      <a:moveTo>
                        <a:pt x="371580" y="7950"/>
                      </a:moveTo>
                      <a:cubicBezTo>
                        <a:pt x="347238" y="39700"/>
                        <a:pt x="138218" y="192629"/>
                        <a:pt x="76305" y="255600"/>
                      </a:cubicBezTo>
                      <a:cubicBezTo>
                        <a:pt x="14392" y="318571"/>
                        <a:pt x="-1483" y="386833"/>
                        <a:pt x="105" y="385775"/>
                      </a:cubicBezTo>
                      <a:cubicBezTo>
                        <a:pt x="1693" y="384717"/>
                        <a:pt x="59372" y="296875"/>
                        <a:pt x="85830" y="249250"/>
                      </a:cubicBezTo>
                      <a:cubicBezTo>
                        <a:pt x="112288" y="201625"/>
                        <a:pt x="165205" y="100554"/>
                        <a:pt x="158855" y="100025"/>
                      </a:cubicBezTo>
                      <a:cubicBezTo>
                        <a:pt x="152505" y="99496"/>
                        <a:pt x="41380" y="248721"/>
                        <a:pt x="47730" y="246075"/>
                      </a:cubicBezTo>
                      <a:cubicBezTo>
                        <a:pt x="54080" y="243429"/>
                        <a:pt x="184255" y="100025"/>
                        <a:pt x="196955" y="84150"/>
                      </a:cubicBezTo>
                      <a:cubicBezTo>
                        <a:pt x="209655" y="68275"/>
                        <a:pt x="118109" y="150825"/>
                        <a:pt x="123930" y="150825"/>
                      </a:cubicBezTo>
                      <a:cubicBezTo>
                        <a:pt x="129751" y="150825"/>
                        <a:pt x="229234" y="87325"/>
                        <a:pt x="231880" y="84150"/>
                      </a:cubicBezTo>
                      <a:cubicBezTo>
                        <a:pt x="234526" y="80975"/>
                        <a:pt x="141392" y="134950"/>
                        <a:pt x="139805" y="131775"/>
                      </a:cubicBezTo>
                      <a:cubicBezTo>
                        <a:pt x="138218" y="128600"/>
                        <a:pt x="188488" y="81504"/>
                        <a:pt x="222355" y="65100"/>
                      </a:cubicBezTo>
                      <a:cubicBezTo>
                        <a:pt x="256222" y="48696"/>
                        <a:pt x="395922" y="-23800"/>
                        <a:pt x="371580" y="79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0" name="フリーフォーム 259">
                  <a:extLst>
                    <a:ext uri="{FF2B5EF4-FFF2-40B4-BE49-F238E27FC236}">
                      <a16:creationId xmlns:a16="http://schemas.microsoft.com/office/drawing/2014/main" id="{FB099273-5123-5595-168F-ACF0BB0A0137}"/>
                    </a:ext>
                  </a:extLst>
                </p:cNvPr>
                <p:cNvSpPr/>
                <p:nvPr/>
              </p:nvSpPr>
              <p:spPr>
                <a:xfrm>
                  <a:off x="6730804" y="4136918"/>
                  <a:ext cx="725983" cy="270014"/>
                </a:xfrm>
                <a:custGeom>
                  <a:avLst/>
                  <a:gdLst>
                    <a:gd name="connsiteX0" fmla="*/ 12896 w 725983"/>
                    <a:gd name="connsiteY0" fmla="*/ 117582 h 270014"/>
                    <a:gd name="connsiteX1" fmla="*/ 520896 w 725983"/>
                    <a:gd name="connsiteY1" fmla="*/ 76307 h 270014"/>
                    <a:gd name="connsiteX2" fmla="*/ 435171 w 725983"/>
                    <a:gd name="connsiteY2" fmla="*/ 60432 h 270014"/>
                    <a:gd name="connsiteX3" fmla="*/ 612971 w 725983"/>
                    <a:gd name="connsiteY3" fmla="*/ 123932 h 270014"/>
                    <a:gd name="connsiteX4" fmla="*/ 692346 w 725983"/>
                    <a:gd name="connsiteY4" fmla="*/ 209657 h 270014"/>
                    <a:gd name="connsiteX5" fmla="*/ 724096 w 725983"/>
                    <a:gd name="connsiteY5" fmla="*/ 177907 h 270014"/>
                    <a:gd name="connsiteX6" fmla="*/ 641546 w 725983"/>
                    <a:gd name="connsiteY6" fmla="*/ 269982 h 270014"/>
                    <a:gd name="connsiteX7" fmla="*/ 711396 w 725983"/>
                    <a:gd name="connsiteY7" fmla="*/ 187432 h 270014"/>
                    <a:gd name="connsiteX8" fmla="*/ 657421 w 725983"/>
                    <a:gd name="connsiteY8" fmla="*/ 111232 h 270014"/>
                    <a:gd name="connsiteX9" fmla="*/ 641546 w 725983"/>
                    <a:gd name="connsiteY9" fmla="*/ 60432 h 270014"/>
                    <a:gd name="connsiteX10" fmla="*/ 584396 w 725983"/>
                    <a:gd name="connsiteY10" fmla="*/ 92182 h 270014"/>
                    <a:gd name="connsiteX11" fmla="*/ 568521 w 725983"/>
                    <a:gd name="connsiteY11" fmla="*/ 44557 h 270014"/>
                    <a:gd name="connsiteX12" fmla="*/ 390721 w 725983"/>
                    <a:gd name="connsiteY12" fmla="*/ 35032 h 270014"/>
                    <a:gd name="connsiteX13" fmla="*/ 311346 w 725983"/>
                    <a:gd name="connsiteY13" fmla="*/ 107 h 270014"/>
                    <a:gd name="connsiteX14" fmla="*/ 400246 w 725983"/>
                    <a:gd name="connsiteY14" fmla="*/ 47732 h 270014"/>
                    <a:gd name="connsiteX15" fmla="*/ 304996 w 725983"/>
                    <a:gd name="connsiteY15" fmla="*/ 60432 h 270014"/>
                    <a:gd name="connsiteX16" fmla="*/ 197046 w 725983"/>
                    <a:gd name="connsiteY16" fmla="*/ 54082 h 270014"/>
                    <a:gd name="connsiteX17" fmla="*/ 270071 w 725983"/>
                    <a:gd name="connsiteY17" fmla="*/ 69957 h 270014"/>
                    <a:gd name="connsiteX18" fmla="*/ 158946 w 725983"/>
                    <a:gd name="connsiteY18" fmla="*/ 92182 h 270014"/>
                    <a:gd name="connsiteX19" fmla="*/ 12896 w 725983"/>
                    <a:gd name="connsiteY19" fmla="*/ 117582 h 270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25983" h="270014">
                      <a:moveTo>
                        <a:pt x="12896" y="117582"/>
                      </a:moveTo>
                      <a:cubicBezTo>
                        <a:pt x="73221" y="114936"/>
                        <a:pt x="450517" y="85832"/>
                        <a:pt x="520896" y="76307"/>
                      </a:cubicBezTo>
                      <a:cubicBezTo>
                        <a:pt x="591275" y="66782"/>
                        <a:pt x="419825" y="52495"/>
                        <a:pt x="435171" y="60432"/>
                      </a:cubicBezTo>
                      <a:cubicBezTo>
                        <a:pt x="450517" y="68369"/>
                        <a:pt x="570109" y="99061"/>
                        <a:pt x="612971" y="123932"/>
                      </a:cubicBezTo>
                      <a:cubicBezTo>
                        <a:pt x="655834" y="148803"/>
                        <a:pt x="673825" y="200661"/>
                        <a:pt x="692346" y="209657"/>
                      </a:cubicBezTo>
                      <a:cubicBezTo>
                        <a:pt x="710867" y="218653"/>
                        <a:pt x="732563" y="167853"/>
                        <a:pt x="724096" y="177907"/>
                      </a:cubicBezTo>
                      <a:cubicBezTo>
                        <a:pt x="715629" y="187961"/>
                        <a:pt x="643663" y="268394"/>
                        <a:pt x="641546" y="269982"/>
                      </a:cubicBezTo>
                      <a:cubicBezTo>
                        <a:pt x="639429" y="271570"/>
                        <a:pt x="708750" y="213890"/>
                        <a:pt x="711396" y="187432"/>
                      </a:cubicBezTo>
                      <a:cubicBezTo>
                        <a:pt x="714042" y="160974"/>
                        <a:pt x="669063" y="132399"/>
                        <a:pt x="657421" y="111232"/>
                      </a:cubicBezTo>
                      <a:cubicBezTo>
                        <a:pt x="645779" y="90065"/>
                        <a:pt x="653717" y="63607"/>
                        <a:pt x="641546" y="60432"/>
                      </a:cubicBezTo>
                      <a:cubicBezTo>
                        <a:pt x="629375" y="57257"/>
                        <a:pt x="596567" y="94828"/>
                        <a:pt x="584396" y="92182"/>
                      </a:cubicBezTo>
                      <a:cubicBezTo>
                        <a:pt x="572225" y="89536"/>
                        <a:pt x="600800" y="54082"/>
                        <a:pt x="568521" y="44557"/>
                      </a:cubicBezTo>
                      <a:cubicBezTo>
                        <a:pt x="536242" y="35032"/>
                        <a:pt x="433583" y="42440"/>
                        <a:pt x="390721" y="35032"/>
                      </a:cubicBezTo>
                      <a:cubicBezTo>
                        <a:pt x="347859" y="27624"/>
                        <a:pt x="309758" y="-2010"/>
                        <a:pt x="311346" y="107"/>
                      </a:cubicBezTo>
                      <a:cubicBezTo>
                        <a:pt x="312934" y="2224"/>
                        <a:pt x="401304" y="37678"/>
                        <a:pt x="400246" y="47732"/>
                      </a:cubicBezTo>
                      <a:cubicBezTo>
                        <a:pt x="399188" y="57786"/>
                        <a:pt x="338863" y="59374"/>
                        <a:pt x="304996" y="60432"/>
                      </a:cubicBezTo>
                      <a:cubicBezTo>
                        <a:pt x="271129" y="61490"/>
                        <a:pt x="202867" y="52494"/>
                        <a:pt x="197046" y="54082"/>
                      </a:cubicBezTo>
                      <a:cubicBezTo>
                        <a:pt x="191225" y="55669"/>
                        <a:pt x="276421" y="63607"/>
                        <a:pt x="270071" y="69957"/>
                      </a:cubicBezTo>
                      <a:cubicBezTo>
                        <a:pt x="263721" y="76307"/>
                        <a:pt x="196517" y="85832"/>
                        <a:pt x="158946" y="92182"/>
                      </a:cubicBezTo>
                      <a:cubicBezTo>
                        <a:pt x="121375" y="98532"/>
                        <a:pt x="-47429" y="120228"/>
                        <a:pt x="12896" y="1175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1" name="フリーフォーム 260">
                  <a:extLst>
                    <a:ext uri="{FF2B5EF4-FFF2-40B4-BE49-F238E27FC236}">
                      <a16:creationId xmlns:a16="http://schemas.microsoft.com/office/drawing/2014/main" id="{F2C6177D-2B5F-A52D-695A-7D231D4507B8}"/>
                    </a:ext>
                  </a:extLst>
                </p:cNvPr>
                <p:cNvSpPr/>
                <p:nvPr/>
              </p:nvSpPr>
              <p:spPr>
                <a:xfrm>
                  <a:off x="6553198" y="4262840"/>
                  <a:ext cx="409652" cy="305995"/>
                </a:xfrm>
                <a:custGeom>
                  <a:avLst/>
                  <a:gdLst>
                    <a:gd name="connsiteX0" fmla="*/ 409577 w 409652"/>
                    <a:gd name="connsiteY0" fmla="*/ 1185 h 305995"/>
                    <a:gd name="connsiteX1" fmla="*/ 184152 w 409652"/>
                    <a:gd name="connsiteY1" fmla="*/ 105960 h 305995"/>
                    <a:gd name="connsiteX2" fmla="*/ 257177 w 409652"/>
                    <a:gd name="connsiteY2" fmla="*/ 93260 h 305995"/>
                    <a:gd name="connsiteX3" fmla="*/ 149227 w 409652"/>
                    <a:gd name="connsiteY3" fmla="*/ 182160 h 305995"/>
                    <a:gd name="connsiteX4" fmla="*/ 203202 w 409652"/>
                    <a:gd name="connsiteY4" fmla="*/ 147235 h 305995"/>
                    <a:gd name="connsiteX5" fmla="*/ 180977 w 409652"/>
                    <a:gd name="connsiteY5" fmla="*/ 185335 h 305995"/>
                    <a:gd name="connsiteX6" fmla="*/ 200027 w 409652"/>
                    <a:gd name="connsiteY6" fmla="*/ 210735 h 305995"/>
                    <a:gd name="connsiteX7" fmla="*/ 254002 w 409652"/>
                    <a:gd name="connsiteY7" fmla="*/ 204385 h 305995"/>
                    <a:gd name="connsiteX8" fmla="*/ 276227 w 409652"/>
                    <a:gd name="connsiteY8" fmla="*/ 267885 h 305995"/>
                    <a:gd name="connsiteX9" fmla="*/ 193677 w 409652"/>
                    <a:gd name="connsiteY9" fmla="*/ 229785 h 305995"/>
                    <a:gd name="connsiteX10" fmla="*/ 98427 w 409652"/>
                    <a:gd name="connsiteY10" fmla="*/ 217085 h 305995"/>
                    <a:gd name="connsiteX11" fmla="*/ 2 w 409652"/>
                    <a:gd name="connsiteY11" fmla="*/ 305985 h 305995"/>
                    <a:gd name="connsiteX12" fmla="*/ 95252 w 409652"/>
                    <a:gd name="connsiteY12" fmla="*/ 210735 h 305995"/>
                    <a:gd name="connsiteX13" fmla="*/ 152402 w 409652"/>
                    <a:gd name="connsiteY13" fmla="*/ 80560 h 305995"/>
                    <a:gd name="connsiteX14" fmla="*/ 95252 w 409652"/>
                    <a:gd name="connsiteY14" fmla="*/ 150410 h 305995"/>
                    <a:gd name="connsiteX15" fmla="*/ 231777 w 409652"/>
                    <a:gd name="connsiteY15" fmla="*/ 45635 h 305995"/>
                    <a:gd name="connsiteX16" fmla="*/ 295277 w 409652"/>
                    <a:gd name="connsiteY16" fmla="*/ 42460 h 305995"/>
                    <a:gd name="connsiteX17" fmla="*/ 254002 w 409652"/>
                    <a:gd name="connsiteY17" fmla="*/ 45635 h 305995"/>
                    <a:gd name="connsiteX18" fmla="*/ 209552 w 409652"/>
                    <a:gd name="connsiteY18" fmla="*/ 48810 h 305995"/>
                    <a:gd name="connsiteX19" fmla="*/ 409577 w 409652"/>
                    <a:gd name="connsiteY19" fmla="*/ 1185 h 305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09652" h="305995">
                      <a:moveTo>
                        <a:pt x="409577" y="1185"/>
                      </a:moveTo>
                      <a:cubicBezTo>
                        <a:pt x="405344" y="10710"/>
                        <a:pt x="209552" y="90614"/>
                        <a:pt x="184152" y="105960"/>
                      </a:cubicBezTo>
                      <a:cubicBezTo>
                        <a:pt x="158752" y="121306"/>
                        <a:pt x="262998" y="80560"/>
                        <a:pt x="257177" y="93260"/>
                      </a:cubicBezTo>
                      <a:cubicBezTo>
                        <a:pt x="251356" y="105960"/>
                        <a:pt x="158223" y="173164"/>
                        <a:pt x="149227" y="182160"/>
                      </a:cubicBezTo>
                      <a:cubicBezTo>
                        <a:pt x="140231" y="191156"/>
                        <a:pt x="197910" y="146706"/>
                        <a:pt x="203202" y="147235"/>
                      </a:cubicBezTo>
                      <a:cubicBezTo>
                        <a:pt x="208494" y="147764"/>
                        <a:pt x="181506" y="174752"/>
                        <a:pt x="180977" y="185335"/>
                      </a:cubicBezTo>
                      <a:cubicBezTo>
                        <a:pt x="180448" y="195918"/>
                        <a:pt x="187856" y="207560"/>
                        <a:pt x="200027" y="210735"/>
                      </a:cubicBezTo>
                      <a:cubicBezTo>
                        <a:pt x="212198" y="213910"/>
                        <a:pt x="241302" y="194860"/>
                        <a:pt x="254002" y="204385"/>
                      </a:cubicBezTo>
                      <a:cubicBezTo>
                        <a:pt x="266702" y="213910"/>
                        <a:pt x="286281" y="263652"/>
                        <a:pt x="276227" y="267885"/>
                      </a:cubicBezTo>
                      <a:cubicBezTo>
                        <a:pt x="266173" y="272118"/>
                        <a:pt x="223310" y="238252"/>
                        <a:pt x="193677" y="229785"/>
                      </a:cubicBezTo>
                      <a:cubicBezTo>
                        <a:pt x="164044" y="221318"/>
                        <a:pt x="130706" y="204385"/>
                        <a:pt x="98427" y="217085"/>
                      </a:cubicBezTo>
                      <a:cubicBezTo>
                        <a:pt x="66148" y="229785"/>
                        <a:pt x="531" y="307043"/>
                        <a:pt x="2" y="305985"/>
                      </a:cubicBezTo>
                      <a:cubicBezTo>
                        <a:pt x="-527" y="304927"/>
                        <a:pt x="69852" y="248306"/>
                        <a:pt x="95252" y="210735"/>
                      </a:cubicBezTo>
                      <a:cubicBezTo>
                        <a:pt x="120652" y="173164"/>
                        <a:pt x="152402" y="90614"/>
                        <a:pt x="152402" y="80560"/>
                      </a:cubicBezTo>
                      <a:cubicBezTo>
                        <a:pt x="152402" y="70506"/>
                        <a:pt x="82023" y="156231"/>
                        <a:pt x="95252" y="150410"/>
                      </a:cubicBezTo>
                      <a:cubicBezTo>
                        <a:pt x="108481" y="144589"/>
                        <a:pt x="198440" y="63627"/>
                        <a:pt x="231777" y="45635"/>
                      </a:cubicBezTo>
                      <a:cubicBezTo>
                        <a:pt x="265114" y="27643"/>
                        <a:pt x="291573" y="42460"/>
                        <a:pt x="295277" y="42460"/>
                      </a:cubicBezTo>
                      <a:cubicBezTo>
                        <a:pt x="298981" y="42460"/>
                        <a:pt x="254002" y="45635"/>
                        <a:pt x="254002" y="45635"/>
                      </a:cubicBezTo>
                      <a:cubicBezTo>
                        <a:pt x="239715" y="46693"/>
                        <a:pt x="180448" y="55160"/>
                        <a:pt x="209552" y="48810"/>
                      </a:cubicBezTo>
                      <a:cubicBezTo>
                        <a:pt x="238656" y="42460"/>
                        <a:pt x="413810" y="-8340"/>
                        <a:pt x="409577" y="11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2" name="フリーフォーム 261">
                  <a:extLst>
                    <a:ext uri="{FF2B5EF4-FFF2-40B4-BE49-F238E27FC236}">
                      <a16:creationId xmlns:a16="http://schemas.microsoft.com/office/drawing/2014/main" id="{879147B9-6597-CE49-DAC4-A31D135C9861}"/>
                    </a:ext>
                  </a:extLst>
                </p:cNvPr>
                <p:cNvSpPr/>
                <p:nvPr/>
              </p:nvSpPr>
              <p:spPr>
                <a:xfrm>
                  <a:off x="6791275" y="4236403"/>
                  <a:ext cx="537976" cy="138983"/>
                </a:xfrm>
                <a:custGeom>
                  <a:avLst/>
                  <a:gdLst>
                    <a:gd name="connsiteX0" fmla="*/ 34975 w 537976"/>
                    <a:gd name="connsiteY0" fmla="*/ 24447 h 138983"/>
                    <a:gd name="connsiteX1" fmla="*/ 365175 w 537976"/>
                    <a:gd name="connsiteY1" fmla="*/ 2222 h 138983"/>
                    <a:gd name="connsiteX2" fmla="*/ 285800 w 537976"/>
                    <a:gd name="connsiteY2" fmla="*/ 2222 h 138983"/>
                    <a:gd name="connsiteX3" fmla="*/ 454075 w 537976"/>
                    <a:gd name="connsiteY3" fmla="*/ 14922 h 138983"/>
                    <a:gd name="connsiteX4" fmla="*/ 463600 w 537976"/>
                    <a:gd name="connsiteY4" fmla="*/ 62547 h 138983"/>
                    <a:gd name="connsiteX5" fmla="*/ 450900 w 537976"/>
                    <a:gd name="connsiteY5" fmla="*/ 53022 h 138983"/>
                    <a:gd name="connsiteX6" fmla="*/ 520750 w 537976"/>
                    <a:gd name="connsiteY6" fmla="*/ 87947 h 138983"/>
                    <a:gd name="connsiteX7" fmla="*/ 536625 w 537976"/>
                    <a:gd name="connsiteY7" fmla="*/ 138747 h 138983"/>
                    <a:gd name="connsiteX8" fmla="*/ 495350 w 537976"/>
                    <a:gd name="connsiteY8" fmla="*/ 103822 h 138983"/>
                    <a:gd name="connsiteX9" fmla="*/ 384225 w 537976"/>
                    <a:gd name="connsiteY9" fmla="*/ 33972 h 138983"/>
                    <a:gd name="connsiteX10" fmla="*/ 450900 w 537976"/>
                    <a:gd name="connsiteY10" fmla="*/ 68897 h 138983"/>
                    <a:gd name="connsiteX11" fmla="*/ 209600 w 537976"/>
                    <a:gd name="connsiteY11" fmla="*/ 33972 h 138983"/>
                    <a:gd name="connsiteX12" fmla="*/ 311200 w 537976"/>
                    <a:gd name="connsiteY12" fmla="*/ 53022 h 138983"/>
                    <a:gd name="connsiteX13" fmla="*/ 174675 w 537976"/>
                    <a:gd name="connsiteY13" fmla="*/ 43497 h 138983"/>
                    <a:gd name="connsiteX14" fmla="*/ 50 w 537976"/>
                    <a:gd name="connsiteY14" fmla="*/ 87947 h 138983"/>
                    <a:gd name="connsiteX15" fmla="*/ 155625 w 537976"/>
                    <a:gd name="connsiteY15" fmla="*/ 59372 h 138983"/>
                    <a:gd name="connsiteX16" fmla="*/ 34975 w 537976"/>
                    <a:gd name="connsiteY16" fmla="*/ 24447 h 138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37976" h="138983">
                      <a:moveTo>
                        <a:pt x="34975" y="24447"/>
                      </a:moveTo>
                      <a:cubicBezTo>
                        <a:pt x="69900" y="14922"/>
                        <a:pt x="323371" y="5926"/>
                        <a:pt x="365175" y="2222"/>
                      </a:cubicBezTo>
                      <a:cubicBezTo>
                        <a:pt x="406979" y="-1482"/>
                        <a:pt x="270983" y="105"/>
                        <a:pt x="285800" y="2222"/>
                      </a:cubicBezTo>
                      <a:cubicBezTo>
                        <a:pt x="300617" y="4339"/>
                        <a:pt x="424442" y="4868"/>
                        <a:pt x="454075" y="14922"/>
                      </a:cubicBezTo>
                      <a:cubicBezTo>
                        <a:pt x="483708" y="24976"/>
                        <a:pt x="463600" y="62547"/>
                        <a:pt x="463600" y="62547"/>
                      </a:cubicBezTo>
                      <a:cubicBezTo>
                        <a:pt x="463071" y="68897"/>
                        <a:pt x="441375" y="48789"/>
                        <a:pt x="450900" y="53022"/>
                      </a:cubicBezTo>
                      <a:cubicBezTo>
                        <a:pt x="460425" y="57255"/>
                        <a:pt x="506463" y="73660"/>
                        <a:pt x="520750" y="87947"/>
                      </a:cubicBezTo>
                      <a:cubicBezTo>
                        <a:pt x="535037" y="102234"/>
                        <a:pt x="540858" y="136101"/>
                        <a:pt x="536625" y="138747"/>
                      </a:cubicBezTo>
                      <a:cubicBezTo>
                        <a:pt x="532392" y="141393"/>
                        <a:pt x="520750" y="121285"/>
                        <a:pt x="495350" y="103822"/>
                      </a:cubicBezTo>
                      <a:cubicBezTo>
                        <a:pt x="469950" y="86359"/>
                        <a:pt x="391633" y="39793"/>
                        <a:pt x="384225" y="33972"/>
                      </a:cubicBezTo>
                      <a:cubicBezTo>
                        <a:pt x="376817" y="28151"/>
                        <a:pt x="480004" y="68897"/>
                        <a:pt x="450900" y="68897"/>
                      </a:cubicBezTo>
                      <a:cubicBezTo>
                        <a:pt x="421796" y="68897"/>
                        <a:pt x="232883" y="36618"/>
                        <a:pt x="209600" y="33972"/>
                      </a:cubicBezTo>
                      <a:cubicBezTo>
                        <a:pt x="186317" y="31326"/>
                        <a:pt x="317021" y="51435"/>
                        <a:pt x="311200" y="53022"/>
                      </a:cubicBezTo>
                      <a:cubicBezTo>
                        <a:pt x="305379" y="54610"/>
                        <a:pt x="226533" y="37676"/>
                        <a:pt x="174675" y="43497"/>
                      </a:cubicBezTo>
                      <a:cubicBezTo>
                        <a:pt x="122817" y="49318"/>
                        <a:pt x="3225" y="85301"/>
                        <a:pt x="50" y="87947"/>
                      </a:cubicBezTo>
                      <a:cubicBezTo>
                        <a:pt x="-3125" y="90593"/>
                        <a:pt x="145042" y="71014"/>
                        <a:pt x="155625" y="59372"/>
                      </a:cubicBezTo>
                      <a:cubicBezTo>
                        <a:pt x="166208" y="47730"/>
                        <a:pt x="50" y="33972"/>
                        <a:pt x="34975" y="244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3" name="フリーフォーム 262">
                  <a:extLst>
                    <a:ext uri="{FF2B5EF4-FFF2-40B4-BE49-F238E27FC236}">
                      <a16:creationId xmlns:a16="http://schemas.microsoft.com/office/drawing/2014/main" id="{AEB725D2-B7D1-9040-13D5-9EF537D2D235}"/>
                    </a:ext>
                  </a:extLst>
                </p:cNvPr>
                <p:cNvSpPr/>
                <p:nvPr/>
              </p:nvSpPr>
              <p:spPr>
                <a:xfrm>
                  <a:off x="7107383" y="4253846"/>
                  <a:ext cx="186367" cy="258714"/>
                </a:xfrm>
                <a:custGeom>
                  <a:avLst/>
                  <a:gdLst>
                    <a:gd name="connsiteX0" fmla="*/ 87167 w 186367"/>
                    <a:gd name="connsiteY0" fmla="*/ 654 h 258714"/>
                    <a:gd name="connsiteX1" fmla="*/ 185592 w 186367"/>
                    <a:gd name="connsiteY1" fmla="*/ 134004 h 258714"/>
                    <a:gd name="connsiteX2" fmla="*/ 134792 w 186367"/>
                    <a:gd name="connsiteY2" fmla="*/ 95904 h 258714"/>
                    <a:gd name="connsiteX3" fmla="*/ 166542 w 186367"/>
                    <a:gd name="connsiteY3" fmla="*/ 140354 h 258714"/>
                    <a:gd name="connsiteX4" fmla="*/ 1442 w 186367"/>
                    <a:gd name="connsiteY4" fmla="*/ 257829 h 258714"/>
                    <a:gd name="connsiteX5" fmla="*/ 90342 w 186367"/>
                    <a:gd name="connsiteY5" fmla="*/ 191154 h 258714"/>
                    <a:gd name="connsiteX6" fmla="*/ 163367 w 186367"/>
                    <a:gd name="connsiteY6" fmla="*/ 134004 h 258714"/>
                    <a:gd name="connsiteX7" fmla="*/ 118917 w 186367"/>
                    <a:gd name="connsiteY7" fmla="*/ 83204 h 258714"/>
                    <a:gd name="connsiteX8" fmla="*/ 87167 w 186367"/>
                    <a:gd name="connsiteY8" fmla="*/ 654 h 258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367" h="258714">
                      <a:moveTo>
                        <a:pt x="87167" y="654"/>
                      </a:moveTo>
                      <a:cubicBezTo>
                        <a:pt x="98279" y="9121"/>
                        <a:pt x="177655" y="118129"/>
                        <a:pt x="185592" y="134004"/>
                      </a:cubicBezTo>
                      <a:cubicBezTo>
                        <a:pt x="193529" y="149879"/>
                        <a:pt x="137967" y="94846"/>
                        <a:pt x="134792" y="95904"/>
                      </a:cubicBezTo>
                      <a:cubicBezTo>
                        <a:pt x="131617" y="96962"/>
                        <a:pt x="188767" y="113367"/>
                        <a:pt x="166542" y="140354"/>
                      </a:cubicBezTo>
                      <a:cubicBezTo>
                        <a:pt x="144317" y="167341"/>
                        <a:pt x="14142" y="249362"/>
                        <a:pt x="1442" y="257829"/>
                      </a:cubicBezTo>
                      <a:cubicBezTo>
                        <a:pt x="-11258" y="266296"/>
                        <a:pt x="63354" y="211792"/>
                        <a:pt x="90342" y="191154"/>
                      </a:cubicBezTo>
                      <a:cubicBezTo>
                        <a:pt x="117330" y="170516"/>
                        <a:pt x="158605" y="151996"/>
                        <a:pt x="163367" y="134004"/>
                      </a:cubicBezTo>
                      <a:cubicBezTo>
                        <a:pt x="168130" y="116012"/>
                        <a:pt x="132146" y="98021"/>
                        <a:pt x="118917" y="83204"/>
                      </a:cubicBezTo>
                      <a:cubicBezTo>
                        <a:pt x="105688" y="68387"/>
                        <a:pt x="76055" y="-7813"/>
                        <a:pt x="87167" y="6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4" name="フリーフォーム 263">
                  <a:extLst>
                    <a:ext uri="{FF2B5EF4-FFF2-40B4-BE49-F238E27FC236}">
                      <a16:creationId xmlns:a16="http://schemas.microsoft.com/office/drawing/2014/main" id="{B7D9951D-3878-B7F6-C3A3-7E42E6F305CF}"/>
                    </a:ext>
                  </a:extLst>
                </p:cNvPr>
                <p:cNvSpPr/>
                <p:nvPr/>
              </p:nvSpPr>
              <p:spPr>
                <a:xfrm>
                  <a:off x="6286131" y="3959212"/>
                  <a:ext cx="1074346" cy="178285"/>
                </a:xfrm>
                <a:custGeom>
                  <a:avLst/>
                  <a:gdLst>
                    <a:gd name="connsiteX0" fmla="*/ 369 w 1074346"/>
                    <a:gd name="connsiteY0" fmla="*/ 13 h 178285"/>
                    <a:gd name="connsiteX1" fmla="*/ 216269 w 1074346"/>
                    <a:gd name="connsiteY1" fmla="*/ 168288 h 178285"/>
                    <a:gd name="connsiteX2" fmla="*/ 133719 w 1074346"/>
                    <a:gd name="connsiteY2" fmla="*/ 152413 h 178285"/>
                    <a:gd name="connsiteX3" fmla="*/ 365494 w 1074346"/>
                    <a:gd name="connsiteY3" fmla="*/ 98438 h 178285"/>
                    <a:gd name="connsiteX4" fmla="*/ 298819 w 1074346"/>
                    <a:gd name="connsiteY4" fmla="*/ 85738 h 178285"/>
                    <a:gd name="connsiteX5" fmla="*/ 552819 w 1074346"/>
                    <a:gd name="connsiteY5" fmla="*/ 88913 h 178285"/>
                    <a:gd name="connsiteX6" fmla="*/ 435344 w 1074346"/>
                    <a:gd name="connsiteY6" fmla="*/ 107963 h 178285"/>
                    <a:gd name="connsiteX7" fmla="*/ 594094 w 1074346"/>
                    <a:gd name="connsiteY7" fmla="*/ 142888 h 178285"/>
                    <a:gd name="connsiteX8" fmla="*/ 470269 w 1074346"/>
                    <a:gd name="connsiteY8" fmla="*/ 117488 h 178285"/>
                    <a:gd name="connsiteX9" fmla="*/ 660769 w 1074346"/>
                    <a:gd name="connsiteY9" fmla="*/ 34938 h 178285"/>
                    <a:gd name="connsiteX10" fmla="*/ 651244 w 1074346"/>
                    <a:gd name="connsiteY10" fmla="*/ 44463 h 178285"/>
                    <a:gd name="connsiteX11" fmla="*/ 762369 w 1074346"/>
                    <a:gd name="connsiteY11" fmla="*/ 60338 h 178285"/>
                    <a:gd name="connsiteX12" fmla="*/ 702044 w 1074346"/>
                    <a:gd name="connsiteY12" fmla="*/ 50813 h 178285"/>
                    <a:gd name="connsiteX13" fmla="*/ 946519 w 1074346"/>
                    <a:gd name="connsiteY13" fmla="*/ 9538 h 178285"/>
                    <a:gd name="connsiteX14" fmla="*/ 1067169 w 1074346"/>
                    <a:gd name="connsiteY14" fmla="*/ 38113 h 178285"/>
                    <a:gd name="connsiteX15" fmla="*/ 743319 w 1074346"/>
                    <a:gd name="connsiteY15" fmla="*/ 31763 h 178285"/>
                    <a:gd name="connsiteX16" fmla="*/ 375019 w 1074346"/>
                    <a:gd name="connsiteY16" fmla="*/ 53988 h 178285"/>
                    <a:gd name="connsiteX17" fmla="*/ 441694 w 1074346"/>
                    <a:gd name="connsiteY17" fmla="*/ 95263 h 178285"/>
                    <a:gd name="connsiteX18" fmla="*/ 171819 w 1074346"/>
                    <a:gd name="connsiteY18" fmla="*/ 152413 h 178285"/>
                    <a:gd name="connsiteX19" fmla="*/ 92444 w 1074346"/>
                    <a:gd name="connsiteY19" fmla="*/ 114313 h 178285"/>
                    <a:gd name="connsiteX20" fmla="*/ 162294 w 1074346"/>
                    <a:gd name="connsiteY20" fmla="*/ 158763 h 178285"/>
                    <a:gd name="connsiteX21" fmla="*/ 369 w 1074346"/>
                    <a:gd name="connsiteY21" fmla="*/ 13 h 178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74346" h="178285">
                      <a:moveTo>
                        <a:pt x="369" y="13"/>
                      </a:moveTo>
                      <a:cubicBezTo>
                        <a:pt x="9365" y="1600"/>
                        <a:pt x="194044" y="142888"/>
                        <a:pt x="216269" y="168288"/>
                      </a:cubicBezTo>
                      <a:cubicBezTo>
                        <a:pt x="238494" y="193688"/>
                        <a:pt x="108848" y="164055"/>
                        <a:pt x="133719" y="152413"/>
                      </a:cubicBezTo>
                      <a:cubicBezTo>
                        <a:pt x="158590" y="140771"/>
                        <a:pt x="337977" y="109550"/>
                        <a:pt x="365494" y="98438"/>
                      </a:cubicBezTo>
                      <a:cubicBezTo>
                        <a:pt x="393011" y="87326"/>
                        <a:pt x="267598" y="87325"/>
                        <a:pt x="298819" y="85738"/>
                      </a:cubicBezTo>
                      <a:cubicBezTo>
                        <a:pt x="330040" y="84151"/>
                        <a:pt x="530065" y="85209"/>
                        <a:pt x="552819" y="88913"/>
                      </a:cubicBezTo>
                      <a:cubicBezTo>
                        <a:pt x="575573" y="92617"/>
                        <a:pt x="428465" y="98967"/>
                        <a:pt x="435344" y="107963"/>
                      </a:cubicBezTo>
                      <a:cubicBezTo>
                        <a:pt x="442223" y="116959"/>
                        <a:pt x="588273" y="141301"/>
                        <a:pt x="594094" y="142888"/>
                      </a:cubicBezTo>
                      <a:cubicBezTo>
                        <a:pt x="599915" y="144476"/>
                        <a:pt x="459157" y="135479"/>
                        <a:pt x="470269" y="117488"/>
                      </a:cubicBezTo>
                      <a:cubicBezTo>
                        <a:pt x="481381" y="99497"/>
                        <a:pt x="630607" y="47109"/>
                        <a:pt x="660769" y="34938"/>
                      </a:cubicBezTo>
                      <a:cubicBezTo>
                        <a:pt x="690931" y="22767"/>
                        <a:pt x="634311" y="40230"/>
                        <a:pt x="651244" y="44463"/>
                      </a:cubicBezTo>
                      <a:cubicBezTo>
                        <a:pt x="668177" y="48696"/>
                        <a:pt x="753902" y="59280"/>
                        <a:pt x="762369" y="60338"/>
                      </a:cubicBezTo>
                      <a:cubicBezTo>
                        <a:pt x="770836" y="61396"/>
                        <a:pt x="671352" y="59280"/>
                        <a:pt x="702044" y="50813"/>
                      </a:cubicBezTo>
                      <a:cubicBezTo>
                        <a:pt x="732736" y="42346"/>
                        <a:pt x="885665" y="11655"/>
                        <a:pt x="946519" y="9538"/>
                      </a:cubicBezTo>
                      <a:cubicBezTo>
                        <a:pt x="1007373" y="7421"/>
                        <a:pt x="1101036" y="34409"/>
                        <a:pt x="1067169" y="38113"/>
                      </a:cubicBezTo>
                      <a:cubicBezTo>
                        <a:pt x="1033302" y="41817"/>
                        <a:pt x="858677" y="29117"/>
                        <a:pt x="743319" y="31763"/>
                      </a:cubicBezTo>
                      <a:cubicBezTo>
                        <a:pt x="627961" y="34409"/>
                        <a:pt x="425290" y="43405"/>
                        <a:pt x="375019" y="53988"/>
                      </a:cubicBezTo>
                      <a:cubicBezTo>
                        <a:pt x="324748" y="64571"/>
                        <a:pt x="475561" y="78859"/>
                        <a:pt x="441694" y="95263"/>
                      </a:cubicBezTo>
                      <a:cubicBezTo>
                        <a:pt x="407827" y="111667"/>
                        <a:pt x="230027" y="149238"/>
                        <a:pt x="171819" y="152413"/>
                      </a:cubicBezTo>
                      <a:cubicBezTo>
                        <a:pt x="113611" y="155588"/>
                        <a:pt x="94032" y="113255"/>
                        <a:pt x="92444" y="114313"/>
                      </a:cubicBezTo>
                      <a:cubicBezTo>
                        <a:pt x="90856" y="115371"/>
                        <a:pt x="174994" y="175167"/>
                        <a:pt x="162294" y="158763"/>
                      </a:cubicBezTo>
                      <a:cubicBezTo>
                        <a:pt x="149594" y="142359"/>
                        <a:pt x="-8627" y="-1574"/>
                        <a:pt x="369" y="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5" name="フリーフォーム 264">
                  <a:extLst>
                    <a:ext uri="{FF2B5EF4-FFF2-40B4-BE49-F238E27FC236}">
                      <a16:creationId xmlns:a16="http://schemas.microsoft.com/office/drawing/2014/main" id="{F41B7043-15C2-6080-276A-ECD5BE1F0EDC}"/>
                    </a:ext>
                  </a:extLst>
                </p:cNvPr>
                <p:cNvSpPr/>
                <p:nvPr/>
              </p:nvSpPr>
              <p:spPr>
                <a:xfrm>
                  <a:off x="6321349" y="3822542"/>
                  <a:ext cx="525354" cy="137318"/>
                </a:xfrm>
                <a:custGeom>
                  <a:avLst/>
                  <a:gdLst>
                    <a:gd name="connsiteX0" fmla="*/ 76 w 525354"/>
                    <a:gd name="connsiteY0" fmla="*/ 158 h 137318"/>
                    <a:gd name="connsiteX1" fmla="*/ 127076 w 525354"/>
                    <a:gd name="connsiteY1" fmla="*/ 136683 h 137318"/>
                    <a:gd name="connsiteX2" fmla="*/ 203276 w 525354"/>
                    <a:gd name="connsiteY2" fmla="*/ 54133 h 137318"/>
                    <a:gd name="connsiteX3" fmla="*/ 222326 w 525354"/>
                    <a:gd name="connsiteY3" fmla="*/ 123983 h 137318"/>
                    <a:gd name="connsiteX4" fmla="*/ 355676 w 525354"/>
                    <a:gd name="connsiteY4" fmla="*/ 79533 h 137318"/>
                    <a:gd name="connsiteX5" fmla="*/ 422351 w 525354"/>
                    <a:gd name="connsiteY5" fmla="*/ 66833 h 137318"/>
                    <a:gd name="connsiteX6" fmla="*/ 428701 w 525354"/>
                    <a:gd name="connsiteY6" fmla="*/ 25558 h 137318"/>
                    <a:gd name="connsiteX7" fmla="*/ 517601 w 525354"/>
                    <a:gd name="connsiteY7" fmla="*/ 101758 h 137318"/>
                    <a:gd name="connsiteX8" fmla="*/ 520776 w 525354"/>
                    <a:gd name="connsiteY8" fmla="*/ 89058 h 137318"/>
                    <a:gd name="connsiteX9" fmla="*/ 295351 w 525354"/>
                    <a:gd name="connsiteY9" fmla="*/ 95408 h 137318"/>
                    <a:gd name="connsiteX10" fmla="*/ 155651 w 525354"/>
                    <a:gd name="connsiteY10" fmla="*/ 82708 h 137318"/>
                    <a:gd name="connsiteX11" fmla="*/ 146126 w 525354"/>
                    <a:gd name="connsiteY11" fmla="*/ 108108 h 137318"/>
                    <a:gd name="connsiteX12" fmla="*/ 76 w 525354"/>
                    <a:gd name="connsiteY12" fmla="*/ 158 h 137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25354" h="137318">
                      <a:moveTo>
                        <a:pt x="76" y="158"/>
                      </a:moveTo>
                      <a:cubicBezTo>
                        <a:pt x="-3099" y="4920"/>
                        <a:pt x="93209" y="127687"/>
                        <a:pt x="127076" y="136683"/>
                      </a:cubicBezTo>
                      <a:cubicBezTo>
                        <a:pt x="160943" y="145679"/>
                        <a:pt x="187401" y="56250"/>
                        <a:pt x="203276" y="54133"/>
                      </a:cubicBezTo>
                      <a:cubicBezTo>
                        <a:pt x="219151" y="52016"/>
                        <a:pt x="196926" y="119750"/>
                        <a:pt x="222326" y="123983"/>
                      </a:cubicBezTo>
                      <a:cubicBezTo>
                        <a:pt x="247726" y="128216"/>
                        <a:pt x="322339" y="89058"/>
                        <a:pt x="355676" y="79533"/>
                      </a:cubicBezTo>
                      <a:cubicBezTo>
                        <a:pt x="389014" y="70008"/>
                        <a:pt x="410180" y="75829"/>
                        <a:pt x="422351" y="66833"/>
                      </a:cubicBezTo>
                      <a:cubicBezTo>
                        <a:pt x="434522" y="57837"/>
                        <a:pt x="412826" y="19737"/>
                        <a:pt x="428701" y="25558"/>
                      </a:cubicBezTo>
                      <a:cubicBezTo>
                        <a:pt x="444576" y="31379"/>
                        <a:pt x="502255" y="91175"/>
                        <a:pt x="517601" y="101758"/>
                      </a:cubicBezTo>
                      <a:cubicBezTo>
                        <a:pt x="532947" y="112341"/>
                        <a:pt x="520776" y="89058"/>
                        <a:pt x="520776" y="89058"/>
                      </a:cubicBezTo>
                      <a:cubicBezTo>
                        <a:pt x="483734" y="88000"/>
                        <a:pt x="356205" y="96466"/>
                        <a:pt x="295351" y="95408"/>
                      </a:cubicBezTo>
                      <a:cubicBezTo>
                        <a:pt x="234497" y="94350"/>
                        <a:pt x="180522" y="80591"/>
                        <a:pt x="155651" y="82708"/>
                      </a:cubicBezTo>
                      <a:cubicBezTo>
                        <a:pt x="130780" y="84825"/>
                        <a:pt x="169409" y="116575"/>
                        <a:pt x="146126" y="108108"/>
                      </a:cubicBezTo>
                      <a:cubicBezTo>
                        <a:pt x="122843" y="99641"/>
                        <a:pt x="3251" y="-4604"/>
                        <a:pt x="76" y="1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6" name="フリーフォーム 265">
                  <a:extLst>
                    <a:ext uri="{FF2B5EF4-FFF2-40B4-BE49-F238E27FC236}">
                      <a16:creationId xmlns:a16="http://schemas.microsoft.com/office/drawing/2014/main" id="{AA62C6A8-BD32-3047-283F-79795323207E}"/>
                    </a:ext>
                  </a:extLst>
                </p:cNvPr>
                <p:cNvSpPr/>
                <p:nvPr/>
              </p:nvSpPr>
              <p:spPr>
                <a:xfrm>
                  <a:off x="6781725" y="3755878"/>
                  <a:ext cx="647452" cy="127147"/>
                </a:xfrm>
                <a:custGeom>
                  <a:avLst/>
                  <a:gdLst>
                    <a:gd name="connsiteX0" fmla="*/ 75 w 647452"/>
                    <a:gd name="connsiteY0" fmla="*/ 104922 h 127147"/>
                    <a:gd name="connsiteX1" fmla="*/ 193750 w 647452"/>
                    <a:gd name="connsiteY1" fmla="*/ 89047 h 127147"/>
                    <a:gd name="connsiteX2" fmla="*/ 130250 w 647452"/>
                    <a:gd name="connsiteY2" fmla="*/ 57297 h 127147"/>
                    <a:gd name="connsiteX3" fmla="*/ 409650 w 647452"/>
                    <a:gd name="connsiteY3" fmla="*/ 73172 h 127147"/>
                    <a:gd name="connsiteX4" fmla="*/ 365200 w 647452"/>
                    <a:gd name="connsiteY4" fmla="*/ 147 h 127147"/>
                    <a:gd name="connsiteX5" fmla="*/ 469975 w 647452"/>
                    <a:gd name="connsiteY5" fmla="*/ 95397 h 127147"/>
                    <a:gd name="connsiteX6" fmla="*/ 492200 w 647452"/>
                    <a:gd name="connsiteY6" fmla="*/ 54122 h 127147"/>
                    <a:gd name="connsiteX7" fmla="*/ 498550 w 647452"/>
                    <a:gd name="connsiteY7" fmla="*/ 117622 h 127147"/>
                    <a:gd name="connsiteX8" fmla="*/ 641425 w 647452"/>
                    <a:gd name="connsiteY8" fmla="*/ 95397 h 127147"/>
                    <a:gd name="connsiteX9" fmla="*/ 609675 w 647452"/>
                    <a:gd name="connsiteY9" fmla="*/ 127147 h 127147"/>
                    <a:gd name="connsiteX10" fmla="*/ 508075 w 647452"/>
                    <a:gd name="connsiteY10" fmla="*/ 95397 h 127147"/>
                    <a:gd name="connsiteX11" fmla="*/ 219150 w 647452"/>
                    <a:gd name="connsiteY11" fmla="*/ 54122 h 127147"/>
                    <a:gd name="connsiteX12" fmla="*/ 75 w 647452"/>
                    <a:gd name="connsiteY12" fmla="*/ 104922 h 127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47452" h="127147">
                      <a:moveTo>
                        <a:pt x="75" y="104922"/>
                      </a:moveTo>
                      <a:cubicBezTo>
                        <a:pt x="-4158" y="110743"/>
                        <a:pt x="172054" y="96984"/>
                        <a:pt x="193750" y="89047"/>
                      </a:cubicBezTo>
                      <a:cubicBezTo>
                        <a:pt x="215446" y="81110"/>
                        <a:pt x="94267" y="59943"/>
                        <a:pt x="130250" y="57297"/>
                      </a:cubicBezTo>
                      <a:cubicBezTo>
                        <a:pt x="166233" y="54651"/>
                        <a:pt x="370492" y="82697"/>
                        <a:pt x="409650" y="73172"/>
                      </a:cubicBezTo>
                      <a:cubicBezTo>
                        <a:pt x="448808" y="63647"/>
                        <a:pt x="355146" y="-3557"/>
                        <a:pt x="365200" y="147"/>
                      </a:cubicBezTo>
                      <a:cubicBezTo>
                        <a:pt x="375254" y="3851"/>
                        <a:pt x="448808" y="86401"/>
                        <a:pt x="469975" y="95397"/>
                      </a:cubicBezTo>
                      <a:cubicBezTo>
                        <a:pt x="491142" y="104393"/>
                        <a:pt x="487438" y="50418"/>
                        <a:pt x="492200" y="54122"/>
                      </a:cubicBezTo>
                      <a:cubicBezTo>
                        <a:pt x="496962" y="57826"/>
                        <a:pt x="473679" y="110743"/>
                        <a:pt x="498550" y="117622"/>
                      </a:cubicBezTo>
                      <a:cubicBezTo>
                        <a:pt x="523421" y="124501"/>
                        <a:pt x="622904" y="93810"/>
                        <a:pt x="641425" y="95397"/>
                      </a:cubicBezTo>
                      <a:cubicBezTo>
                        <a:pt x="659946" y="96984"/>
                        <a:pt x="631900" y="127147"/>
                        <a:pt x="609675" y="127147"/>
                      </a:cubicBezTo>
                      <a:cubicBezTo>
                        <a:pt x="587450" y="127147"/>
                        <a:pt x="573162" y="107568"/>
                        <a:pt x="508075" y="95397"/>
                      </a:cubicBezTo>
                      <a:cubicBezTo>
                        <a:pt x="442988" y="83226"/>
                        <a:pt x="304346" y="54122"/>
                        <a:pt x="219150" y="54122"/>
                      </a:cubicBezTo>
                      <a:cubicBezTo>
                        <a:pt x="133954" y="54122"/>
                        <a:pt x="4308" y="99101"/>
                        <a:pt x="75" y="1049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7" name="フリーフォーム 266">
                  <a:extLst>
                    <a:ext uri="{FF2B5EF4-FFF2-40B4-BE49-F238E27FC236}">
                      <a16:creationId xmlns:a16="http://schemas.microsoft.com/office/drawing/2014/main" id="{BE6F6889-4030-AC07-2A2B-21351CA958EB}"/>
                    </a:ext>
                  </a:extLst>
                </p:cNvPr>
                <p:cNvSpPr/>
                <p:nvPr/>
              </p:nvSpPr>
              <p:spPr>
                <a:xfrm>
                  <a:off x="7445194" y="3854435"/>
                  <a:ext cx="217759" cy="154173"/>
                </a:xfrm>
                <a:custGeom>
                  <a:avLst/>
                  <a:gdLst>
                    <a:gd name="connsiteX0" fmla="*/ 181 w 217759"/>
                    <a:gd name="connsiteY0" fmla="*/ 15 h 154173"/>
                    <a:gd name="connsiteX1" fmla="*/ 108131 w 217759"/>
                    <a:gd name="connsiteY1" fmla="*/ 38115 h 154173"/>
                    <a:gd name="connsiteX2" fmla="*/ 216081 w 217759"/>
                    <a:gd name="connsiteY2" fmla="*/ 152415 h 154173"/>
                    <a:gd name="connsiteX3" fmla="*/ 168456 w 217759"/>
                    <a:gd name="connsiteY3" fmla="*/ 107965 h 154173"/>
                    <a:gd name="connsiteX4" fmla="*/ 95431 w 217759"/>
                    <a:gd name="connsiteY4" fmla="*/ 114315 h 154173"/>
                    <a:gd name="connsiteX5" fmla="*/ 124006 w 217759"/>
                    <a:gd name="connsiteY5" fmla="*/ 95265 h 154173"/>
                    <a:gd name="connsiteX6" fmla="*/ 82731 w 217759"/>
                    <a:gd name="connsiteY6" fmla="*/ 41290 h 154173"/>
                    <a:gd name="connsiteX7" fmla="*/ 181 w 217759"/>
                    <a:gd name="connsiteY7" fmla="*/ 15 h 154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7759" h="154173">
                      <a:moveTo>
                        <a:pt x="181" y="15"/>
                      </a:moveTo>
                      <a:cubicBezTo>
                        <a:pt x="4414" y="-514"/>
                        <a:pt x="72148" y="12715"/>
                        <a:pt x="108131" y="38115"/>
                      </a:cubicBezTo>
                      <a:cubicBezTo>
                        <a:pt x="144114" y="63515"/>
                        <a:pt x="206027" y="140773"/>
                        <a:pt x="216081" y="152415"/>
                      </a:cubicBezTo>
                      <a:cubicBezTo>
                        <a:pt x="226135" y="164057"/>
                        <a:pt x="188564" y="114315"/>
                        <a:pt x="168456" y="107965"/>
                      </a:cubicBezTo>
                      <a:cubicBezTo>
                        <a:pt x="148348" y="101615"/>
                        <a:pt x="102839" y="116432"/>
                        <a:pt x="95431" y="114315"/>
                      </a:cubicBezTo>
                      <a:cubicBezTo>
                        <a:pt x="88023" y="112198"/>
                        <a:pt x="126123" y="107436"/>
                        <a:pt x="124006" y="95265"/>
                      </a:cubicBezTo>
                      <a:cubicBezTo>
                        <a:pt x="121889" y="83094"/>
                        <a:pt x="98606" y="56636"/>
                        <a:pt x="82731" y="41290"/>
                      </a:cubicBezTo>
                      <a:cubicBezTo>
                        <a:pt x="66856" y="25944"/>
                        <a:pt x="-4052" y="544"/>
                        <a:pt x="181" y="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8" name="フリーフォーム 267">
                  <a:extLst>
                    <a:ext uri="{FF2B5EF4-FFF2-40B4-BE49-F238E27FC236}">
                      <a16:creationId xmlns:a16="http://schemas.microsoft.com/office/drawing/2014/main" id="{878F16C3-E5EB-BA41-49E4-339394B47D40}"/>
                    </a:ext>
                  </a:extLst>
                </p:cNvPr>
                <p:cNvSpPr/>
                <p:nvPr/>
              </p:nvSpPr>
              <p:spPr>
                <a:xfrm>
                  <a:off x="6447571" y="3869603"/>
                  <a:ext cx="137665" cy="259924"/>
                </a:xfrm>
                <a:custGeom>
                  <a:avLst/>
                  <a:gdLst>
                    <a:gd name="connsiteX0" fmla="*/ 137379 w 137665"/>
                    <a:gd name="connsiteY0" fmla="*/ 3897 h 259924"/>
                    <a:gd name="connsiteX1" fmla="*/ 58004 w 137665"/>
                    <a:gd name="connsiteY1" fmla="*/ 92797 h 259924"/>
                    <a:gd name="connsiteX2" fmla="*/ 61179 w 137665"/>
                    <a:gd name="connsiteY2" fmla="*/ 140422 h 259924"/>
                    <a:gd name="connsiteX3" fmla="*/ 77054 w 137665"/>
                    <a:gd name="connsiteY3" fmla="*/ 108672 h 259924"/>
                    <a:gd name="connsiteX4" fmla="*/ 7204 w 137665"/>
                    <a:gd name="connsiteY4" fmla="*/ 207097 h 259924"/>
                    <a:gd name="connsiteX5" fmla="*/ 4029 w 137665"/>
                    <a:gd name="connsiteY5" fmla="*/ 257897 h 259924"/>
                    <a:gd name="connsiteX6" fmla="*/ 23079 w 137665"/>
                    <a:gd name="connsiteY6" fmla="*/ 140422 h 259924"/>
                    <a:gd name="connsiteX7" fmla="*/ 48479 w 137665"/>
                    <a:gd name="connsiteY7" fmla="*/ 67397 h 259924"/>
                    <a:gd name="connsiteX8" fmla="*/ 26254 w 137665"/>
                    <a:gd name="connsiteY8" fmla="*/ 124547 h 259924"/>
                    <a:gd name="connsiteX9" fmla="*/ 83404 w 137665"/>
                    <a:gd name="connsiteY9" fmla="*/ 26122 h 259924"/>
                    <a:gd name="connsiteX10" fmla="*/ 137379 w 137665"/>
                    <a:gd name="connsiteY10" fmla="*/ 3897 h 259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7665" h="259924">
                      <a:moveTo>
                        <a:pt x="137379" y="3897"/>
                      </a:moveTo>
                      <a:cubicBezTo>
                        <a:pt x="133146" y="15010"/>
                        <a:pt x="70704" y="70043"/>
                        <a:pt x="58004" y="92797"/>
                      </a:cubicBezTo>
                      <a:cubicBezTo>
                        <a:pt x="45304" y="115551"/>
                        <a:pt x="58004" y="137776"/>
                        <a:pt x="61179" y="140422"/>
                      </a:cubicBezTo>
                      <a:cubicBezTo>
                        <a:pt x="64354" y="143068"/>
                        <a:pt x="86050" y="97560"/>
                        <a:pt x="77054" y="108672"/>
                      </a:cubicBezTo>
                      <a:cubicBezTo>
                        <a:pt x="68058" y="119784"/>
                        <a:pt x="19375" y="182226"/>
                        <a:pt x="7204" y="207097"/>
                      </a:cubicBezTo>
                      <a:cubicBezTo>
                        <a:pt x="-4967" y="231968"/>
                        <a:pt x="1383" y="269010"/>
                        <a:pt x="4029" y="257897"/>
                      </a:cubicBezTo>
                      <a:cubicBezTo>
                        <a:pt x="6675" y="246784"/>
                        <a:pt x="15671" y="172172"/>
                        <a:pt x="23079" y="140422"/>
                      </a:cubicBezTo>
                      <a:cubicBezTo>
                        <a:pt x="30487" y="108672"/>
                        <a:pt x="47950" y="70043"/>
                        <a:pt x="48479" y="67397"/>
                      </a:cubicBezTo>
                      <a:cubicBezTo>
                        <a:pt x="49008" y="64751"/>
                        <a:pt x="20433" y="131426"/>
                        <a:pt x="26254" y="124547"/>
                      </a:cubicBezTo>
                      <a:cubicBezTo>
                        <a:pt x="32075" y="117668"/>
                        <a:pt x="69116" y="45172"/>
                        <a:pt x="83404" y="26122"/>
                      </a:cubicBezTo>
                      <a:cubicBezTo>
                        <a:pt x="97691" y="7072"/>
                        <a:pt x="141612" y="-7216"/>
                        <a:pt x="137379" y="38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9" name="フリーフォーム 268">
                  <a:extLst>
                    <a:ext uri="{FF2B5EF4-FFF2-40B4-BE49-F238E27FC236}">
                      <a16:creationId xmlns:a16="http://schemas.microsoft.com/office/drawing/2014/main" id="{485DDDBD-2446-458D-CCDE-EFBEDDA228CE}"/>
                    </a:ext>
                  </a:extLst>
                </p:cNvPr>
                <p:cNvSpPr/>
                <p:nvPr/>
              </p:nvSpPr>
              <p:spPr>
                <a:xfrm>
                  <a:off x="6654797" y="4244965"/>
                  <a:ext cx="1044722" cy="319292"/>
                </a:xfrm>
                <a:custGeom>
                  <a:avLst/>
                  <a:gdLst>
                    <a:gd name="connsiteX0" fmla="*/ 539753 w 1044722"/>
                    <a:gd name="connsiteY0" fmla="*/ 10 h 319292"/>
                    <a:gd name="connsiteX1" fmla="*/ 898528 w 1044722"/>
                    <a:gd name="connsiteY1" fmla="*/ 203210 h 319292"/>
                    <a:gd name="connsiteX2" fmla="*/ 854078 w 1044722"/>
                    <a:gd name="connsiteY2" fmla="*/ 161935 h 319292"/>
                    <a:gd name="connsiteX3" fmla="*/ 1044578 w 1044722"/>
                    <a:gd name="connsiteY3" fmla="*/ 254010 h 319292"/>
                    <a:gd name="connsiteX4" fmla="*/ 819153 w 1044722"/>
                    <a:gd name="connsiteY4" fmla="*/ 196860 h 319292"/>
                    <a:gd name="connsiteX5" fmla="*/ 498478 w 1044722"/>
                    <a:gd name="connsiteY5" fmla="*/ 269885 h 319292"/>
                    <a:gd name="connsiteX6" fmla="*/ 568328 w 1044722"/>
                    <a:gd name="connsiteY6" fmla="*/ 238135 h 319292"/>
                    <a:gd name="connsiteX7" fmla="*/ 450853 w 1044722"/>
                    <a:gd name="connsiteY7" fmla="*/ 317510 h 319292"/>
                    <a:gd name="connsiteX8" fmla="*/ 298453 w 1044722"/>
                    <a:gd name="connsiteY8" fmla="*/ 295285 h 319292"/>
                    <a:gd name="connsiteX9" fmla="*/ 3 w 1044722"/>
                    <a:gd name="connsiteY9" fmla="*/ 250835 h 319292"/>
                    <a:gd name="connsiteX10" fmla="*/ 304803 w 1044722"/>
                    <a:gd name="connsiteY10" fmla="*/ 317510 h 319292"/>
                    <a:gd name="connsiteX11" fmla="*/ 165103 w 1044722"/>
                    <a:gd name="connsiteY11" fmla="*/ 260360 h 319292"/>
                    <a:gd name="connsiteX12" fmla="*/ 501653 w 1044722"/>
                    <a:gd name="connsiteY12" fmla="*/ 304810 h 319292"/>
                    <a:gd name="connsiteX13" fmla="*/ 660403 w 1044722"/>
                    <a:gd name="connsiteY13" fmla="*/ 177810 h 319292"/>
                    <a:gd name="connsiteX14" fmla="*/ 536578 w 1044722"/>
                    <a:gd name="connsiteY14" fmla="*/ 241310 h 319292"/>
                    <a:gd name="connsiteX15" fmla="*/ 641353 w 1044722"/>
                    <a:gd name="connsiteY15" fmla="*/ 187335 h 319292"/>
                    <a:gd name="connsiteX16" fmla="*/ 895353 w 1044722"/>
                    <a:gd name="connsiteY16" fmla="*/ 301635 h 319292"/>
                    <a:gd name="connsiteX17" fmla="*/ 777878 w 1044722"/>
                    <a:gd name="connsiteY17" fmla="*/ 193685 h 319292"/>
                    <a:gd name="connsiteX18" fmla="*/ 933453 w 1044722"/>
                    <a:gd name="connsiteY18" fmla="*/ 212735 h 319292"/>
                    <a:gd name="connsiteX19" fmla="*/ 539753 w 1044722"/>
                    <a:gd name="connsiteY19" fmla="*/ 10 h 319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4722" h="319292">
                      <a:moveTo>
                        <a:pt x="539753" y="10"/>
                      </a:moveTo>
                      <a:cubicBezTo>
                        <a:pt x="533932" y="-1578"/>
                        <a:pt x="846141" y="176223"/>
                        <a:pt x="898528" y="203210"/>
                      </a:cubicBezTo>
                      <a:cubicBezTo>
                        <a:pt x="950916" y="230198"/>
                        <a:pt x="829736" y="153468"/>
                        <a:pt x="854078" y="161935"/>
                      </a:cubicBezTo>
                      <a:cubicBezTo>
                        <a:pt x="878420" y="170402"/>
                        <a:pt x="1050399" y="248189"/>
                        <a:pt x="1044578" y="254010"/>
                      </a:cubicBezTo>
                      <a:cubicBezTo>
                        <a:pt x="1038757" y="259831"/>
                        <a:pt x="910170" y="194214"/>
                        <a:pt x="819153" y="196860"/>
                      </a:cubicBezTo>
                      <a:cubicBezTo>
                        <a:pt x="728136" y="199506"/>
                        <a:pt x="540282" y="263006"/>
                        <a:pt x="498478" y="269885"/>
                      </a:cubicBezTo>
                      <a:cubicBezTo>
                        <a:pt x="456674" y="276764"/>
                        <a:pt x="576265" y="230198"/>
                        <a:pt x="568328" y="238135"/>
                      </a:cubicBezTo>
                      <a:cubicBezTo>
                        <a:pt x="560391" y="246072"/>
                        <a:pt x="495832" y="307985"/>
                        <a:pt x="450853" y="317510"/>
                      </a:cubicBezTo>
                      <a:cubicBezTo>
                        <a:pt x="405874" y="327035"/>
                        <a:pt x="298453" y="295285"/>
                        <a:pt x="298453" y="295285"/>
                      </a:cubicBezTo>
                      <a:cubicBezTo>
                        <a:pt x="223311" y="284173"/>
                        <a:pt x="-1055" y="247131"/>
                        <a:pt x="3" y="250835"/>
                      </a:cubicBezTo>
                      <a:cubicBezTo>
                        <a:pt x="1061" y="254539"/>
                        <a:pt x="277286" y="315923"/>
                        <a:pt x="304803" y="317510"/>
                      </a:cubicBezTo>
                      <a:cubicBezTo>
                        <a:pt x="332320" y="319097"/>
                        <a:pt x="132295" y="262477"/>
                        <a:pt x="165103" y="260360"/>
                      </a:cubicBezTo>
                      <a:cubicBezTo>
                        <a:pt x="197911" y="258243"/>
                        <a:pt x="419103" y="318568"/>
                        <a:pt x="501653" y="304810"/>
                      </a:cubicBezTo>
                      <a:cubicBezTo>
                        <a:pt x="584203" y="291052"/>
                        <a:pt x="654582" y="188393"/>
                        <a:pt x="660403" y="177810"/>
                      </a:cubicBezTo>
                      <a:cubicBezTo>
                        <a:pt x="666224" y="167227"/>
                        <a:pt x="539753" y="239723"/>
                        <a:pt x="536578" y="241310"/>
                      </a:cubicBezTo>
                      <a:cubicBezTo>
                        <a:pt x="533403" y="242897"/>
                        <a:pt x="581557" y="177281"/>
                        <a:pt x="641353" y="187335"/>
                      </a:cubicBezTo>
                      <a:cubicBezTo>
                        <a:pt x="701149" y="197389"/>
                        <a:pt x="872599" y="300577"/>
                        <a:pt x="895353" y="301635"/>
                      </a:cubicBezTo>
                      <a:cubicBezTo>
                        <a:pt x="918107" y="302693"/>
                        <a:pt x="771528" y="208502"/>
                        <a:pt x="777878" y="193685"/>
                      </a:cubicBezTo>
                      <a:cubicBezTo>
                        <a:pt x="784228" y="178868"/>
                        <a:pt x="968378" y="246602"/>
                        <a:pt x="933453" y="212735"/>
                      </a:cubicBezTo>
                      <a:cubicBezTo>
                        <a:pt x="898528" y="178868"/>
                        <a:pt x="545574" y="1598"/>
                        <a:pt x="539753" y="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0" name="フリーフォーム 269">
                  <a:extLst>
                    <a:ext uri="{FF2B5EF4-FFF2-40B4-BE49-F238E27FC236}">
                      <a16:creationId xmlns:a16="http://schemas.microsoft.com/office/drawing/2014/main" id="{A14A12B4-F982-E459-DAAC-D9BE85187B24}"/>
                    </a:ext>
                  </a:extLst>
                </p:cNvPr>
                <p:cNvSpPr/>
                <p:nvPr/>
              </p:nvSpPr>
              <p:spPr>
                <a:xfrm>
                  <a:off x="6834946" y="4216400"/>
                  <a:ext cx="366086" cy="312960"/>
                </a:xfrm>
                <a:custGeom>
                  <a:avLst/>
                  <a:gdLst>
                    <a:gd name="connsiteX0" fmla="*/ 299279 w 366086"/>
                    <a:gd name="connsiteY0" fmla="*/ 0 h 312960"/>
                    <a:gd name="connsiteX1" fmla="*/ 327854 w 366086"/>
                    <a:gd name="connsiteY1" fmla="*/ 171450 h 312960"/>
                    <a:gd name="connsiteX2" fmla="*/ 362779 w 366086"/>
                    <a:gd name="connsiteY2" fmla="*/ 196850 h 312960"/>
                    <a:gd name="connsiteX3" fmla="*/ 238954 w 366086"/>
                    <a:gd name="connsiteY3" fmla="*/ 266700 h 312960"/>
                    <a:gd name="connsiteX4" fmla="*/ 108779 w 366086"/>
                    <a:gd name="connsiteY4" fmla="*/ 292100 h 312960"/>
                    <a:gd name="connsiteX5" fmla="*/ 131004 w 366086"/>
                    <a:gd name="connsiteY5" fmla="*/ 307975 h 312960"/>
                    <a:gd name="connsiteX6" fmla="*/ 10354 w 366086"/>
                    <a:gd name="connsiteY6" fmla="*/ 200025 h 312960"/>
                    <a:gd name="connsiteX7" fmla="*/ 7179 w 366086"/>
                    <a:gd name="connsiteY7" fmla="*/ 120650 h 312960"/>
                    <a:gd name="connsiteX8" fmla="*/ 16704 w 366086"/>
                    <a:gd name="connsiteY8" fmla="*/ 79375 h 312960"/>
                    <a:gd name="connsiteX9" fmla="*/ 165929 w 366086"/>
                    <a:gd name="connsiteY9" fmla="*/ 47625 h 312960"/>
                    <a:gd name="connsiteX10" fmla="*/ 299279 w 366086"/>
                    <a:gd name="connsiteY10" fmla="*/ 0 h 312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6086" h="312960">
                      <a:moveTo>
                        <a:pt x="299279" y="0"/>
                      </a:moveTo>
                      <a:cubicBezTo>
                        <a:pt x="308275" y="69321"/>
                        <a:pt x="317271" y="138642"/>
                        <a:pt x="327854" y="171450"/>
                      </a:cubicBezTo>
                      <a:cubicBezTo>
                        <a:pt x="338437" y="204258"/>
                        <a:pt x="377596" y="180975"/>
                        <a:pt x="362779" y="196850"/>
                      </a:cubicBezTo>
                      <a:cubicBezTo>
                        <a:pt x="347962" y="212725"/>
                        <a:pt x="281287" y="250825"/>
                        <a:pt x="238954" y="266700"/>
                      </a:cubicBezTo>
                      <a:cubicBezTo>
                        <a:pt x="196621" y="282575"/>
                        <a:pt x="126771" y="285221"/>
                        <a:pt x="108779" y="292100"/>
                      </a:cubicBezTo>
                      <a:cubicBezTo>
                        <a:pt x="90787" y="298979"/>
                        <a:pt x="147408" y="323321"/>
                        <a:pt x="131004" y="307975"/>
                      </a:cubicBezTo>
                      <a:cubicBezTo>
                        <a:pt x="114600" y="292629"/>
                        <a:pt x="30991" y="231246"/>
                        <a:pt x="10354" y="200025"/>
                      </a:cubicBezTo>
                      <a:cubicBezTo>
                        <a:pt x="-10283" y="168804"/>
                        <a:pt x="6121" y="140758"/>
                        <a:pt x="7179" y="120650"/>
                      </a:cubicBezTo>
                      <a:cubicBezTo>
                        <a:pt x="8237" y="100542"/>
                        <a:pt x="-9754" y="91546"/>
                        <a:pt x="16704" y="79375"/>
                      </a:cubicBezTo>
                      <a:cubicBezTo>
                        <a:pt x="43162" y="67204"/>
                        <a:pt x="165929" y="47625"/>
                        <a:pt x="165929" y="47625"/>
                      </a:cubicBezTo>
                      <a:lnTo>
                        <a:pt x="29927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1" name="円/楕円 270">
                  <a:extLst>
                    <a:ext uri="{FF2B5EF4-FFF2-40B4-BE49-F238E27FC236}">
                      <a16:creationId xmlns:a16="http://schemas.microsoft.com/office/drawing/2014/main" id="{E2627D34-D24B-D215-9B2A-CF8353957206}"/>
                    </a:ext>
                  </a:extLst>
                </p:cNvPr>
                <p:cNvSpPr/>
                <p:nvPr/>
              </p:nvSpPr>
              <p:spPr>
                <a:xfrm>
                  <a:off x="6864651" y="4321462"/>
                  <a:ext cx="84541" cy="845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2" name="フリーフォーム 271">
                  <a:extLst>
                    <a:ext uri="{FF2B5EF4-FFF2-40B4-BE49-F238E27FC236}">
                      <a16:creationId xmlns:a16="http://schemas.microsoft.com/office/drawing/2014/main" id="{9B29276F-C6E4-64F5-8EB6-C313E62D859C}"/>
                    </a:ext>
                  </a:extLst>
                </p:cNvPr>
                <p:cNvSpPr/>
                <p:nvPr/>
              </p:nvSpPr>
              <p:spPr>
                <a:xfrm>
                  <a:off x="5924171" y="3974088"/>
                  <a:ext cx="193150" cy="1276896"/>
                </a:xfrm>
                <a:custGeom>
                  <a:avLst/>
                  <a:gdLst>
                    <a:gd name="connsiteX0" fmla="*/ 150662 w 193150"/>
                    <a:gd name="connsiteY0" fmla="*/ 26412 h 1276896"/>
                    <a:gd name="connsiteX1" fmla="*/ 6729 w 193150"/>
                    <a:gd name="connsiteY1" fmla="*/ 822279 h 1276896"/>
                    <a:gd name="connsiteX2" fmla="*/ 23662 w 193150"/>
                    <a:gd name="connsiteY2" fmla="*/ 826512 h 1276896"/>
                    <a:gd name="connsiteX3" fmla="*/ 23662 w 193150"/>
                    <a:gd name="connsiteY3" fmla="*/ 1186345 h 1276896"/>
                    <a:gd name="connsiteX4" fmla="*/ 36362 w 193150"/>
                    <a:gd name="connsiteY4" fmla="*/ 1084745 h 1276896"/>
                    <a:gd name="connsiteX5" fmla="*/ 15196 w 193150"/>
                    <a:gd name="connsiteY5" fmla="*/ 1271012 h 1276896"/>
                    <a:gd name="connsiteX6" fmla="*/ 53296 w 193150"/>
                    <a:gd name="connsiteY6" fmla="*/ 1215979 h 1276896"/>
                    <a:gd name="connsiteX7" fmla="*/ 192996 w 193150"/>
                    <a:gd name="connsiteY7" fmla="*/ 1072045 h 1276896"/>
                    <a:gd name="connsiteX8" fmla="*/ 23662 w 193150"/>
                    <a:gd name="connsiteY8" fmla="*/ 1228679 h 1276896"/>
                    <a:gd name="connsiteX9" fmla="*/ 40596 w 193150"/>
                    <a:gd name="connsiteY9" fmla="*/ 940812 h 1276896"/>
                    <a:gd name="connsiteX10" fmla="*/ 61762 w 193150"/>
                    <a:gd name="connsiteY10" fmla="*/ 394712 h 1276896"/>
                    <a:gd name="connsiteX11" fmla="*/ 70229 w 193150"/>
                    <a:gd name="connsiteY11" fmla="*/ 559812 h 1276896"/>
                    <a:gd name="connsiteX12" fmla="*/ 44829 w 193150"/>
                    <a:gd name="connsiteY12" fmla="*/ 170345 h 1276896"/>
                    <a:gd name="connsiteX13" fmla="*/ 95629 w 193150"/>
                    <a:gd name="connsiteY13" fmla="*/ 373545 h 1276896"/>
                    <a:gd name="connsiteX14" fmla="*/ 95629 w 193150"/>
                    <a:gd name="connsiteY14" fmla="*/ 204212 h 1276896"/>
                    <a:gd name="connsiteX15" fmla="*/ 150662 w 193150"/>
                    <a:gd name="connsiteY15" fmla="*/ 26412 h 1276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93150" h="1276896">
                      <a:moveTo>
                        <a:pt x="150662" y="26412"/>
                      </a:moveTo>
                      <a:cubicBezTo>
                        <a:pt x="135845" y="129423"/>
                        <a:pt x="27896" y="688929"/>
                        <a:pt x="6729" y="822279"/>
                      </a:cubicBezTo>
                      <a:cubicBezTo>
                        <a:pt x="-14438" y="955629"/>
                        <a:pt x="20840" y="765834"/>
                        <a:pt x="23662" y="826512"/>
                      </a:cubicBezTo>
                      <a:cubicBezTo>
                        <a:pt x="26484" y="887190"/>
                        <a:pt x="21545" y="1143306"/>
                        <a:pt x="23662" y="1186345"/>
                      </a:cubicBezTo>
                      <a:cubicBezTo>
                        <a:pt x="25779" y="1229384"/>
                        <a:pt x="37773" y="1070634"/>
                        <a:pt x="36362" y="1084745"/>
                      </a:cubicBezTo>
                      <a:cubicBezTo>
                        <a:pt x="34951" y="1098856"/>
                        <a:pt x="12374" y="1249140"/>
                        <a:pt x="15196" y="1271012"/>
                      </a:cubicBezTo>
                      <a:cubicBezTo>
                        <a:pt x="18018" y="1292884"/>
                        <a:pt x="23663" y="1249140"/>
                        <a:pt x="53296" y="1215979"/>
                      </a:cubicBezTo>
                      <a:cubicBezTo>
                        <a:pt x="82929" y="1182818"/>
                        <a:pt x="197935" y="1069928"/>
                        <a:pt x="192996" y="1072045"/>
                      </a:cubicBezTo>
                      <a:cubicBezTo>
                        <a:pt x="188057" y="1074162"/>
                        <a:pt x="49062" y="1250551"/>
                        <a:pt x="23662" y="1228679"/>
                      </a:cubicBezTo>
                      <a:cubicBezTo>
                        <a:pt x="-1738" y="1206807"/>
                        <a:pt x="34246" y="1079806"/>
                        <a:pt x="40596" y="940812"/>
                      </a:cubicBezTo>
                      <a:cubicBezTo>
                        <a:pt x="46946" y="801818"/>
                        <a:pt x="56823" y="458212"/>
                        <a:pt x="61762" y="394712"/>
                      </a:cubicBezTo>
                      <a:cubicBezTo>
                        <a:pt x="66701" y="331212"/>
                        <a:pt x="73051" y="597206"/>
                        <a:pt x="70229" y="559812"/>
                      </a:cubicBezTo>
                      <a:cubicBezTo>
                        <a:pt x="67407" y="522418"/>
                        <a:pt x="40596" y="201390"/>
                        <a:pt x="44829" y="170345"/>
                      </a:cubicBezTo>
                      <a:cubicBezTo>
                        <a:pt x="49062" y="139300"/>
                        <a:pt x="87162" y="367901"/>
                        <a:pt x="95629" y="373545"/>
                      </a:cubicBezTo>
                      <a:cubicBezTo>
                        <a:pt x="104096" y="379189"/>
                        <a:pt x="86457" y="257129"/>
                        <a:pt x="95629" y="204212"/>
                      </a:cubicBezTo>
                      <a:cubicBezTo>
                        <a:pt x="104801" y="151295"/>
                        <a:pt x="165479" y="-76599"/>
                        <a:pt x="150662" y="264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3" name="フリーフォーム 272">
                  <a:extLst>
                    <a:ext uri="{FF2B5EF4-FFF2-40B4-BE49-F238E27FC236}">
                      <a16:creationId xmlns:a16="http://schemas.microsoft.com/office/drawing/2014/main" id="{8251076D-8304-080C-EA5A-9FFCC631B3C4}"/>
                    </a:ext>
                  </a:extLst>
                </p:cNvPr>
                <p:cNvSpPr/>
                <p:nvPr/>
              </p:nvSpPr>
              <p:spPr>
                <a:xfrm>
                  <a:off x="5630288" y="4922989"/>
                  <a:ext cx="288145" cy="665882"/>
                </a:xfrm>
                <a:custGeom>
                  <a:avLst/>
                  <a:gdLst>
                    <a:gd name="connsiteX0" fmla="*/ 287912 w 288145"/>
                    <a:gd name="connsiteY0" fmla="*/ 378 h 665882"/>
                    <a:gd name="connsiteX1" fmla="*/ 207479 w 288145"/>
                    <a:gd name="connsiteY1" fmla="*/ 245911 h 665882"/>
                    <a:gd name="connsiteX2" fmla="*/ 224412 w 288145"/>
                    <a:gd name="connsiteY2" fmla="*/ 250144 h 665882"/>
                    <a:gd name="connsiteX3" fmla="*/ 84712 w 288145"/>
                    <a:gd name="connsiteY3" fmla="*/ 389844 h 665882"/>
                    <a:gd name="connsiteX4" fmla="*/ 76245 w 288145"/>
                    <a:gd name="connsiteY4" fmla="*/ 415244 h 665882"/>
                    <a:gd name="connsiteX5" fmla="*/ 46612 w 288145"/>
                    <a:gd name="connsiteY5" fmla="*/ 478744 h 665882"/>
                    <a:gd name="connsiteX6" fmla="*/ 12745 w 288145"/>
                    <a:gd name="connsiteY6" fmla="*/ 563411 h 665882"/>
                    <a:gd name="connsiteX7" fmla="*/ 42379 w 288145"/>
                    <a:gd name="connsiteY7" fmla="*/ 495678 h 665882"/>
                    <a:gd name="connsiteX8" fmla="*/ 8512 w 288145"/>
                    <a:gd name="connsiteY8" fmla="*/ 567644 h 665882"/>
                    <a:gd name="connsiteX9" fmla="*/ 8512 w 288145"/>
                    <a:gd name="connsiteY9" fmla="*/ 665011 h 665882"/>
                    <a:gd name="connsiteX10" fmla="*/ 45 w 288145"/>
                    <a:gd name="connsiteY10" fmla="*/ 609978 h 665882"/>
                    <a:gd name="connsiteX11" fmla="*/ 12745 w 288145"/>
                    <a:gd name="connsiteY11" fmla="*/ 516844 h 665882"/>
                    <a:gd name="connsiteX12" fmla="*/ 21212 w 288145"/>
                    <a:gd name="connsiteY12" fmla="*/ 559178 h 665882"/>
                    <a:gd name="connsiteX13" fmla="*/ 118579 w 288145"/>
                    <a:gd name="connsiteY13" fmla="*/ 368678 h 665882"/>
                    <a:gd name="connsiteX14" fmla="*/ 177845 w 288145"/>
                    <a:gd name="connsiteY14" fmla="*/ 309411 h 665882"/>
                    <a:gd name="connsiteX15" fmla="*/ 287912 w 288145"/>
                    <a:gd name="connsiteY15" fmla="*/ 378 h 66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8145" h="665882">
                      <a:moveTo>
                        <a:pt x="287912" y="378"/>
                      </a:moveTo>
                      <a:cubicBezTo>
                        <a:pt x="292851" y="-10205"/>
                        <a:pt x="218062" y="204283"/>
                        <a:pt x="207479" y="245911"/>
                      </a:cubicBezTo>
                      <a:cubicBezTo>
                        <a:pt x="196896" y="287539"/>
                        <a:pt x="244873" y="226155"/>
                        <a:pt x="224412" y="250144"/>
                      </a:cubicBezTo>
                      <a:cubicBezTo>
                        <a:pt x="203951" y="274133"/>
                        <a:pt x="84712" y="389844"/>
                        <a:pt x="84712" y="389844"/>
                      </a:cubicBezTo>
                      <a:cubicBezTo>
                        <a:pt x="60018" y="417361"/>
                        <a:pt x="82595" y="400427"/>
                        <a:pt x="76245" y="415244"/>
                      </a:cubicBezTo>
                      <a:cubicBezTo>
                        <a:pt x="69895" y="430061"/>
                        <a:pt x="57195" y="454050"/>
                        <a:pt x="46612" y="478744"/>
                      </a:cubicBezTo>
                      <a:cubicBezTo>
                        <a:pt x="36029" y="503438"/>
                        <a:pt x="13450" y="560589"/>
                        <a:pt x="12745" y="563411"/>
                      </a:cubicBezTo>
                      <a:cubicBezTo>
                        <a:pt x="12040" y="566233"/>
                        <a:pt x="43084" y="494973"/>
                        <a:pt x="42379" y="495678"/>
                      </a:cubicBezTo>
                      <a:cubicBezTo>
                        <a:pt x="41674" y="496383"/>
                        <a:pt x="14156" y="539422"/>
                        <a:pt x="8512" y="567644"/>
                      </a:cubicBezTo>
                      <a:cubicBezTo>
                        <a:pt x="2867" y="595866"/>
                        <a:pt x="9923" y="657955"/>
                        <a:pt x="8512" y="665011"/>
                      </a:cubicBezTo>
                      <a:cubicBezTo>
                        <a:pt x="7101" y="672067"/>
                        <a:pt x="-660" y="634672"/>
                        <a:pt x="45" y="609978"/>
                      </a:cubicBezTo>
                      <a:cubicBezTo>
                        <a:pt x="750" y="585284"/>
                        <a:pt x="9217" y="525311"/>
                        <a:pt x="12745" y="516844"/>
                      </a:cubicBezTo>
                      <a:cubicBezTo>
                        <a:pt x="16273" y="508377"/>
                        <a:pt x="3573" y="583872"/>
                        <a:pt x="21212" y="559178"/>
                      </a:cubicBezTo>
                      <a:cubicBezTo>
                        <a:pt x="38851" y="534484"/>
                        <a:pt x="92474" y="410306"/>
                        <a:pt x="118579" y="368678"/>
                      </a:cubicBezTo>
                      <a:cubicBezTo>
                        <a:pt x="144684" y="327050"/>
                        <a:pt x="148212" y="367972"/>
                        <a:pt x="177845" y="309411"/>
                      </a:cubicBezTo>
                      <a:cubicBezTo>
                        <a:pt x="207478" y="250850"/>
                        <a:pt x="282973" y="10961"/>
                        <a:pt x="287912" y="3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4" name="フリーフォーム 273">
                  <a:extLst>
                    <a:ext uri="{FF2B5EF4-FFF2-40B4-BE49-F238E27FC236}">
                      <a16:creationId xmlns:a16="http://schemas.microsoft.com/office/drawing/2014/main" id="{03B67356-855B-77D4-EAA2-28F413028CE9}"/>
                    </a:ext>
                  </a:extLst>
                </p:cNvPr>
                <p:cNvSpPr/>
                <p:nvPr/>
              </p:nvSpPr>
              <p:spPr>
                <a:xfrm>
                  <a:off x="5884163" y="4864057"/>
                  <a:ext cx="101774" cy="279574"/>
                </a:xfrm>
                <a:custGeom>
                  <a:avLst/>
                  <a:gdLst>
                    <a:gd name="connsiteX0" fmla="*/ 101770 w 101774"/>
                    <a:gd name="connsiteY0" fmla="*/ 43 h 279574"/>
                    <a:gd name="connsiteX1" fmla="*/ 12870 w 101774"/>
                    <a:gd name="connsiteY1" fmla="*/ 165143 h 279574"/>
                    <a:gd name="connsiteX2" fmla="*/ 8637 w 101774"/>
                    <a:gd name="connsiteY2" fmla="*/ 279443 h 279574"/>
                    <a:gd name="connsiteX3" fmla="*/ 170 w 101774"/>
                    <a:gd name="connsiteY3" fmla="*/ 186310 h 279574"/>
                    <a:gd name="connsiteX4" fmla="*/ 17104 w 101774"/>
                    <a:gd name="connsiteY4" fmla="*/ 110110 h 279574"/>
                    <a:gd name="connsiteX5" fmla="*/ 8637 w 101774"/>
                    <a:gd name="connsiteY5" fmla="*/ 148210 h 279574"/>
                    <a:gd name="connsiteX6" fmla="*/ 101770 w 101774"/>
                    <a:gd name="connsiteY6" fmla="*/ 43 h 279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74" h="279574">
                      <a:moveTo>
                        <a:pt x="101770" y="43"/>
                      </a:moveTo>
                      <a:cubicBezTo>
                        <a:pt x="102475" y="2865"/>
                        <a:pt x="28392" y="118576"/>
                        <a:pt x="12870" y="165143"/>
                      </a:cubicBezTo>
                      <a:cubicBezTo>
                        <a:pt x="-2652" y="211710"/>
                        <a:pt x="10754" y="275915"/>
                        <a:pt x="8637" y="279443"/>
                      </a:cubicBezTo>
                      <a:cubicBezTo>
                        <a:pt x="6520" y="282971"/>
                        <a:pt x="-1241" y="214532"/>
                        <a:pt x="170" y="186310"/>
                      </a:cubicBezTo>
                      <a:cubicBezTo>
                        <a:pt x="1581" y="158088"/>
                        <a:pt x="17104" y="110110"/>
                        <a:pt x="17104" y="110110"/>
                      </a:cubicBezTo>
                      <a:cubicBezTo>
                        <a:pt x="18515" y="103760"/>
                        <a:pt x="-3357" y="162321"/>
                        <a:pt x="8637" y="148210"/>
                      </a:cubicBezTo>
                      <a:cubicBezTo>
                        <a:pt x="20631" y="134099"/>
                        <a:pt x="101065" y="-2779"/>
                        <a:pt x="101770" y="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5" name="フリーフォーム 274">
                  <a:extLst>
                    <a:ext uri="{FF2B5EF4-FFF2-40B4-BE49-F238E27FC236}">
                      <a16:creationId xmlns:a16="http://schemas.microsoft.com/office/drawing/2014/main" id="{38F69809-55BA-5768-C512-9D6D5BE9D4AB}"/>
                    </a:ext>
                  </a:extLst>
                </p:cNvPr>
                <p:cNvSpPr/>
                <p:nvPr/>
              </p:nvSpPr>
              <p:spPr>
                <a:xfrm>
                  <a:off x="6050673" y="4355763"/>
                  <a:ext cx="79370" cy="720932"/>
                </a:xfrm>
                <a:custGeom>
                  <a:avLst/>
                  <a:gdLst>
                    <a:gd name="connsiteX0" fmla="*/ 74960 w 79370"/>
                    <a:gd name="connsiteY0" fmla="*/ 337 h 720932"/>
                    <a:gd name="connsiteX1" fmla="*/ 79194 w 79370"/>
                    <a:gd name="connsiteY1" fmla="*/ 364404 h 720932"/>
                    <a:gd name="connsiteX2" fmla="*/ 70727 w 79370"/>
                    <a:gd name="connsiteY2" fmla="*/ 313604 h 720932"/>
                    <a:gd name="connsiteX3" fmla="*/ 28394 w 79370"/>
                    <a:gd name="connsiteY3" fmla="*/ 499870 h 720932"/>
                    <a:gd name="connsiteX4" fmla="*/ 32627 w 79370"/>
                    <a:gd name="connsiteY4" fmla="*/ 457537 h 720932"/>
                    <a:gd name="connsiteX5" fmla="*/ 49560 w 79370"/>
                    <a:gd name="connsiteY5" fmla="*/ 593004 h 720932"/>
                    <a:gd name="connsiteX6" fmla="*/ 15694 w 79370"/>
                    <a:gd name="connsiteY6" fmla="*/ 720004 h 720932"/>
                    <a:gd name="connsiteX7" fmla="*/ 2994 w 79370"/>
                    <a:gd name="connsiteY7" fmla="*/ 525270 h 720932"/>
                    <a:gd name="connsiteX8" fmla="*/ 70727 w 79370"/>
                    <a:gd name="connsiteY8" fmla="*/ 339004 h 720932"/>
                    <a:gd name="connsiteX9" fmla="*/ 32627 w 79370"/>
                    <a:gd name="connsiteY9" fmla="*/ 466004 h 720932"/>
                    <a:gd name="connsiteX10" fmla="*/ 58027 w 79370"/>
                    <a:gd name="connsiteY10" fmla="*/ 300904 h 720932"/>
                    <a:gd name="connsiteX11" fmla="*/ 74960 w 79370"/>
                    <a:gd name="connsiteY11" fmla="*/ 337 h 720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9370" h="720932">
                      <a:moveTo>
                        <a:pt x="74960" y="337"/>
                      </a:moveTo>
                      <a:cubicBezTo>
                        <a:pt x="78488" y="10920"/>
                        <a:pt x="79899" y="312193"/>
                        <a:pt x="79194" y="364404"/>
                      </a:cubicBezTo>
                      <a:cubicBezTo>
                        <a:pt x="78489" y="416615"/>
                        <a:pt x="79194" y="291026"/>
                        <a:pt x="70727" y="313604"/>
                      </a:cubicBezTo>
                      <a:cubicBezTo>
                        <a:pt x="62260" y="336182"/>
                        <a:pt x="34744" y="475881"/>
                        <a:pt x="28394" y="499870"/>
                      </a:cubicBezTo>
                      <a:cubicBezTo>
                        <a:pt x="22044" y="523859"/>
                        <a:pt x="29099" y="442015"/>
                        <a:pt x="32627" y="457537"/>
                      </a:cubicBezTo>
                      <a:cubicBezTo>
                        <a:pt x="36155" y="473059"/>
                        <a:pt x="52382" y="549260"/>
                        <a:pt x="49560" y="593004"/>
                      </a:cubicBezTo>
                      <a:cubicBezTo>
                        <a:pt x="46738" y="636748"/>
                        <a:pt x="23455" y="731293"/>
                        <a:pt x="15694" y="720004"/>
                      </a:cubicBezTo>
                      <a:cubicBezTo>
                        <a:pt x="7933" y="708715"/>
                        <a:pt x="-6178" y="588770"/>
                        <a:pt x="2994" y="525270"/>
                      </a:cubicBezTo>
                      <a:cubicBezTo>
                        <a:pt x="12166" y="461770"/>
                        <a:pt x="65788" y="348882"/>
                        <a:pt x="70727" y="339004"/>
                      </a:cubicBezTo>
                      <a:cubicBezTo>
                        <a:pt x="75666" y="329126"/>
                        <a:pt x="34744" y="472354"/>
                        <a:pt x="32627" y="466004"/>
                      </a:cubicBezTo>
                      <a:cubicBezTo>
                        <a:pt x="30510" y="459654"/>
                        <a:pt x="53794" y="370754"/>
                        <a:pt x="58027" y="300904"/>
                      </a:cubicBezTo>
                      <a:cubicBezTo>
                        <a:pt x="62260" y="231054"/>
                        <a:pt x="71432" y="-10246"/>
                        <a:pt x="74960" y="3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6" name="フリーフォーム 275">
                  <a:extLst>
                    <a:ext uri="{FF2B5EF4-FFF2-40B4-BE49-F238E27FC236}">
                      <a16:creationId xmlns:a16="http://schemas.microsoft.com/office/drawing/2014/main" id="{776DEEE0-BAF1-F2FD-5CEF-5DA97CB8C858}"/>
                    </a:ext>
                  </a:extLst>
                </p:cNvPr>
                <p:cNvSpPr/>
                <p:nvPr/>
              </p:nvSpPr>
              <p:spPr>
                <a:xfrm>
                  <a:off x="5667330" y="5168747"/>
                  <a:ext cx="251153" cy="349406"/>
                </a:xfrm>
                <a:custGeom>
                  <a:avLst/>
                  <a:gdLst>
                    <a:gd name="connsiteX0" fmla="*/ 250870 w 251153"/>
                    <a:gd name="connsiteY0" fmla="*/ 153 h 349406"/>
                    <a:gd name="connsiteX1" fmla="*/ 203245 w 251153"/>
                    <a:gd name="connsiteY1" fmla="*/ 130328 h 349406"/>
                    <a:gd name="connsiteX2" fmla="*/ 196895 w 251153"/>
                    <a:gd name="connsiteY2" fmla="*/ 238278 h 349406"/>
                    <a:gd name="connsiteX3" fmla="*/ 196895 w 251153"/>
                    <a:gd name="connsiteY3" fmla="*/ 184303 h 349406"/>
                    <a:gd name="connsiteX4" fmla="*/ 117520 w 251153"/>
                    <a:gd name="connsiteY4" fmla="*/ 254153 h 349406"/>
                    <a:gd name="connsiteX5" fmla="*/ 45 w 251153"/>
                    <a:gd name="connsiteY5" fmla="*/ 349403 h 349406"/>
                    <a:gd name="connsiteX6" fmla="*/ 104820 w 251153"/>
                    <a:gd name="connsiteY6" fmla="*/ 250978 h 349406"/>
                    <a:gd name="connsiteX7" fmla="*/ 203245 w 251153"/>
                    <a:gd name="connsiteY7" fmla="*/ 219228 h 349406"/>
                    <a:gd name="connsiteX8" fmla="*/ 123870 w 251153"/>
                    <a:gd name="connsiteY8" fmla="*/ 317653 h 349406"/>
                    <a:gd name="connsiteX9" fmla="*/ 190545 w 251153"/>
                    <a:gd name="connsiteY9" fmla="*/ 231928 h 349406"/>
                    <a:gd name="connsiteX10" fmla="*/ 225470 w 251153"/>
                    <a:gd name="connsiteY10" fmla="*/ 171603 h 349406"/>
                    <a:gd name="connsiteX11" fmla="*/ 203245 w 251153"/>
                    <a:gd name="connsiteY11" fmla="*/ 155728 h 349406"/>
                    <a:gd name="connsiteX12" fmla="*/ 222295 w 251153"/>
                    <a:gd name="connsiteY12" fmla="*/ 104928 h 349406"/>
                    <a:gd name="connsiteX13" fmla="*/ 250870 w 251153"/>
                    <a:gd name="connsiteY13" fmla="*/ 153 h 34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1153" h="349406">
                      <a:moveTo>
                        <a:pt x="250870" y="153"/>
                      </a:moveTo>
                      <a:cubicBezTo>
                        <a:pt x="247695" y="4386"/>
                        <a:pt x="212241" y="90641"/>
                        <a:pt x="203245" y="130328"/>
                      </a:cubicBezTo>
                      <a:cubicBezTo>
                        <a:pt x="194249" y="170015"/>
                        <a:pt x="197953" y="229282"/>
                        <a:pt x="196895" y="238278"/>
                      </a:cubicBezTo>
                      <a:cubicBezTo>
                        <a:pt x="195837" y="247274"/>
                        <a:pt x="210124" y="181657"/>
                        <a:pt x="196895" y="184303"/>
                      </a:cubicBezTo>
                      <a:cubicBezTo>
                        <a:pt x="183666" y="186949"/>
                        <a:pt x="150328" y="226636"/>
                        <a:pt x="117520" y="254153"/>
                      </a:cubicBezTo>
                      <a:cubicBezTo>
                        <a:pt x="84712" y="281670"/>
                        <a:pt x="2162" y="349932"/>
                        <a:pt x="45" y="349403"/>
                      </a:cubicBezTo>
                      <a:cubicBezTo>
                        <a:pt x="-2072" y="348874"/>
                        <a:pt x="70953" y="272674"/>
                        <a:pt x="104820" y="250978"/>
                      </a:cubicBezTo>
                      <a:cubicBezTo>
                        <a:pt x="138687" y="229282"/>
                        <a:pt x="200070" y="208115"/>
                        <a:pt x="203245" y="219228"/>
                      </a:cubicBezTo>
                      <a:cubicBezTo>
                        <a:pt x="206420" y="230341"/>
                        <a:pt x="125987" y="315536"/>
                        <a:pt x="123870" y="317653"/>
                      </a:cubicBezTo>
                      <a:cubicBezTo>
                        <a:pt x="121753" y="319770"/>
                        <a:pt x="173612" y="256270"/>
                        <a:pt x="190545" y="231928"/>
                      </a:cubicBezTo>
                      <a:cubicBezTo>
                        <a:pt x="207478" y="207586"/>
                        <a:pt x="223353" y="184303"/>
                        <a:pt x="225470" y="171603"/>
                      </a:cubicBezTo>
                      <a:cubicBezTo>
                        <a:pt x="227587" y="158903"/>
                        <a:pt x="203774" y="166840"/>
                        <a:pt x="203245" y="155728"/>
                      </a:cubicBezTo>
                      <a:cubicBezTo>
                        <a:pt x="202716" y="144616"/>
                        <a:pt x="214887" y="129270"/>
                        <a:pt x="222295" y="104928"/>
                      </a:cubicBezTo>
                      <a:cubicBezTo>
                        <a:pt x="229703" y="80586"/>
                        <a:pt x="254045" y="-4080"/>
                        <a:pt x="250870" y="1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7" name="フリーフォーム 276">
                  <a:extLst>
                    <a:ext uri="{FF2B5EF4-FFF2-40B4-BE49-F238E27FC236}">
                      <a16:creationId xmlns:a16="http://schemas.microsoft.com/office/drawing/2014/main" id="{01D20C38-58D1-0817-9225-55087785F09F}"/>
                    </a:ext>
                  </a:extLst>
                </p:cNvPr>
                <p:cNvSpPr/>
                <p:nvPr/>
              </p:nvSpPr>
              <p:spPr>
                <a:xfrm>
                  <a:off x="5984368" y="4993106"/>
                  <a:ext cx="257313" cy="502510"/>
                </a:xfrm>
                <a:custGeom>
                  <a:avLst/>
                  <a:gdLst>
                    <a:gd name="connsiteX0" fmla="*/ 175132 w 257313"/>
                    <a:gd name="connsiteY0" fmla="*/ 1169 h 502510"/>
                    <a:gd name="connsiteX1" fmla="*/ 254507 w 257313"/>
                    <a:gd name="connsiteY1" fmla="*/ 172619 h 502510"/>
                    <a:gd name="connsiteX2" fmla="*/ 219582 w 257313"/>
                    <a:gd name="connsiteY2" fmla="*/ 232944 h 502510"/>
                    <a:gd name="connsiteX3" fmla="*/ 35432 w 257313"/>
                    <a:gd name="connsiteY3" fmla="*/ 340894 h 502510"/>
                    <a:gd name="connsiteX4" fmla="*/ 41782 w 257313"/>
                    <a:gd name="connsiteY4" fmla="*/ 499644 h 502510"/>
                    <a:gd name="connsiteX5" fmla="*/ 10032 w 257313"/>
                    <a:gd name="connsiteY5" fmla="*/ 432969 h 502510"/>
                    <a:gd name="connsiteX6" fmla="*/ 507 w 257313"/>
                    <a:gd name="connsiteY6" fmla="*/ 305969 h 502510"/>
                    <a:gd name="connsiteX7" fmla="*/ 22732 w 257313"/>
                    <a:gd name="connsiteY7" fmla="*/ 382169 h 502510"/>
                    <a:gd name="connsiteX8" fmla="*/ 95757 w 257313"/>
                    <a:gd name="connsiteY8" fmla="*/ 302794 h 502510"/>
                    <a:gd name="connsiteX9" fmla="*/ 184657 w 257313"/>
                    <a:gd name="connsiteY9" fmla="*/ 207544 h 502510"/>
                    <a:gd name="connsiteX10" fmla="*/ 175132 w 257313"/>
                    <a:gd name="connsiteY10" fmla="*/ 229769 h 502510"/>
                    <a:gd name="connsiteX11" fmla="*/ 203707 w 257313"/>
                    <a:gd name="connsiteY11" fmla="*/ 210719 h 502510"/>
                    <a:gd name="connsiteX12" fmla="*/ 241807 w 257313"/>
                    <a:gd name="connsiteY12" fmla="*/ 188494 h 502510"/>
                    <a:gd name="connsiteX13" fmla="*/ 219582 w 257313"/>
                    <a:gd name="connsiteY13" fmla="*/ 99594 h 502510"/>
                    <a:gd name="connsiteX14" fmla="*/ 175132 w 257313"/>
                    <a:gd name="connsiteY14" fmla="*/ 1169 h 50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57313" h="502510">
                      <a:moveTo>
                        <a:pt x="175132" y="1169"/>
                      </a:moveTo>
                      <a:cubicBezTo>
                        <a:pt x="180953" y="13340"/>
                        <a:pt x="247099" y="133990"/>
                        <a:pt x="254507" y="172619"/>
                      </a:cubicBezTo>
                      <a:cubicBezTo>
                        <a:pt x="261915" y="211248"/>
                        <a:pt x="256094" y="204898"/>
                        <a:pt x="219582" y="232944"/>
                      </a:cubicBezTo>
                      <a:cubicBezTo>
                        <a:pt x="183070" y="260990"/>
                        <a:pt x="65065" y="296444"/>
                        <a:pt x="35432" y="340894"/>
                      </a:cubicBezTo>
                      <a:cubicBezTo>
                        <a:pt x="5799" y="385344"/>
                        <a:pt x="46015" y="484298"/>
                        <a:pt x="41782" y="499644"/>
                      </a:cubicBezTo>
                      <a:cubicBezTo>
                        <a:pt x="37549" y="514990"/>
                        <a:pt x="16911" y="465248"/>
                        <a:pt x="10032" y="432969"/>
                      </a:cubicBezTo>
                      <a:cubicBezTo>
                        <a:pt x="3153" y="400690"/>
                        <a:pt x="-1610" y="314436"/>
                        <a:pt x="507" y="305969"/>
                      </a:cubicBezTo>
                      <a:cubicBezTo>
                        <a:pt x="2624" y="297502"/>
                        <a:pt x="6857" y="382698"/>
                        <a:pt x="22732" y="382169"/>
                      </a:cubicBezTo>
                      <a:cubicBezTo>
                        <a:pt x="38607" y="381640"/>
                        <a:pt x="95757" y="302794"/>
                        <a:pt x="95757" y="302794"/>
                      </a:cubicBezTo>
                      <a:cubicBezTo>
                        <a:pt x="122744" y="273690"/>
                        <a:pt x="171428" y="219715"/>
                        <a:pt x="184657" y="207544"/>
                      </a:cubicBezTo>
                      <a:cubicBezTo>
                        <a:pt x="197886" y="195373"/>
                        <a:pt x="171957" y="229240"/>
                        <a:pt x="175132" y="229769"/>
                      </a:cubicBezTo>
                      <a:cubicBezTo>
                        <a:pt x="178307" y="230298"/>
                        <a:pt x="192595" y="217598"/>
                        <a:pt x="203707" y="210719"/>
                      </a:cubicBezTo>
                      <a:cubicBezTo>
                        <a:pt x="214819" y="203840"/>
                        <a:pt x="239161" y="207015"/>
                        <a:pt x="241807" y="188494"/>
                      </a:cubicBezTo>
                      <a:cubicBezTo>
                        <a:pt x="244453" y="169973"/>
                        <a:pt x="227519" y="123936"/>
                        <a:pt x="219582" y="99594"/>
                      </a:cubicBezTo>
                      <a:cubicBezTo>
                        <a:pt x="211645" y="75252"/>
                        <a:pt x="169311" y="-11002"/>
                        <a:pt x="175132" y="11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8" name="フリーフォーム 277">
                  <a:extLst>
                    <a:ext uri="{FF2B5EF4-FFF2-40B4-BE49-F238E27FC236}">
                      <a16:creationId xmlns:a16="http://schemas.microsoft.com/office/drawing/2014/main" id="{AF2EDCC0-5BE6-068E-74CE-A192976B632F}"/>
                    </a:ext>
                  </a:extLst>
                </p:cNvPr>
                <p:cNvSpPr/>
                <p:nvPr/>
              </p:nvSpPr>
              <p:spPr>
                <a:xfrm>
                  <a:off x="6078222" y="5297961"/>
                  <a:ext cx="173504" cy="255291"/>
                </a:xfrm>
                <a:custGeom>
                  <a:avLst/>
                  <a:gdLst>
                    <a:gd name="connsiteX0" fmla="*/ 84453 w 173504"/>
                    <a:gd name="connsiteY0" fmla="*/ 1114 h 255291"/>
                    <a:gd name="connsiteX1" fmla="*/ 173353 w 173504"/>
                    <a:gd name="connsiteY1" fmla="*/ 93189 h 255291"/>
                    <a:gd name="connsiteX2" fmla="*/ 106678 w 173504"/>
                    <a:gd name="connsiteY2" fmla="*/ 153514 h 255291"/>
                    <a:gd name="connsiteX3" fmla="*/ 144778 w 173504"/>
                    <a:gd name="connsiteY3" fmla="*/ 147164 h 255291"/>
                    <a:gd name="connsiteX4" fmla="*/ 36828 w 173504"/>
                    <a:gd name="connsiteY4" fmla="*/ 213839 h 255291"/>
                    <a:gd name="connsiteX5" fmla="*/ 5078 w 173504"/>
                    <a:gd name="connsiteY5" fmla="*/ 251939 h 255291"/>
                    <a:gd name="connsiteX6" fmla="*/ 132078 w 173504"/>
                    <a:gd name="connsiteY6" fmla="*/ 128114 h 255291"/>
                    <a:gd name="connsiteX7" fmla="*/ 138428 w 173504"/>
                    <a:gd name="connsiteY7" fmla="*/ 109064 h 255291"/>
                    <a:gd name="connsiteX8" fmla="*/ 125728 w 173504"/>
                    <a:gd name="connsiteY8" fmla="*/ 45564 h 255291"/>
                    <a:gd name="connsiteX9" fmla="*/ 84453 w 173504"/>
                    <a:gd name="connsiteY9" fmla="*/ 1114 h 255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3504" h="255291">
                      <a:moveTo>
                        <a:pt x="84453" y="1114"/>
                      </a:moveTo>
                      <a:cubicBezTo>
                        <a:pt x="92390" y="9051"/>
                        <a:pt x="169649" y="67789"/>
                        <a:pt x="173353" y="93189"/>
                      </a:cubicBezTo>
                      <a:cubicBezTo>
                        <a:pt x="177057" y="118589"/>
                        <a:pt x="111440" y="144518"/>
                        <a:pt x="106678" y="153514"/>
                      </a:cubicBezTo>
                      <a:cubicBezTo>
                        <a:pt x="101916" y="162510"/>
                        <a:pt x="156420" y="137110"/>
                        <a:pt x="144778" y="147164"/>
                      </a:cubicBezTo>
                      <a:cubicBezTo>
                        <a:pt x="133136" y="157218"/>
                        <a:pt x="60111" y="196377"/>
                        <a:pt x="36828" y="213839"/>
                      </a:cubicBezTo>
                      <a:cubicBezTo>
                        <a:pt x="13545" y="231302"/>
                        <a:pt x="-10797" y="266227"/>
                        <a:pt x="5078" y="251939"/>
                      </a:cubicBezTo>
                      <a:cubicBezTo>
                        <a:pt x="20953" y="237652"/>
                        <a:pt x="109853" y="151926"/>
                        <a:pt x="132078" y="128114"/>
                      </a:cubicBezTo>
                      <a:cubicBezTo>
                        <a:pt x="154303" y="104302"/>
                        <a:pt x="139486" y="122822"/>
                        <a:pt x="138428" y="109064"/>
                      </a:cubicBezTo>
                      <a:cubicBezTo>
                        <a:pt x="137370" y="95306"/>
                        <a:pt x="129432" y="61439"/>
                        <a:pt x="125728" y="45564"/>
                      </a:cubicBezTo>
                      <a:cubicBezTo>
                        <a:pt x="122024" y="29689"/>
                        <a:pt x="76516" y="-6823"/>
                        <a:pt x="84453" y="11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9" name="フリーフォーム 278">
                  <a:extLst>
                    <a:ext uri="{FF2B5EF4-FFF2-40B4-BE49-F238E27FC236}">
                      <a16:creationId xmlns:a16="http://schemas.microsoft.com/office/drawing/2014/main" id="{081299A4-F394-73BC-973A-4A0AE3294287}"/>
                    </a:ext>
                  </a:extLst>
                </p:cNvPr>
                <p:cNvSpPr/>
                <p:nvPr/>
              </p:nvSpPr>
              <p:spPr>
                <a:xfrm>
                  <a:off x="5867374" y="5454292"/>
                  <a:ext cx="133489" cy="169139"/>
                </a:xfrm>
                <a:custGeom>
                  <a:avLst/>
                  <a:gdLst>
                    <a:gd name="connsiteX0" fmla="*/ 26 w 133489"/>
                    <a:gd name="connsiteY0" fmla="*/ 358 h 169139"/>
                    <a:gd name="connsiteX1" fmla="*/ 92101 w 133489"/>
                    <a:gd name="connsiteY1" fmla="*/ 89258 h 169139"/>
                    <a:gd name="connsiteX2" fmla="*/ 133376 w 133489"/>
                    <a:gd name="connsiteY2" fmla="*/ 168633 h 169139"/>
                    <a:gd name="connsiteX3" fmla="*/ 101626 w 133489"/>
                    <a:gd name="connsiteY3" fmla="*/ 121008 h 169139"/>
                    <a:gd name="connsiteX4" fmla="*/ 25426 w 133489"/>
                    <a:gd name="connsiteY4" fmla="*/ 76558 h 169139"/>
                    <a:gd name="connsiteX5" fmla="*/ 101626 w 133489"/>
                    <a:gd name="connsiteY5" fmla="*/ 124183 h 169139"/>
                    <a:gd name="connsiteX6" fmla="*/ 26 w 133489"/>
                    <a:gd name="connsiteY6" fmla="*/ 358 h 169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489" h="169139">
                      <a:moveTo>
                        <a:pt x="26" y="358"/>
                      </a:moveTo>
                      <a:cubicBezTo>
                        <a:pt x="-1562" y="-5463"/>
                        <a:pt x="69876" y="61212"/>
                        <a:pt x="92101" y="89258"/>
                      </a:cubicBezTo>
                      <a:cubicBezTo>
                        <a:pt x="114326" y="117304"/>
                        <a:pt x="131789" y="163341"/>
                        <a:pt x="133376" y="168633"/>
                      </a:cubicBezTo>
                      <a:cubicBezTo>
                        <a:pt x="134963" y="173925"/>
                        <a:pt x="119618" y="136354"/>
                        <a:pt x="101626" y="121008"/>
                      </a:cubicBezTo>
                      <a:cubicBezTo>
                        <a:pt x="83634" y="105662"/>
                        <a:pt x="25426" y="76029"/>
                        <a:pt x="25426" y="76558"/>
                      </a:cubicBezTo>
                      <a:cubicBezTo>
                        <a:pt x="25426" y="77087"/>
                        <a:pt x="104801" y="133179"/>
                        <a:pt x="101626" y="124183"/>
                      </a:cubicBezTo>
                      <a:cubicBezTo>
                        <a:pt x="98451" y="115187"/>
                        <a:pt x="1614" y="6179"/>
                        <a:pt x="26" y="3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0" name="フリーフォーム 279">
                  <a:extLst>
                    <a:ext uri="{FF2B5EF4-FFF2-40B4-BE49-F238E27FC236}">
                      <a16:creationId xmlns:a16="http://schemas.microsoft.com/office/drawing/2014/main" id="{8466CE33-775D-31F3-B083-08F521627C3C}"/>
                    </a:ext>
                  </a:extLst>
                </p:cNvPr>
                <p:cNvSpPr/>
                <p:nvPr/>
              </p:nvSpPr>
              <p:spPr>
                <a:xfrm>
                  <a:off x="6346823" y="5355889"/>
                  <a:ext cx="190506" cy="178222"/>
                </a:xfrm>
                <a:custGeom>
                  <a:avLst/>
                  <a:gdLst>
                    <a:gd name="connsiteX0" fmla="*/ 2 w 190506"/>
                    <a:gd name="connsiteY0" fmla="*/ 336 h 178222"/>
                    <a:gd name="connsiteX1" fmla="*/ 104777 w 190506"/>
                    <a:gd name="connsiteY1" fmla="*/ 67011 h 178222"/>
                    <a:gd name="connsiteX2" fmla="*/ 190502 w 190506"/>
                    <a:gd name="connsiteY2" fmla="*/ 178136 h 178222"/>
                    <a:gd name="connsiteX3" fmla="*/ 107952 w 190506"/>
                    <a:gd name="connsiteY3" fmla="*/ 47961 h 178222"/>
                    <a:gd name="connsiteX4" fmla="*/ 2 w 190506"/>
                    <a:gd name="connsiteY4" fmla="*/ 336 h 178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06" h="178222">
                      <a:moveTo>
                        <a:pt x="2" y="336"/>
                      </a:moveTo>
                      <a:cubicBezTo>
                        <a:pt x="-527" y="3511"/>
                        <a:pt x="73027" y="37378"/>
                        <a:pt x="104777" y="67011"/>
                      </a:cubicBezTo>
                      <a:cubicBezTo>
                        <a:pt x="136527" y="96644"/>
                        <a:pt x="189973" y="181311"/>
                        <a:pt x="190502" y="178136"/>
                      </a:cubicBezTo>
                      <a:cubicBezTo>
                        <a:pt x="191031" y="174961"/>
                        <a:pt x="147110" y="79182"/>
                        <a:pt x="107952" y="47961"/>
                      </a:cubicBezTo>
                      <a:cubicBezTo>
                        <a:pt x="68794" y="16740"/>
                        <a:pt x="531" y="-2839"/>
                        <a:pt x="2" y="3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1" name="フリーフォーム 280">
                  <a:extLst>
                    <a:ext uri="{FF2B5EF4-FFF2-40B4-BE49-F238E27FC236}">
                      <a16:creationId xmlns:a16="http://schemas.microsoft.com/office/drawing/2014/main" id="{101014EF-C967-C4C5-AF84-FAC480290D9C}"/>
                    </a:ext>
                  </a:extLst>
                </p:cNvPr>
                <p:cNvSpPr/>
                <p:nvPr/>
              </p:nvSpPr>
              <p:spPr>
                <a:xfrm>
                  <a:off x="6403963" y="5219698"/>
                  <a:ext cx="123837" cy="181037"/>
                </a:xfrm>
                <a:custGeom>
                  <a:avLst/>
                  <a:gdLst>
                    <a:gd name="connsiteX0" fmla="*/ 3187 w 123837"/>
                    <a:gd name="connsiteY0" fmla="*/ 85727 h 181037"/>
                    <a:gd name="connsiteX1" fmla="*/ 85737 w 123837"/>
                    <a:gd name="connsiteY1" fmla="*/ 136527 h 181037"/>
                    <a:gd name="connsiteX2" fmla="*/ 123837 w 123837"/>
                    <a:gd name="connsiteY2" fmla="*/ 180977 h 181037"/>
                    <a:gd name="connsiteX3" fmla="*/ 85737 w 123837"/>
                    <a:gd name="connsiteY3" fmla="*/ 127002 h 181037"/>
                    <a:gd name="connsiteX4" fmla="*/ 12 w 123837"/>
                    <a:gd name="connsiteY4" fmla="*/ 2 h 181037"/>
                    <a:gd name="connsiteX5" fmla="*/ 92087 w 123837"/>
                    <a:gd name="connsiteY5" fmla="*/ 130177 h 181037"/>
                    <a:gd name="connsiteX6" fmla="*/ 3187 w 123837"/>
                    <a:gd name="connsiteY6" fmla="*/ 85727 h 18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37" h="181037">
                      <a:moveTo>
                        <a:pt x="3187" y="85727"/>
                      </a:moveTo>
                      <a:cubicBezTo>
                        <a:pt x="2129" y="86785"/>
                        <a:pt x="65629" y="120652"/>
                        <a:pt x="85737" y="136527"/>
                      </a:cubicBezTo>
                      <a:cubicBezTo>
                        <a:pt x="105845" y="152402"/>
                        <a:pt x="123837" y="182564"/>
                        <a:pt x="123837" y="180977"/>
                      </a:cubicBezTo>
                      <a:cubicBezTo>
                        <a:pt x="123837" y="179390"/>
                        <a:pt x="106374" y="157164"/>
                        <a:pt x="85737" y="127002"/>
                      </a:cubicBezTo>
                      <a:cubicBezTo>
                        <a:pt x="65100" y="96840"/>
                        <a:pt x="-1046" y="-527"/>
                        <a:pt x="12" y="2"/>
                      </a:cubicBezTo>
                      <a:cubicBezTo>
                        <a:pt x="1070" y="531"/>
                        <a:pt x="87324" y="112714"/>
                        <a:pt x="92087" y="130177"/>
                      </a:cubicBezTo>
                      <a:cubicBezTo>
                        <a:pt x="96850" y="147640"/>
                        <a:pt x="4245" y="84669"/>
                        <a:pt x="3187" y="857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2" name="フリーフォーム 281">
                  <a:extLst>
                    <a:ext uri="{FF2B5EF4-FFF2-40B4-BE49-F238E27FC236}">
                      <a16:creationId xmlns:a16="http://schemas.microsoft.com/office/drawing/2014/main" id="{88856B44-4E01-23BD-850A-97F02C9CD3A3}"/>
                    </a:ext>
                  </a:extLst>
                </p:cNvPr>
                <p:cNvSpPr/>
                <p:nvPr/>
              </p:nvSpPr>
              <p:spPr>
                <a:xfrm>
                  <a:off x="6198945" y="3625826"/>
                  <a:ext cx="100438" cy="464356"/>
                </a:xfrm>
                <a:custGeom>
                  <a:avLst/>
                  <a:gdLst>
                    <a:gd name="connsiteX0" fmla="*/ 100255 w 100438"/>
                    <a:gd name="connsiteY0" fmla="*/ 24 h 464356"/>
                    <a:gd name="connsiteX1" fmla="*/ 27230 w 100438"/>
                    <a:gd name="connsiteY1" fmla="*/ 212749 h 464356"/>
                    <a:gd name="connsiteX2" fmla="*/ 58980 w 100438"/>
                    <a:gd name="connsiteY2" fmla="*/ 463574 h 464356"/>
                    <a:gd name="connsiteX3" fmla="*/ 14530 w 100438"/>
                    <a:gd name="connsiteY3" fmla="*/ 295299 h 464356"/>
                    <a:gd name="connsiteX4" fmla="*/ 39930 w 100438"/>
                    <a:gd name="connsiteY4" fmla="*/ 403249 h 464356"/>
                    <a:gd name="connsiteX5" fmla="*/ 1830 w 100438"/>
                    <a:gd name="connsiteY5" fmla="*/ 225449 h 464356"/>
                    <a:gd name="connsiteX6" fmla="*/ 100255 w 100438"/>
                    <a:gd name="connsiteY6" fmla="*/ 24 h 464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438" h="464356">
                      <a:moveTo>
                        <a:pt x="100255" y="24"/>
                      </a:moveTo>
                      <a:cubicBezTo>
                        <a:pt x="104488" y="-2093"/>
                        <a:pt x="34109" y="135491"/>
                        <a:pt x="27230" y="212749"/>
                      </a:cubicBezTo>
                      <a:cubicBezTo>
                        <a:pt x="20351" y="290007"/>
                        <a:pt x="61097" y="449816"/>
                        <a:pt x="58980" y="463574"/>
                      </a:cubicBezTo>
                      <a:cubicBezTo>
                        <a:pt x="56863" y="477332"/>
                        <a:pt x="17705" y="305353"/>
                        <a:pt x="14530" y="295299"/>
                      </a:cubicBezTo>
                      <a:cubicBezTo>
                        <a:pt x="11355" y="285245"/>
                        <a:pt x="42047" y="414891"/>
                        <a:pt x="39930" y="403249"/>
                      </a:cubicBezTo>
                      <a:cubicBezTo>
                        <a:pt x="37813" y="391607"/>
                        <a:pt x="-9812" y="286832"/>
                        <a:pt x="1830" y="225449"/>
                      </a:cubicBezTo>
                      <a:cubicBezTo>
                        <a:pt x="13472" y="164066"/>
                        <a:pt x="96022" y="2141"/>
                        <a:pt x="100255" y="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3" name="フリーフォーム 282">
                  <a:extLst>
                    <a:ext uri="{FF2B5EF4-FFF2-40B4-BE49-F238E27FC236}">
                      <a16:creationId xmlns:a16="http://schemas.microsoft.com/office/drawing/2014/main" id="{BB5BE616-3E12-BBD8-9345-7CAE9B4DAE77}"/>
                    </a:ext>
                  </a:extLst>
                </p:cNvPr>
                <p:cNvSpPr/>
                <p:nvPr/>
              </p:nvSpPr>
              <p:spPr>
                <a:xfrm>
                  <a:off x="5876671" y="3492296"/>
                  <a:ext cx="150817" cy="589351"/>
                </a:xfrm>
                <a:custGeom>
                  <a:avLst/>
                  <a:gdLst>
                    <a:gd name="connsiteX0" fmla="*/ 254 w 150817"/>
                    <a:gd name="connsiteY0" fmla="*/ 204 h 589351"/>
                    <a:gd name="connsiteX1" fmla="*/ 89154 w 150817"/>
                    <a:gd name="connsiteY1" fmla="*/ 320879 h 589351"/>
                    <a:gd name="connsiteX2" fmla="*/ 105029 w 150817"/>
                    <a:gd name="connsiteY2" fmla="*/ 406604 h 589351"/>
                    <a:gd name="connsiteX3" fmla="*/ 70104 w 150817"/>
                    <a:gd name="connsiteY3" fmla="*/ 587579 h 589351"/>
                    <a:gd name="connsiteX4" fmla="*/ 79629 w 150817"/>
                    <a:gd name="connsiteY4" fmla="*/ 485979 h 589351"/>
                    <a:gd name="connsiteX5" fmla="*/ 149479 w 150817"/>
                    <a:gd name="connsiteY5" fmla="*/ 279604 h 589351"/>
                    <a:gd name="connsiteX6" fmla="*/ 120904 w 150817"/>
                    <a:gd name="connsiteY6" fmla="*/ 358979 h 589351"/>
                    <a:gd name="connsiteX7" fmla="*/ 63754 w 150817"/>
                    <a:gd name="connsiteY7" fmla="*/ 273254 h 589351"/>
                    <a:gd name="connsiteX8" fmla="*/ 254 w 150817"/>
                    <a:gd name="connsiteY8" fmla="*/ 204 h 589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0817" h="589351">
                      <a:moveTo>
                        <a:pt x="254" y="204"/>
                      </a:moveTo>
                      <a:cubicBezTo>
                        <a:pt x="4487" y="8141"/>
                        <a:pt x="71692" y="253146"/>
                        <a:pt x="89154" y="320879"/>
                      </a:cubicBezTo>
                      <a:cubicBezTo>
                        <a:pt x="106616" y="388612"/>
                        <a:pt x="108204" y="362154"/>
                        <a:pt x="105029" y="406604"/>
                      </a:cubicBezTo>
                      <a:cubicBezTo>
                        <a:pt x="101854" y="451054"/>
                        <a:pt x="74337" y="574350"/>
                        <a:pt x="70104" y="587579"/>
                      </a:cubicBezTo>
                      <a:cubicBezTo>
                        <a:pt x="65871" y="600808"/>
                        <a:pt x="66400" y="537308"/>
                        <a:pt x="79629" y="485979"/>
                      </a:cubicBezTo>
                      <a:cubicBezTo>
                        <a:pt x="92858" y="434650"/>
                        <a:pt x="142600" y="300770"/>
                        <a:pt x="149479" y="279604"/>
                      </a:cubicBezTo>
                      <a:cubicBezTo>
                        <a:pt x="156358" y="258438"/>
                        <a:pt x="135191" y="360037"/>
                        <a:pt x="120904" y="358979"/>
                      </a:cubicBezTo>
                      <a:cubicBezTo>
                        <a:pt x="106617" y="357921"/>
                        <a:pt x="81746" y="328816"/>
                        <a:pt x="63754" y="273254"/>
                      </a:cubicBezTo>
                      <a:cubicBezTo>
                        <a:pt x="45762" y="217692"/>
                        <a:pt x="-3979" y="-7733"/>
                        <a:pt x="254" y="2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4" name="フリーフォーム 283">
                  <a:extLst>
                    <a:ext uri="{FF2B5EF4-FFF2-40B4-BE49-F238E27FC236}">
                      <a16:creationId xmlns:a16="http://schemas.microsoft.com/office/drawing/2014/main" id="{3C1DC002-AABA-0B20-C840-4672B1785D86}"/>
                    </a:ext>
                  </a:extLst>
                </p:cNvPr>
                <p:cNvSpPr/>
                <p:nvPr/>
              </p:nvSpPr>
              <p:spPr>
                <a:xfrm>
                  <a:off x="6220478" y="4406322"/>
                  <a:ext cx="64383" cy="616102"/>
                </a:xfrm>
                <a:custGeom>
                  <a:avLst/>
                  <a:gdLst>
                    <a:gd name="connsiteX0" fmla="*/ 12047 w 64383"/>
                    <a:gd name="connsiteY0" fmla="*/ 578 h 616102"/>
                    <a:gd name="connsiteX1" fmla="*/ 18397 w 64383"/>
                    <a:gd name="connsiteY1" fmla="*/ 222828 h 616102"/>
                    <a:gd name="connsiteX2" fmla="*/ 12047 w 64383"/>
                    <a:gd name="connsiteY2" fmla="*/ 400628 h 616102"/>
                    <a:gd name="connsiteX3" fmla="*/ 2522 w 64383"/>
                    <a:gd name="connsiteY3" fmla="*/ 330778 h 616102"/>
                    <a:gd name="connsiteX4" fmla="*/ 62847 w 64383"/>
                    <a:gd name="connsiteY4" fmla="*/ 533978 h 616102"/>
                    <a:gd name="connsiteX5" fmla="*/ 46972 w 64383"/>
                    <a:gd name="connsiteY5" fmla="*/ 575253 h 616102"/>
                    <a:gd name="connsiteX6" fmla="*/ 53322 w 64383"/>
                    <a:gd name="connsiteY6" fmla="*/ 613353 h 616102"/>
                    <a:gd name="connsiteX7" fmla="*/ 40622 w 64383"/>
                    <a:gd name="connsiteY7" fmla="*/ 495878 h 616102"/>
                    <a:gd name="connsiteX8" fmla="*/ 21572 w 64383"/>
                    <a:gd name="connsiteY8" fmla="*/ 340303 h 616102"/>
                    <a:gd name="connsiteX9" fmla="*/ 5697 w 64383"/>
                    <a:gd name="connsiteY9" fmla="*/ 292678 h 616102"/>
                    <a:gd name="connsiteX10" fmla="*/ 12047 w 64383"/>
                    <a:gd name="connsiteY10" fmla="*/ 578 h 61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83" h="616102">
                      <a:moveTo>
                        <a:pt x="12047" y="578"/>
                      </a:moveTo>
                      <a:cubicBezTo>
                        <a:pt x="14164" y="-11064"/>
                        <a:pt x="18397" y="156153"/>
                        <a:pt x="18397" y="222828"/>
                      </a:cubicBezTo>
                      <a:cubicBezTo>
                        <a:pt x="18397" y="289503"/>
                        <a:pt x="14693" y="382636"/>
                        <a:pt x="12047" y="400628"/>
                      </a:cubicBezTo>
                      <a:cubicBezTo>
                        <a:pt x="9401" y="418620"/>
                        <a:pt x="-5945" y="308553"/>
                        <a:pt x="2522" y="330778"/>
                      </a:cubicBezTo>
                      <a:cubicBezTo>
                        <a:pt x="10989" y="353003"/>
                        <a:pt x="55439" y="493232"/>
                        <a:pt x="62847" y="533978"/>
                      </a:cubicBezTo>
                      <a:cubicBezTo>
                        <a:pt x="70255" y="574724"/>
                        <a:pt x="48559" y="562024"/>
                        <a:pt x="46972" y="575253"/>
                      </a:cubicBezTo>
                      <a:cubicBezTo>
                        <a:pt x="45385" y="588482"/>
                        <a:pt x="54380" y="626582"/>
                        <a:pt x="53322" y="613353"/>
                      </a:cubicBezTo>
                      <a:cubicBezTo>
                        <a:pt x="52264" y="600124"/>
                        <a:pt x="45914" y="541386"/>
                        <a:pt x="40622" y="495878"/>
                      </a:cubicBezTo>
                      <a:cubicBezTo>
                        <a:pt x="35330" y="450370"/>
                        <a:pt x="27393" y="374170"/>
                        <a:pt x="21572" y="340303"/>
                      </a:cubicBezTo>
                      <a:cubicBezTo>
                        <a:pt x="15751" y="306436"/>
                        <a:pt x="6755" y="342949"/>
                        <a:pt x="5697" y="292678"/>
                      </a:cubicBezTo>
                      <a:cubicBezTo>
                        <a:pt x="4639" y="242407"/>
                        <a:pt x="9930" y="12220"/>
                        <a:pt x="12047" y="5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5" name="フリーフォーム 284">
                  <a:extLst>
                    <a:ext uri="{FF2B5EF4-FFF2-40B4-BE49-F238E27FC236}">
                      <a16:creationId xmlns:a16="http://schemas.microsoft.com/office/drawing/2014/main" id="{C34F3EAB-D650-E6EE-F18C-1FE277FE43ED}"/>
                    </a:ext>
                  </a:extLst>
                </p:cNvPr>
                <p:cNvSpPr/>
                <p:nvPr/>
              </p:nvSpPr>
              <p:spPr>
                <a:xfrm>
                  <a:off x="5806932" y="5495840"/>
                  <a:ext cx="137878" cy="146140"/>
                </a:xfrm>
                <a:custGeom>
                  <a:avLst/>
                  <a:gdLst>
                    <a:gd name="connsiteX0" fmla="*/ 143 w 137878"/>
                    <a:gd name="connsiteY0" fmla="*/ 85 h 146140"/>
                    <a:gd name="connsiteX1" fmla="*/ 69993 w 137878"/>
                    <a:gd name="connsiteY1" fmla="*/ 85810 h 146140"/>
                    <a:gd name="connsiteX2" fmla="*/ 136668 w 137878"/>
                    <a:gd name="connsiteY2" fmla="*/ 146135 h 146140"/>
                    <a:gd name="connsiteX3" fmla="*/ 111268 w 137878"/>
                    <a:gd name="connsiteY3" fmla="*/ 82635 h 146140"/>
                    <a:gd name="connsiteX4" fmla="*/ 89043 w 137878"/>
                    <a:gd name="connsiteY4" fmla="*/ 69935 h 146140"/>
                    <a:gd name="connsiteX5" fmla="*/ 143 w 137878"/>
                    <a:gd name="connsiteY5" fmla="*/ 85 h 146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878" h="146140">
                      <a:moveTo>
                        <a:pt x="143" y="85"/>
                      </a:moveTo>
                      <a:cubicBezTo>
                        <a:pt x="-3032" y="2731"/>
                        <a:pt x="47239" y="61468"/>
                        <a:pt x="69993" y="85810"/>
                      </a:cubicBezTo>
                      <a:cubicBezTo>
                        <a:pt x="92747" y="110152"/>
                        <a:pt x="129789" y="146664"/>
                        <a:pt x="136668" y="146135"/>
                      </a:cubicBezTo>
                      <a:cubicBezTo>
                        <a:pt x="143547" y="145606"/>
                        <a:pt x="119205" y="95335"/>
                        <a:pt x="111268" y="82635"/>
                      </a:cubicBezTo>
                      <a:cubicBezTo>
                        <a:pt x="103331" y="69935"/>
                        <a:pt x="103331" y="83164"/>
                        <a:pt x="89043" y="69935"/>
                      </a:cubicBezTo>
                      <a:cubicBezTo>
                        <a:pt x="74756" y="56706"/>
                        <a:pt x="3318" y="-2561"/>
                        <a:pt x="143" y="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6" name="フリーフォーム 285">
                  <a:extLst>
                    <a:ext uri="{FF2B5EF4-FFF2-40B4-BE49-F238E27FC236}">
                      <a16:creationId xmlns:a16="http://schemas.microsoft.com/office/drawing/2014/main" id="{FBC045AB-40B7-008C-C052-CFCC0B7034E0}"/>
                    </a:ext>
                  </a:extLst>
                </p:cNvPr>
                <p:cNvSpPr/>
                <p:nvPr/>
              </p:nvSpPr>
              <p:spPr>
                <a:xfrm>
                  <a:off x="5897365" y="5736817"/>
                  <a:ext cx="141491" cy="375363"/>
                </a:xfrm>
                <a:custGeom>
                  <a:avLst/>
                  <a:gdLst>
                    <a:gd name="connsiteX0" fmla="*/ 100210 w 141491"/>
                    <a:gd name="connsiteY0" fmla="*/ 3583 h 375363"/>
                    <a:gd name="connsiteX1" fmla="*/ 119260 w 141491"/>
                    <a:gd name="connsiteY1" fmla="*/ 175033 h 375363"/>
                    <a:gd name="connsiteX2" fmla="*/ 1785 w 141491"/>
                    <a:gd name="connsiteY2" fmla="*/ 295683 h 375363"/>
                    <a:gd name="connsiteX3" fmla="*/ 49410 w 141491"/>
                    <a:gd name="connsiteY3" fmla="*/ 375058 h 375363"/>
                    <a:gd name="connsiteX4" fmla="*/ 65285 w 141491"/>
                    <a:gd name="connsiteY4" fmla="*/ 324258 h 375363"/>
                    <a:gd name="connsiteX5" fmla="*/ 39885 w 141491"/>
                    <a:gd name="connsiteY5" fmla="*/ 356008 h 375363"/>
                    <a:gd name="connsiteX6" fmla="*/ 20835 w 141491"/>
                    <a:gd name="connsiteY6" fmla="*/ 314733 h 375363"/>
                    <a:gd name="connsiteX7" fmla="*/ 74810 w 141491"/>
                    <a:gd name="connsiteY7" fmla="*/ 254408 h 375363"/>
                    <a:gd name="connsiteX8" fmla="*/ 84335 w 141491"/>
                    <a:gd name="connsiteY8" fmla="*/ 225833 h 375363"/>
                    <a:gd name="connsiteX9" fmla="*/ 100210 w 141491"/>
                    <a:gd name="connsiteY9" fmla="*/ 257583 h 375363"/>
                    <a:gd name="connsiteX10" fmla="*/ 141485 w 141491"/>
                    <a:gd name="connsiteY10" fmla="*/ 171858 h 375363"/>
                    <a:gd name="connsiteX11" fmla="*/ 103385 w 141491"/>
                    <a:gd name="connsiteY11" fmla="*/ 92483 h 375363"/>
                    <a:gd name="connsiteX12" fmla="*/ 103385 w 141491"/>
                    <a:gd name="connsiteY12" fmla="*/ 60733 h 375363"/>
                    <a:gd name="connsiteX13" fmla="*/ 100210 w 141491"/>
                    <a:gd name="connsiteY13" fmla="*/ 3583 h 375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1491" h="375363">
                      <a:moveTo>
                        <a:pt x="100210" y="3583"/>
                      </a:moveTo>
                      <a:cubicBezTo>
                        <a:pt x="102856" y="22633"/>
                        <a:pt x="135664" y="126350"/>
                        <a:pt x="119260" y="175033"/>
                      </a:cubicBezTo>
                      <a:cubicBezTo>
                        <a:pt x="102856" y="223716"/>
                        <a:pt x="13427" y="262346"/>
                        <a:pt x="1785" y="295683"/>
                      </a:cubicBezTo>
                      <a:cubicBezTo>
                        <a:pt x="-9857" y="329020"/>
                        <a:pt x="38827" y="370296"/>
                        <a:pt x="49410" y="375058"/>
                      </a:cubicBezTo>
                      <a:cubicBezTo>
                        <a:pt x="59993" y="379821"/>
                        <a:pt x="66872" y="327433"/>
                        <a:pt x="65285" y="324258"/>
                      </a:cubicBezTo>
                      <a:cubicBezTo>
                        <a:pt x="63698" y="321083"/>
                        <a:pt x="47293" y="357595"/>
                        <a:pt x="39885" y="356008"/>
                      </a:cubicBezTo>
                      <a:cubicBezTo>
                        <a:pt x="32477" y="354421"/>
                        <a:pt x="15014" y="331666"/>
                        <a:pt x="20835" y="314733"/>
                      </a:cubicBezTo>
                      <a:cubicBezTo>
                        <a:pt x="26656" y="297800"/>
                        <a:pt x="64227" y="269225"/>
                        <a:pt x="74810" y="254408"/>
                      </a:cubicBezTo>
                      <a:cubicBezTo>
                        <a:pt x="85393" y="239591"/>
                        <a:pt x="80102" y="225304"/>
                        <a:pt x="84335" y="225833"/>
                      </a:cubicBezTo>
                      <a:cubicBezTo>
                        <a:pt x="88568" y="226362"/>
                        <a:pt x="90685" y="266579"/>
                        <a:pt x="100210" y="257583"/>
                      </a:cubicBezTo>
                      <a:cubicBezTo>
                        <a:pt x="109735" y="248587"/>
                        <a:pt x="140956" y="199375"/>
                        <a:pt x="141485" y="171858"/>
                      </a:cubicBezTo>
                      <a:cubicBezTo>
                        <a:pt x="142014" y="144341"/>
                        <a:pt x="109735" y="111004"/>
                        <a:pt x="103385" y="92483"/>
                      </a:cubicBezTo>
                      <a:cubicBezTo>
                        <a:pt x="97035" y="73962"/>
                        <a:pt x="101798" y="74491"/>
                        <a:pt x="103385" y="60733"/>
                      </a:cubicBezTo>
                      <a:cubicBezTo>
                        <a:pt x="104972" y="46975"/>
                        <a:pt x="97564" y="-15467"/>
                        <a:pt x="100210" y="35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7" name="フリーフォーム 286">
                  <a:extLst>
                    <a:ext uri="{FF2B5EF4-FFF2-40B4-BE49-F238E27FC236}">
                      <a16:creationId xmlns:a16="http://schemas.microsoft.com/office/drawing/2014/main" id="{4080236C-4067-13D2-4FD7-65CA100B7E59}"/>
                    </a:ext>
                  </a:extLst>
                </p:cNvPr>
                <p:cNvSpPr/>
                <p:nvPr/>
              </p:nvSpPr>
              <p:spPr>
                <a:xfrm>
                  <a:off x="6038557" y="5734018"/>
                  <a:ext cx="102164" cy="413725"/>
                </a:xfrm>
                <a:custGeom>
                  <a:avLst/>
                  <a:gdLst>
                    <a:gd name="connsiteX0" fmla="*/ 47918 w 102164"/>
                    <a:gd name="connsiteY0" fmla="*/ 32 h 413725"/>
                    <a:gd name="connsiteX1" fmla="*/ 60618 w 102164"/>
                    <a:gd name="connsiteY1" fmla="*/ 209582 h 413725"/>
                    <a:gd name="connsiteX2" fmla="*/ 95543 w 102164"/>
                    <a:gd name="connsiteY2" fmla="*/ 301657 h 413725"/>
                    <a:gd name="connsiteX3" fmla="*/ 293 w 102164"/>
                    <a:gd name="connsiteY3" fmla="*/ 412782 h 413725"/>
                    <a:gd name="connsiteX4" fmla="*/ 66968 w 102164"/>
                    <a:gd name="connsiteY4" fmla="*/ 352457 h 413725"/>
                    <a:gd name="connsiteX5" fmla="*/ 101893 w 102164"/>
                    <a:gd name="connsiteY5" fmla="*/ 304832 h 413725"/>
                    <a:gd name="connsiteX6" fmla="*/ 82843 w 102164"/>
                    <a:gd name="connsiteY6" fmla="*/ 247682 h 413725"/>
                    <a:gd name="connsiteX7" fmla="*/ 76493 w 102164"/>
                    <a:gd name="connsiteY7" fmla="*/ 225457 h 413725"/>
                    <a:gd name="connsiteX8" fmla="*/ 47918 w 102164"/>
                    <a:gd name="connsiteY8" fmla="*/ 32 h 413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164" h="413725">
                      <a:moveTo>
                        <a:pt x="47918" y="32"/>
                      </a:moveTo>
                      <a:cubicBezTo>
                        <a:pt x="45272" y="-2614"/>
                        <a:pt x="52681" y="159311"/>
                        <a:pt x="60618" y="209582"/>
                      </a:cubicBezTo>
                      <a:cubicBezTo>
                        <a:pt x="68555" y="259853"/>
                        <a:pt x="105597" y="267790"/>
                        <a:pt x="95543" y="301657"/>
                      </a:cubicBezTo>
                      <a:cubicBezTo>
                        <a:pt x="85489" y="335524"/>
                        <a:pt x="5056" y="404315"/>
                        <a:pt x="293" y="412782"/>
                      </a:cubicBezTo>
                      <a:cubicBezTo>
                        <a:pt x="-4470" y="421249"/>
                        <a:pt x="50035" y="370449"/>
                        <a:pt x="66968" y="352457"/>
                      </a:cubicBezTo>
                      <a:cubicBezTo>
                        <a:pt x="83901" y="334465"/>
                        <a:pt x="99247" y="322295"/>
                        <a:pt x="101893" y="304832"/>
                      </a:cubicBezTo>
                      <a:cubicBezTo>
                        <a:pt x="104539" y="287369"/>
                        <a:pt x="87076" y="260911"/>
                        <a:pt x="82843" y="247682"/>
                      </a:cubicBezTo>
                      <a:cubicBezTo>
                        <a:pt x="78610" y="234453"/>
                        <a:pt x="79139" y="264086"/>
                        <a:pt x="76493" y="225457"/>
                      </a:cubicBezTo>
                      <a:cubicBezTo>
                        <a:pt x="73847" y="186828"/>
                        <a:pt x="50564" y="2678"/>
                        <a:pt x="47918" y="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8" name="フリーフォーム 287">
                  <a:extLst>
                    <a:ext uri="{FF2B5EF4-FFF2-40B4-BE49-F238E27FC236}">
                      <a16:creationId xmlns:a16="http://schemas.microsoft.com/office/drawing/2014/main" id="{FED26916-A2B8-58C6-5011-F14A14D4F54F}"/>
                    </a:ext>
                  </a:extLst>
                </p:cNvPr>
                <p:cNvSpPr/>
                <p:nvPr/>
              </p:nvSpPr>
              <p:spPr>
                <a:xfrm>
                  <a:off x="5472251" y="6171814"/>
                  <a:ext cx="584876" cy="194176"/>
                </a:xfrm>
                <a:custGeom>
                  <a:avLst/>
                  <a:gdLst>
                    <a:gd name="connsiteX0" fmla="*/ 4624 w 584876"/>
                    <a:gd name="connsiteY0" fmla="*/ 140086 h 194176"/>
                    <a:gd name="connsiteX1" fmla="*/ 61774 w 584876"/>
                    <a:gd name="connsiteY1" fmla="*/ 146436 h 194176"/>
                    <a:gd name="connsiteX2" fmla="*/ 296724 w 584876"/>
                    <a:gd name="connsiteY2" fmla="*/ 44836 h 194176"/>
                    <a:gd name="connsiteX3" fmla="*/ 236399 w 584876"/>
                    <a:gd name="connsiteY3" fmla="*/ 63886 h 194176"/>
                    <a:gd name="connsiteX4" fmla="*/ 341174 w 584876"/>
                    <a:gd name="connsiteY4" fmla="*/ 13086 h 194176"/>
                    <a:gd name="connsiteX5" fmla="*/ 455474 w 584876"/>
                    <a:gd name="connsiteY5" fmla="*/ 38486 h 194176"/>
                    <a:gd name="connsiteX6" fmla="*/ 445949 w 584876"/>
                    <a:gd name="connsiteY6" fmla="*/ 386 h 194176"/>
                    <a:gd name="connsiteX7" fmla="*/ 582474 w 584876"/>
                    <a:gd name="connsiteY7" fmla="*/ 67061 h 194176"/>
                    <a:gd name="connsiteX8" fmla="*/ 522149 w 584876"/>
                    <a:gd name="connsiteY8" fmla="*/ 57536 h 194176"/>
                    <a:gd name="connsiteX9" fmla="*/ 385624 w 584876"/>
                    <a:gd name="connsiteY9" fmla="*/ 3561 h 194176"/>
                    <a:gd name="connsiteX10" fmla="*/ 395149 w 584876"/>
                    <a:gd name="connsiteY10" fmla="*/ 22611 h 194176"/>
                    <a:gd name="connsiteX11" fmla="*/ 182424 w 584876"/>
                    <a:gd name="connsiteY11" fmla="*/ 86111 h 194176"/>
                    <a:gd name="connsiteX12" fmla="*/ 150674 w 584876"/>
                    <a:gd name="connsiteY12" fmla="*/ 146436 h 194176"/>
                    <a:gd name="connsiteX13" fmla="*/ 210999 w 584876"/>
                    <a:gd name="connsiteY13" fmla="*/ 98811 h 194176"/>
                    <a:gd name="connsiteX14" fmla="*/ 141149 w 584876"/>
                    <a:gd name="connsiteY14" fmla="*/ 152786 h 194176"/>
                    <a:gd name="connsiteX15" fmla="*/ 52249 w 584876"/>
                    <a:gd name="connsiteY15" fmla="*/ 194061 h 194176"/>
                    <a:gd name="connsiteX16" fmla="*/ 153849 w 584876"/>
                    <a:gd name="connsiteY16" fmla="*/ 140086 h 194176"/>
                    <a:gd name="connsiteX17" fmla="*/ 4624 w 584876"/>
                    <a:gd name="connsiteY17" fmla="*/ 140086 h 194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84876" h="194176">
                      <a:moveTo>
                        <a:pt x="4624" y="140086"/>
                      </a:moveTo>
                      <a:cubicBezTo>
                        <a:pt x="-10722" y="141144"/>
                        <a:pt x="13091" y="162311"/>
                        <a:pt x="61774" y="146436"/>
                      </a:cubicBezTo>
                      <a:cubicBezTo>
                        <a:pt x="110457" y="130561"/>
                        <a:pt x="267620" y="58594"/>
                        <a:pt x="296724" y="44836"/>
                      </a:cubicBezTo>
                      <a:cubicBezTo>
                        <a:pt x="325828" y="31078"/>
                        <a:pt x="228991" y="69178"/>
                        <a:pt x="236399" y="63886"/>
                      </a:cubicBezTo>
                      <a:cubicBezTo>
                        <a:pt x="243807" y="58594"/>
                        <a:pt x="304662" y="17319"/>
                        <a:pt x="341174" y="13086"/>
                      </a:cubicBezTo>
                      <a:cubicBezTo>
                        <a:pt x="377687" y="8853"/>
                        <a:pt x="438012" y="40603"/>
                        <a:pt x="455474" y="38486"/>
                      </a:cubicBezTo>
                      <a:cubicBezTo>
                        <a:pt x="472936" y="36369"/>
                        <a:pt x="424782" y="-4376"/>
                        <a:pt x="445949" y="386"/>
                      </a:cubicBezTo>
                      <a:cubicBezTo>
                        <a:pt x="467116" y="5148"/>
                        <a:pt x="569774" y="57536"/>
                        <a:pt x="582474" y="67061"/>
                      </a:cubicBezTo>
                      <a:cubicBezTo>
                        <a:pt x="595174" y="76586"/>
                        <a:pt x="554957" y="68119"/>
                        <a:pt x="522149" y="57536"/>
                      </a:cubicBezTo>
                      <a:cubicBezTo>
                        <a:pt x="489341" y="46953"/>
                        <a:pt x="385624" y="3561"/>
                        <a:pt x="385624" y="3561"/>
                      </a:cubicBezTo>
                      <a:cubicBezTo>
                        <a:pt x="364457" y="-2260"/>
                        <a:pt x="429016" y="8853"/>
                        <a:pt x="395149" y="22611"/>
                      </a:cubicBezTo>
                      <a:cubicBezTo>
                        <a:pt x="361282" y="36369"/>
                        <a:pt x="223170" y="65474"/>
                        <a:pt x="182424" y="86111"/>
                      </a:cubicBezTo>
                      <a:cubicBezTo>
                        <a:pt x="141678" y="106748"/>
                        <a:pt x="145912" y="144319"/>
                        <a:pt x="150674" y="146436"/>
                      </a:cubicBezTo>
                      <a:cubicBezTo>
                        <a:pt x="155436" y="148553"/>
                        <a:pt x="212587" y="97753"/>
                        <a:pt x="210999" y="98811"/>
                      </a:cubicBezTo>
                      <a:cubicBezTo>
                        <a:pt x="209411" y="99869"/>
                        <a:pt x="167607" y="136911"/>
                        <a:pt x="141149" y="152786"/>
                      </a:cubicBezTo>
                      <a:cubicBezTo>
                        <a:pt x="114691" y="168661"/>
                        <a:pt x="50132" y="196178"/>
                        <a:pt x="52249" y="194061"/>
                      </a:cubicBezTo>
                      <a:cubicBezTo>
                        <a:pt x="54366" y="191944"/>
                        <a:pt x="153849" y="148023"/>
                        <a:pt x="153849" y="140086"/>
                      </a:cubicBezTo>
                      <a:cubicBezTo>
                        <a:pt x="153849" y="132149"/>
                        <a:pt x="19970" y="139028"/>
                        <a:pt x="4624" y="14008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9" name="フリーフォーム 288">
                  <a:extLst>
                    <a:ext uri="{FF2B5EF4-FFF2-40B4-BE49-F238E27FC236}">
                      <a16:creationId xmlns:a16="http://schemas.microsoft.com/office/drawing/2014/main" id="{532E973B-7CC0-5436-53E4-EFAA41F6B159}"/>
                    </a:ext>
                  </a:extLst>
                </p:cNvPr>
                <p:cNvSpPr/>
                <p:nvPr/>
              </p:nvSpPr>
              <p:spPr>
                <a:xfrm>
                  <a:off x="5999888" y="6127333"/>
                  <a:ext cx="507458" cy="124365"/>
                </a:xfrm>
                <a:custGeom>
                  <a:avLst/>
                  <a:gdLst>
                    <a:gd name="connsiteX0" fmla="*/ 862 w 507458"/>
                    <a:gd name="connsiteY0" fmla="*/ 124242 h 124365"/>
                    <a:gd name="connsiteX1" fmla="*/ 235812 w 507458"/>
                    <a:gd name="connsiteY1" fmla="*/ 19467 h 124365"/>
                    <a:gd name="connsiteX2" fmla="*/ 172312 w 507458"/>
                    <a:gd name="connsiteY2" fmla="*/ 57567 h 124365"/>
                    <a:gd name="connsiteX3" fmla="*/ 356462 w 507458"/>
                    <a:gd name="connsiteY3" fmla="*/ 19467 h 124365"/>
                    <a:gd name="connsiteX4" fmla="*/ 296137 w 507458"/>
                    <a:gd name="connsiteY4" fmla="*/ 16292 h 124365"/>
                    <a:gd name="connsiteX5" fmla="*/ 337412 w 507458"/>
                    <a:gd name="connsiteY5" fmla="*/ 417 h 124365"/>
                    <a:gd name="connsiteX6" fmla="*/ 372337 w 507458"/>
                    <a:gd name="connsiteY6" fmla="*/ 35342 h 124365"/>
                    <a:gd name="connsiteX7" fmla="*/ 505687 w 507458"/>
                    <a:gd name="connsiteY7" fmla="*/ 86142 h 124365"/>
                    <a:gd name="connsiteX8" fmla="*/ 432662 w 507458"/>
                    <a:gd name="connsiteY8" fmla="*/ 73442 h 124365"/>
                    <a:gd name="connsiteX9" fmla="*/ 210412 w 507458"/>
                    <a:gd name="connsiteY9" fmla="*/ 121067 h 124365"/>
                    <a:gd name="connsiteX10" fmla="*/ 442187 w 507458"/>
                    <a:gd name="connsiteY10" fmla="*/ 79792 h 124365"/>
                    <a:gd name="connsiteX11" fmla="*/ 334237 w 507458"/>
                    <a:gd name="connsiteY11" fmla="*/ 41692 h 124365"/>
                    <a:gd name="connsiteX12" fmla="*/ 862 w 507458"/>
                    <a:gd name="connsiteY12" fmla="*/ 124242 h 124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07458" h="124365">
                      <a:moveTo>
                        <a:pt x="862" y="124242"/>
                      </a:moveTo>
                      <a:cubicBezTo>
                        <a:pt x="-15542" y="120538"/>
                        <a:pt x="207237" y="30579"/>
                        <a:pt x="235812" y="19467"/>
                      </a:cubicBezTo>
                      <a:cubicBezTo>
                        <a:pt x="264387" y="8355"/>
                        <a:pt x="152204" y="57567"/>
                        <a:pt x="172312" y="57567"/>
                      </a:cubicBezTo>
                      <a:cubicBezTo>
                        <a:pt x="192420" y="57567"/>
                        <a:pt x="335825" y="26346"/>
                        <a:pt x="356462" y="19467"/>
                      </a:cubicBezTo>
                      <a:cubicBezTo>
                        <a:pt x="377099" y="12588"/>
                        <a:pt x="299312" y="19467"/>
                        <a:pt x="296137" y="16292"/>
                      </a:cubicBezTo>
                      <a:cubicBezTo>
                        <a:pt x="292962" y="13117"/>
                        <a:pt x="324712" y="-2758"/>
                        <a:pt x="337412" y="417"/>
                      </a:cubicBezTo>
                      <a:cubicBezTo>
                        <a:pt x="350112" y="3592"/>
                        <a:pt x="344291" y="21054"/>
                        <a:pt x="372337" y="35342"/>
                      </a:cubicBezTo>
                      <a:cubicBezTo>
                        <a:pt x="400383" y="49629"/>
                        <a:pt x="495633" y="79792"/>
                        <a:pt x="505687" y="86142"/>
                      </a:cubicBezTo>
                      <a:cubicBezTo>
                        <a:pt x="515741" y="92492"/>
                        <a:pt x="481874" y="67621"/>
                        <a:pt x="432662" y="73442"/>
                      </a:cubicBezTo>
                      <a:cubicBezTo>
                        <a:pt x="383450" y="79263"/>
                        <a:pt x="208824" y="120009"/>
                        <a:pt x="210412" y="121067"/>
                      </a:cubicBezTo>
                      <a:cubicBezTo>
                        <a:pt x="212000" y="122125"/>
                        <a:pt x="421549" y="93021"/>
                        <a:pt x="442187" y="79792"/>
                      </a:cubicBezTo>
                      <a:cubicBezTo>
                        <a:pt x="462825" y="66563"/>
                        <a:pt x="404087" y="36400"/>
                        <a:pt x="334237" y="41692"/>
                      </a:cubicBezTo>
                      <a:cubicBezTo>
                        <a:pt x="264387" y="46984"/>
                        <a:pt x="17266" y="127946"/>
                        <a:pt x="862" y="1242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0" name="フリーフォーム 289">
                  <a:extLst>
                    <a:ext uri="{FF2B5EF4-FFF2-40B4-BE49-F238E27FC236}">
                      <a16:creationId xmlns:a16="http://schemas.microsoft.com/office/drawing/2014/main" id="{0596CCC0-8AF9-1D04-655B-C7BBB0C854E3}"/>
                    </a:ext>
                  </a:extLst>
                </p:cNvPr>
                <p:cNvSpPr/>
                <p:nvPr/>
              </p:nvSpPr>
              <p:spPr>
                <a:xfrm>
                  <a:off x="6078800" y="6210295"/>
                  <a:ext cx="766817" cy="67267"/>
                </a:xfrm>
                <a:custGeom>
                  <a:avLst/>
                  <a:gdLst>
                    <a:gd name="connsiteX0" fmla="*/ 1325 w 766817"/>
                    <a:gd name="connsiteY0" fmla="*/ 66680 h 67267"/>
                    <a:gd name="connsiteX1" fmla="*/ 468050 w 766817"/>
                    <a:gd name="connsiteY1" fmla="*/ 63505 h 67267"/>
                    <a:gd name="connsiteX2" fmla="*/ 426775 w 766817"/>
                    <a:gd name="connsiteY2" fmla="*/ 41280 h 67267"/>
                    <a:gd name="connsiteX3" fmla="*/ 518850 w 766817"/>
                    <a:gd name="connsiteY3" fmla="*/ 53980 h 67267"/>
                    <a:gd name="connsiteX4" fmla="*/ 766500 w 766817"/>
                    <a:gd name="connsiteY4" fmla="*/ 12705 h 67267"/>
                    <a:gd name="connsiteX5" fmla="*/ 566475 w 766817"/>
                    <a:gd name="connsiteY5" fmla="*/ 47630 h 67267"/>
                    <a:gd name="connsiteX6" fmla="*/ 375975 w 766817"/>
                    <a:gd name="connsiteY6" fmla="*/ 5 h 67267"/>
                    <a:gd name="connsiteX7" fmla="*/ 468050 w 766817"/>
                    <a:gd name="connsiteY7" fmla="*/ 44455 h 67267"/>
                    <a:gd name="connsiteX8" fmla="*/ 331525 w 766817"/>
                    <a:gd name="connsiteY8" fmla="*/ 57155 h 67267"/>
                    <a:gd name="connsiteX9" fmla="*/ 1325 w 766817"/>
                    <a:gd name="connsiteY9" fmla="*/ 66680 h 67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6817" h="67267">
                      <a:moveTo>
                        <a:pt x="1325" y="66680"/>
                      </a:moveTo>
                      <a:cubicBezTo>
                        <a:pt x="24079" y="67738"/>
                        <a:pt x="397142" y="67738"/>
                        <a:pt x="468050" y="63505"/>
                      </a:cubicBezTo>
                      <a:cubicBezTo>
                        <a:pt x="538958" y="59272"/>
                        <a:pt x="418308" y="42867"/>
                        <a:pt x="426775" y="41280"/>
                      </a:cubicBezTo>
                      <a:cubicBezTo>
                        <a:pt x="435242" y="39693"/>
                        <a:pt x="462229" y="58742"/>
                        <a:pt x="518850" y="53980"/>
                      </a:cubicBezTo>
                      <a:cubicBezTo>
                        <a:pt x="575471" y="49217"/>
                        <a:pt x="758563" y="13763"/>
                        <a:pt x="766500" y="12705"/>
                      </a:cubicBezTo>
                      <a:cubicBezTo>
                        <a:pt x="774437" y="11647"/>
                        <a:pt x="631562" y="49747"/>
                        <a:pt x="566475" y="47630"/>
                      </a:cubicBezTo>
                      <a:cubicBezTo>
                        <a:pt x="501388" y="45513"/>
                        <a:pt x="392379" y="534"/>
                        <a:pt x="375975" y="5"/>
                      </a:cubicBezTo>
                      <a:cubicBezTo>
                        <a:pt x="359571" y="-524"/>
                        <a:pt x="475458" y="34930"/>
                        <a:pt x="468050" y="44455"/>
                      </a:cubicBezTo>
                      <a:cubicBezTo>
                        <a:pt x="460642" y="53980"/>
                        <a:pt x="407725" y="52393"/>
                        <a:pt x="331525" y="57155"/>
                      </a:cubicBezTo>
                      <a:cubicBezTo>
                        <a:pt x="255325" y="61917"/>
                        <a:pt x="-21429" y="65622"/>
                        <a:pt x="1325" y="666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1" name="フリーフォーム 290">
                  <a:extLst>
                    <a:ext uri="{FF2B5EF4-FFF2-40B4-BE49-F238E27FC236}">
                      <a16:creationId xmlns:a16="http://schemas.microsoft.com/office/drawing/2014/main" id="{328CF857-C938-788E-3CD7-A93A84C76F20}"/>
                    </a:ext>
                  </a:extLst>
                </p:cNvPr>
                <p:cNvSpPr/>
                <p:nvPr/>
              </p:nvSpPr>
              <p:spPr>
                <a:xfrm>
                  <a:off x="5649472" y="6336510"/>
                  <a:ext cx="913217" cy="128177"/>
                </a:xfrm>
                <a:custGeom>
                  <a:avLst/>
                  <a:gdLst>
                    <a:gd name="connsiteX0" fmla="*/ 2028 w 913217"/>
                    <a:gd name="connsiteY0" fmla="*/ 26190 h 128177"/>
                    <a:gd name="connsiteX1" fmla="*/ 417953 w 913217"/>
                    <a:gd name="connsiteY1" fmla="*/ 92865 h 128177"/>
                    <a:gd name="connsiteX2" fmla="*/ 344928 w 913217"/>
                    <a:gd name="connsiteY2" fmla="*/ 96040 h 128177"/>
                    <a:gd name="connsiteX3" fmla="*/ 548128 w 913217"/>
                    <a:gd name="connsiteY3" fmla="*/ 96040 h 128177"/>
                    <a:gd name="connsiteX4" fmla="*/ 421128 w 913217"/>
                    <a:gd name="connsiteY4" fmla="*/ 115090 h 128177"/>
                    <a:gd name="connsiteX5" fmla="*/ 910078 w 913217"/>
                    <a:gd name="connsiteY5" fmla="*/ 790 h 128177"/>
                    <a:gd name="connsiteX6" fmla="*/ 614803 w 913217"/>
                    <a:gd name="connsiteY6" fmla="*/ 67465 h 128177"/>
                    <a:gd name="connsiteX7" fmla="*/ 294128 w 913217"/>
                    <a:gd name="connsiteY7" fmla="*/ 124615 h 128177"/>
                    <a:gd name="connsiteX8" fmla="*/ 335403 w 913217"/>
                    <a:gd name="connsiteY8" fmla="*/ 118265 h 128177"/>
                    <a:gd name="connsiteX9" fmla="*/ 195703 w 913217"/>
                    <a:gd name="connsiteY9" fmla="*/ 86515 h 128177"/>
                    <a:gd name="connsiteX10" fmla="*/ 363978 w 913217"/>
                    <a:gd name="connsiteY10" fmla="*/ 127790 h 128177"/>
                    <a:gd name="connsiteX11" fmla="*/ 262378 w 913217"/>
                    <a:gd name="connsiteY11" fmla="*/ 80165 h 128177"/>
                    <a:gd name="connsiteX12" fmla="*/ 2028 w 913217"/>
                    <a:gd name="connsiteY12" fmla="*/ 26190 h 128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13217" h="128177">
                      <a:moveTo>
                        <a:pt x="2028" y="26190"/>
                      </a:moveTo>
                      <a:cubicBezTo>
                        <a:pt x="27957" y="28307"/>
                        <a:pt x="360803" y="81223"/>
                        <a:pt x="417953" y="92865"/>
                      </a:cubicBezTo>
                      <a:cubicBezTo>
                        <a:pt x="475103" y="104507"/>
                        <a:pt x="323232" y="95511"/>
                        <a:pt x="344928" y="96040"/>
                      </a:cubicBezTo>
                      <a:cubicBezTo>
                        <a:pt x="366624" y="96569"/>
                        <a:pt x="535428" y="92865"/>
                        <a:pt x="548128" y="96040"/>
                      </a:cubicBezTo>
                      <a:cubicBezTo>
                        <a:pt x="560828" y="99215"/>
                        <a:pt x="360803" y="130965"/>
                        <a:pt x="421128" y="115090"/>
                      </a:cubicBezTo>
                      <a:cubicBezTo>
                        <a:pt x="481453" y="99215"/>
                        <a:pt x="877799" y="8727"/>
                        <a:pt x="910078" y="790"/>
                      </a:cubicBezTo>
                      <a:cubicBezTo>
                        <a:pt x="942357" y="-7147"/>
                        <a:pt x="717461" y="46827"/>
                        <a:pt x="614803" y="67465"/>
                      </a:cubicBezTo>
                      <a:cubicBezTo>
                        <a:pt x="512145" y="88103"/>
                        <a:pt x="340695" y="116148"/>
                        <a:pt x="294128" y="124615"/>
                      </a:cubicBezTo>
                      <a:cubicBezTo>
                        <a:pt x="247561" y="133082"/>
                        <a:pt x="351807" y="124615"/>
                        <a:pt x="335403" y="118265"/>
                      </a:cubicBezTo>
                      <a:cubicBezTo>
                        <a:pt x="318999" y="111915"/>
                        <a:pt x="190941" y="84928"/>
                        <a:pt x="195703" y="86515"/>
                      </a:cubicBezTo>
                      <a:cubicBezTo>
                        <a:pt x="200465" y="88102"/>
                        <a:pt x="352866" y="128848"/>
                        <a:pt x="363978" y="127790"/>
                      </a:cubicBezTo>
                      <a:cubicBezTo>
                        <a:pt x="375090" y="126732"/>
                        <a:pt x="318470" y="96569"/>
                        <a:pt x="262378" y="80165"/>
                      </a:cubicBezTo>
                      <a:cubicBezTo>
                        <a:pt x="206286" y="63761"/>
                        <a:pt x="-23901" y="24073"/>
                        <a:pt x="2028" y="261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2" name="フリーフォーム 291">
                  <a:extLst>
                    <a:ext uri="{FF2B5EF4-FFF2-40B4-BE49-F238E27FC236}">
                      <a16:creationId xmlns:a16="http://schemas.microsoft.com/office/drawing/2014/main" id="{63F91431-FB6E-8BA3-48F5-9E7D100795A1}"/>
                    </a:ext>
                  </a:extLst>
                </p:cNvPr>
                <p:cNvSpPr/>
                <p:nvPr/>
              </p:nvSpPr>
              <p:spPr>
                <a:xfrm>
                  <a:off x="6127489" y="6318095"/>
                  <a:ext cx="549699" cy="318142"/>
                </a:xfrm>
                <a:custGeom>
                  <a:avLst/>
                  <a:gdLst>
                    <a:gd name="connsiteX0" fmla="*/ 549536 w 549699"/>
                    <a:gd name="connsiteY0" fmla="*/ 155 h 318142"/>
                    <a:gd name="connsiteX1" fmla="*/ 244736 w 549699"/>
                    <a:gd name="connsiteY1" fmla="*/ 206530 h 318142"/>
                    <a:gd name="connsiteX2" fmla="*/ 282836 w 549699"/>
                    <a:gd name="connsiteY2" fmla="*/ 168430 h 318142"/>
                    <a:gd name="connsiteX3" fmla="*/ 181236 w 549699"/>
                    <a:gd name="connsiteY3" fmla="*/ 273205 h 318142"/>
                    <a:gd name="connsiteX4" fmla="*/ 117736 w 549699"/>
                    <a:gd name="connsiteY4" fmla="*/ 238280 h 318142"/>
                    <a:gd name="connsiteX5" fmla="*/ 261 w 549699"/>
                    <a:gd name="connsiteY5" fmla="*/ 317655 h 318142"/>
                    <a:gd name="connsiteX6" fmla="*/ 152661 w 549699"/>
                    <a:gd name="connsiteY6" fmla="*/ 193830 h 318142"/>
                    <a:gd name="connsiteX7" fmla="*/ 117736 w 549699"/>
                    <a:gd name="connsiteY7" fmla="*/ 238280 h 318142"/>
                    <a:gd name="connsiteX8" fmla="*/ 212986 w 549699"/>
                    <a:gd name="connsiteY8" fmla="*/ 225580 h 318142"/>
                    <a:gd name="connsiteX9" fmla="*/ 247911 w 549699"/>
                    <a:gd name="connsiteY9" fmla="*/ 197005 h 318142"/>
                    <a:gd name="connsiteX10" fmla="*/ 428886 w 549699"/>
                    <a:gd name="connsiteY10" fmla="*/ 117630 h 318142"/>
                    <a:gd name="connsiteX11" fmla="*/ 289186 w 549699"/>
                    <a:gd name="connsiteY11" fmla="*/ 171605 h 318142"/>
                    <a:gd name="connsiteX12" fmla="*/ 549536 w 549699"/>
                    <a:gd name="connsiteY12" fmla="*/ 155 h 318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9699" h="318142">
                      <a:moveTo>
                        <a:pt x="549536" y="155"/>
                      </a:moveTo>
                      <a:cubicBezTo>
                        <a:pt x="542128" y="5976"/>
                        <a:pt x="289186" y="178484"/>
                        <a:pt x="244736" y="206530"/>
                      </a:cubicBezTo>
                      <a:cubicBezTo>
                        <a:pt x="200286" y="234576"/>
                        <a:pt x="293419" y="157318"/>
                        <a:pt x="282836" y="168430"/>
                      </a:cubicBezTo>
                      <a:cubicBezTo>
                        <a:pt x="272253" y="179542"/>
                        <a:pt x="208753" y="261563"/>
                        <a:pt x="181236" y="273205"/>
                      </a:cubicBezTo>
                      <a:cubicBezTo>
                        <a:pt x="153719" y="284847"/>
                        <a:pt x="147898" y="230872"/>
                        <a:pt x="117736" y="238280"/>
                      </a:cubicBezTo>
                      <a:cubicBezTo>
                        <a:pt x="87574" y="245688"/>
                        <a:pt x="-5560" y="325063"/>
                        <a:pt x="261" y="317655"/>
                      </a:cubicBezTo>
                      <a:cubicBezTo>
                        <a:pt x="6082" y="310247"/>
                        <a:pt x="133082" y="207059"/>
                        <a:pt x="152661" y="193830"/>
                      </a:cubicBezTo>
                      <a:cubicBezTo>
                        <a:pt x="172240" y="180601"/>
                        <a:pt x="107682" y="232988"/>
                        <a:pt x="117736" y="238280"/>
                      </a:cubicBezTo>
                      <a:cubicBezTo>
                        <a:pt x="127790" y="243572"/>
                        <a:pt x="191290" y="232459"/>
                        <a:pt x="212986" y="225580"/>
                      </a:cubicBezTo>
                      <a:cubicBezTo>
                        <a:pt x="234682" y="218701"/>
                        <a:pt x="211928" y="214997"/>
                        <a:pt x="247911" y="197005"/>
                      </a:cubicBezTo>
                      <a:cubicBezTo>
                        <a:pt x="283894" y="179013"/>
                        <a:pt x="422007" y="121863"/>
                        <a:pt x="428886" y="117630"/>
                      </a:cubicBezTo>
                      <a:cubicBezTo>
                        <a:pt x="435765" y="113397"/>
                        <a:pt x="268549" y="189067"/>
                        <a:pt x="289186" y="171605"/>
                      </a:cubicBezTo>
                      <a:cubicBezTo>
                        <a:pt x="309823" y="154143"/>
                        <a:pt x="556944" y="-5666"/>
                        <a:pt x="549536" y="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3" name="フリーフォーム 292">
                  <a:extLst>
                    <a:ext uri="{FF2B5EF4-FFF2-40B4-BE49-F238E27FC236}">
                      <a16:creationId xmlns:a16="http://schemas.microsoft.com/office/drawing/2014/main" id="{48EB21EB-7826-B729-2401-F7D669977CE1}"/>
                    </a:ext>
                  </a:extLst>
                </p:cNvPr>
                <p:cNvSpPr/>
                <p:nvPr/>
              </p:nvSpPr>
              <p:spPr>
                <a:xfrm>
                  <a:off x="5665378" y="6343019"/>
                  <a:ext cx="304707" cy="277716"/>
                </a:xfrm>
                <a:custGeom>
                  <a:avLst/>
                  <a:gdLst>
                    <a:gd name="connsiteX0" fmla="*/ 109947 w 304707"/>
                    <a:gd name="connsiteY0" fmla="*/ 631 h 277716"/>
                    <a:gd name="connsiteX1" fmla="*/ 43272 w 304707"/>
                    <a:gd name="connsiteY1" fmla="*/ 45081 h 277716"/>
                    <a:gd name="connsiteX2" fmla="*/ 75022 w 304707"/>
                    <a:gd name="connsiteY2" fmla="*/ 86356 h 277716"/>
                    <a:gd name="connsiteX3" fmla="*/ 8347 w 304707"/>
                    <a:gd name="connsiteY3" fmla="*/ 92706 h 277716"/>
                    <a:gd name="connsiteX4" fmla="*/ 297272 w 304707"/>
                    <a:gd name="connsiteY4" fmla="*/ 273681 h 277716"/>
                    <a:gd name="connsiteX5" fmla="*/ 202022 w 304707"/>
                    <a:gd name="connsiteY5" fmla="*/ 210181 h 277716"/>
                    <a:gd name="connsiteX6" fmla="*/ 14697 w 304707"/>
                    <a:gd name="connsiteY6" fmla="*/ 114931 h 277716"/>
                    <a:gd name="connsiteX7" fmla="*/ 33747 w 304707"/>
                    <a:gd name="connsiteY7" fmla="*/ 80006 h 277716"/>
                    <a:gd name="connsiteX8" fmla="*/ 109947 w 304707"/>
                    <a:gd name="connsiteY8" fmla="*/ 631 h 277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707" h="277716">
                      <a:moveTo>
                        <a:pt x="109947" y="631"/>
                      </a:moveTo>
                      <a:cubicBezTo>
                        <a:pt x="111535" y="-5190"/>
                        <a:pt x="49093" y="30794"/>
                        <a:pt x="43272" y="45081"/>
                      </a:cubicBezTo>
                      <a:cubicBezTo>
                        <a:pt x="37451" y="59368"/>
                        <a:pt x="80843" y="78419"/>
                        <a:pt x="75022" y="86356"/>
                      </a:cubicBezTo>
                      <a:cubicBezTo>
                        <a:pt x="69201" y="94293"/>
                        <a:pt x="-28695" y="61485"/>
                        <a:pt x="8347" y="92706"/>
                      </a:cubicBezTo>
                      <a:cubicBezTo>
                        <a:pt x="45389" y="123927"/>
                        <a:pt x="264993" y="254102"/>
                        <a:pt x="297272" y="273681"/>
                      </a:cubicBezTo>
                      <a:cubicBezTo>
                        <a:pt x="329551" y="293260"/>
                        <a:pt x="249118" y="236639"/>
                        <a:pt x="202022" y="210181"/>
                      </a:cubicBezTo>
                      <a:cubicBezTo>
                        <a:pt x="154926" y="183723"/>
                        <a:pt x="42743" y="136627"/>
                        <a:pt x="14697" y="114931"/>
                      </a:cubicBezTo>
                      <a:cubicBezTo>
                        <a:pt x="-13349" y="93235"/>
                        <a:pt x="23693" y="95881"/>
                        <a:pt x="33747" y="80006"/>
                      </a:cubicBezTo>
                      <a:cubicBezTo>
                        <a:pt x="43801" y="64131"/>
                        <a:pt x="108359" y="6452"/>
                        <a:pt x="109947" y="6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4" name="フリーフォーム 293">
                  <a:extLst>
                    <a:ext uri="{FF2B5EF4-FFF2-40B4-BE49-F238E27FC236}">
                      <a16:creationId xmlns:a16="http://schemas.microsoft.com/office/drawing/2014/main" id="{BE661C99-6C15-8790-B8FC-B986B377A3B0}"/>
                    </a:ext>
                  </a:extLst>
                </p:cNvPr>
                <p:cNvSpPr/>
                <p:nvPr/>
              </p:nvSpPr>
              <p:spPr>
                <a:xfrm>
                  <a:off x="5863744" y="6489170"/>
                  <a:ext cx="318641" cy="140244"/>
                </a:xfrm>
                <a:custGeom>
                  <a:avLst/>
                  <a:gdLst>
                    <a:gd name="connsiteX0" fmla="*/ 481 w 318641"/>
                    <a:gd name="connsiteY0" fmla="*/ 530 h 140244"/>
                    <a:gd name="connsiteX1" fmla="*/ 203681 w 318641"/>
                    <a:gd name="connsiteY1" fmla="*/ 121180 h 140244"/>
                    <a:gd name="connsiteX2" fmla="*/ 184631 w 318641"/>
                    <a:gd name="connsiteY2" fmla="*/ 79905 h 140244"/>
                    <a:gd name="connsiteX3" fmla="*/ 317981 w 318641"/>
                    <a:gd name="connsiteY3" fmla="*/ 140230 h 140244"/>
                    <a:gd name="connsiteX4" fmla="*/ 232256 w 318641"/>
                    <a:gd name="connsiteY4" fmla="*/ 73555 h 140244"/>
                    <a:gd name="connsiteX5" fmla="*/ 149706 w 318641"/>
                    <a:gd name="connsiteY5" fmla="*/ 76730 h 140244"/>
                    <a:gd name="connsiteX6" fmla="*/ 481 w 318641"/>
                    <a:gd name="connsiteY6" fmla="*/ 530 h 140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8641" h="140244">
                      <a:moveTo>
                        <a:pt x="481" y="530"/>
                      </a:moveTo>
                      <a:cubicBezTo>
                        <a:pt x="9477" y="7938"/>
                        <a:pt x="172989" y="107951"/>
                        <a:pt x="203681" y="121180"/>
                      </a:cubicBezTo>
                      <a:cubicBezTo>
                        <a:pt x="234373" y="134409"/>
                        <a:pt x="165581" y="76730"/>
                        <a:pt x="184631" y="79905"/>
                      </a:cubicBezTo>
                      <a:cubicBezTo>
                        <a:pt x="203681" y="83080"/>
                        <a:pt x="310044" y="141288"/>
                        <a:pt x="317981" y="140230"/>
                      </a:cubicBezTo>
                      <a:cubicBezTo>
                        <a:pt x="325918" y="139172"/>
                        <a:pt x="260302" y="84138"/>
                        <a:pt x="232256" y="73555"/>
                      </a:cubicBezTo>
                      <a:cubicBezTo>
                        <a:pt x="204210" y="62972"/>
                        <a:pt x="188335" y="87842"/>
                        <a:pt x="149706" y="76730"/>
                      </a:cubicBezTo>
                      <a:cubicBezTo>
                        <a:pt x="111077" y="65618"/>
                        <a:pt x="-8515" y="-6878"/>
                        <a:pt x="481" y="5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5" name="フリーフォーム 294">
                  <a:extLst>
                    <a:ext uri="{FF2B5EF4-FFF2-40B4-BE49-F238E27FC236}">
                      <a16:creationId xmlns:a16="http://schemas.microsoft.com/office/drawing/2014/main" id="{B4851B5A-0019-C400-AB5F-5F99E393B9B3}"/>
                    </a:ext>
                  </a:extLst>
                </p:cNvPr>
                <p:cNvSpPr/>
                <p:nvPr/>
              </p:nvSpPr>
              <p:spPr>
                <a:xfrm>
                  <a:off x="5610967" y="6258101"/>
                  <a:ext cx="485049" cy="73078"/>
                </a:xfrm>
                <a:custGeom>
                  <a:avLst/>
                  <a:gdLst>
                    <a:gd name="connsiteX0" fmla="*/ 2433 w 485049"/>
                    <a:gd name="connsiteY0" fmla="*/ 72849 h 73078"/>
                    <a:gd name="connsiteX1" fmla="*/ 294533 w 485049"/>
                    <a:gd name="connsiteY1" fmla="*/ 6174 h 73078"/>
                    <a:gd name="connsiteX2" fmla="*/ 221508 w 485049"/>
                    <a:gd name="connsiteY2" fmla="*/ 6174 h 73078"/>
                    <a:gd name="connsiteX3" fmla="*/ 364383 w 485049"/>
                    <a:gd name="connsiteY3" fmla="*/ 34749 h 73078"/>
                    <a:gd name="connsiteX4" fmla="*/ 485033 w 485049"/>
                    <a:gd name="connsiteY4" fmla="*/ 50624 h 73078"/>
                    <a:gd name="connsiteX5" fmla="*/ 370733 w 485049"/>
                    <a:gd name="connsiteY5" fmla="*/ 22049 h 73078"/>
                    <a:gd name="connsiteX6" fmla="*/ 97683 w 485049"/>
                    <a:gd name="connsiteY6" fmla="*/ 15699 h 73078"/>
                    <a:gd name="connsiteX7" fmla="*/ 215158 w 485049"/>
                    <a:gd name="connsiteY7" fmla="*/ 28399 h 73078"/>
                    <a:gd name="connsiteX8" fmla="*/ 158008 w 485049"/>
                    <a:gd name="connsiteY8" fmla="*/ 28399 h 73078"/>
                    <a:gd name="connsiteX9" fmla="*/ 2433 w 485049"/>
                    <a:gd name="connsiteY9" fmla="*/ 72849 h 73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85049" h="73078">
                      <a:moveTo>
                        <a:pt x="2433" y="72849"/>
                      </a:moveTo>
                      <a:cubicBezTo>
                        <a:pt x="25187" y="69145"/>
                        <a:pt x="258021" y="17286"/>
                        <a:pt x="294533" y="6174"/>
                      </a:cubicBezTo>
                      <a:cubicBezTo>
                        <a:pt x="331045" y="-4938"/>
                        <a:pt x="209866" y="1412"/>
                        <a:pt x="221508" y="6174"/>
                      </a:cubicBezTo>
                      <a:cubicBezTo>
                        <a:pt x="233150" y="10936"/>
                        <a:pt x="320462" y="27341"/>
                        <a:pt x="364383" y="34749"/>
                      </a:cubicBezTo>
                      <a:cubicBezTo>
                        <a:pt x="408304" y="42157"/>
                        <a:pt x="483975" y="52741"/>
                        <a:pt x="485033" y="50624"/>
                      </a:cubicBezTo>
                      <a:cubicBezTo>
                        <a:pt x="486091" y="48507"/>
                        <a:pt x="435291" y="27870"/>
                        <a:pt x="370733" y="22049"/>
                      </a:cubicBezTo>
                      <a:cubicBezTo>
                        <a:pt x="306175" y="16228"/>
                        <a:pt x="123612" y="14641"/>
                        <a:pt x="97683" y="15699"/>
                      </a:cubicBezTo>
                      <a:cubicBezTo>
                        <a:pt x="71754" y="16757"/>
                        <a:pt x="205104" y="26282"/>
                        <a:pt x="215158" y="28399"/>
                      </a:cubicBezTo>
                      <a:cubicBezTo>
                        <a:pt x="225212" y="30516"/>
                        <a:pt x="192933" y="22578"/>
                        <a:pt x="158008" y="28399"/>
                      </a:cubicBezTo>
                      <a:cubicBezTo>
                        <a:pt x="123083" y="34220"/>
                        <a:pt x="-20321" y="76553"/>
                        <a:pt x="2433" y="728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6" name="フリーフォーム 295">
                  <a:extLst>
                    <a:ext uri="{FF2B5EF4-FFF2-40B4-BE49-F238E27FC236}">
                      <a16:creationId xmlns:a16="http://schemas.microsoft.com/office/drawing/2014/main" id="{5B64B7BD-6964-56FA-2CD2-A7DEEF0FB0DD}"/>
                    </a:ext>
                  </a:extLst>
                </p:cNvPr>
                <p:cNvSpPr/>
                <p:nvPr/>
              </p:nvSpPr>
              <p:spPr>
                <a:xfrm>
                  <a:off x="6610327" y="6175337"/>
                  <a:ext cx="301933" cy="201651"/>
                </a:xfrm>
                <a:custGeom>
                  <a:avLst/>
                  <a:gdLst>
                    <a:gd name="connsiteX0" fmla="*/ 44473 w 301933"/>
                    <a:gd name="connsiteY0" fmla="*/ 38 h 201651"/>
                    <a:gd name="connsiteX1" fmla="*/ 215923 w 301933"/>
                    <a:gd name="connsiteY1" fmla="*/ 114338 h 201651"/>
                    <a:gd name="connsiteX2" fmla="*/ 301648 w 301933"/>
                    <a:gd name="connsiteY2" fmla="*/ 200063 h 201651"/>
                    <a:gd name="connsiteX3" fmla="*/ 241323 w 301933"/>
                    <a:gd name="connsiteY3" fmla="*/ 168313 h 201651"/>
                    <a:gd name="connsiteX4" fmla="*/ 177823 w 301933"/>
                    <a:gd name="connsiteY4" fmla="*/ 146088 h 201651"/>
                    <a:gd name="connsiteX5" fmla="*/ 23 w 301933"/>
                    <a:gd name="connsiteY5" fmla="*/ 196888 h 201651"/>
                    <a:gd name="connsiteX6" fmla="*/ 190523 w 301933"/>
                    <a:gd name="connsiteY6" fmla="*/ 146088 h 201651"/>
                    <a:gd name="connsiteX7" fmla="*/ 219098 w 301933"/>
                    <a:gd name="connsiteY7" fmla="*/ 142913 h 201651"/>
                    <a:gd name="connsiteX8" fmla="*/ 171473 w 301933"/>
                    <a:gd name="connsiteY8" fmla="*/ 101638 h 201651"/>
                    <a:gd name="connsiteX9" fmla="*/ 44473 w 301933"/>
                    <a:gd name="connsiteY9" fmla="*/ 38 h 201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1933" h="201651">
                      <a:moveTo>
                        <a:pt x="44473" y="38"/>
                      </a:moveTo>
                      <a:cubicBezTo>
                        <a:pt x="51881" y="2155"/>
                        <a:pt x="173061" y="81001"/>
                        <a:pt x="215923" y="114338"/>
                      </a:cubicBezTo>
                      <a:cubicBezTo>
                        <a:pt x="258785" y="147675"/>
                        <a:pt x="297415" y="191067"/>
                        <a:pt x="301648" y="200063"/>
                      </a:cubicBezTo>
                      <a:cubicBezTo>
                        <a:pt x="305881" y="209059"/>
                        <a:pt x="261961" y="177309"/>
                        <a:pt x="241323" y="168313"/>
                      </a:cubicBezTo>
                      <a:cubicBezTo>
                        <a:pt x="220686" y="159317"/>
                        <a:pt x="218040" y="141326"/>
                        <a:pt x="177823" y="146088"/>
                      </a:cubicBezTo>
                      <a:cubicBezTo>
                        <a:pt x="137606" y="150851"/>
                        <a:pt x="-2094" y="196888"/>
                        <a:pt x="23" y="196888"/>
                      </a:cubicBezTo>
                      <a:cubicBezTo>
                        <a:pt x="2140" y="196888"/>
                        <a:pt x="154011" y="155084"/>
                        <a:pt x="190523" y="146088"/>
                      </a:cubicBezTo>
                      <a:cubicBezTo>
                        <a:pt x="227035" y="137092"/>
                        <a:pt x="222273" y="150321"/>
                        <a:pt x="219098" y="142913"/>
                      </a:cubicBezTo>
                      <a:cubicBezTo>
                        <a:pt x="215923" y="135505"/>
                        <a:pt x="196344" y="119100"/>
                        <a:pt x="171473" y="101638"/>
                      </a:cubicBezTo>
                      <a:cubicBezTo>
                        <a:pt x="146602" y="84176"/>
                        <a:pt x="37065" y="-2079"/>
                        <a:pt x="44473" y="38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7" name="フリーフォーム 296">
                  <a:extLst>
                    <a:ext uri="{FF2B5EF4-FFF2-40B4-BE49-F238E27FC236}">
                      <a16:creationId xmlns:a16="http://schemas.microsoft.com/office/drawing/2014/main" id="{62E76523-BAD4-C8CA-DFB2-DEFC79AE9E61}"/>
                    </a:ext>
                  </a:extLst>
                </p:cNvPr>
                <p:cNvSpPr/>
                <p:nvPr/>
              </p:nvSpPr>
              <p:spPr>
                <a:xfrm>
                  <a:off x="5371984" y="6224780"/>
                  <a:ext cx="388712" cy="274522"/>
                </a:xfrm>
                <a:custGeom>
                  <a:avLst/>
                  <a:gdLst>
                    <a:gd name="connsiteX0" fmla="*/ 162041 w 388712"/>
                    <a:gd name="connsiteY0" fmla="*/ 1395 h 274522"/>
                    <a:gd name="connsiteX1" fmla="*/ 111241 w 388712"/>
                    <a:gd name="connsiteY1" fmla="*/ 52195 h 274522"/>
                    <a:gd name="connsiteX2" fmla="*/ 89016 w 388712"/>
                    <a:gd name="connsiteY2" fmla="*/ 83945 h 274522"/>
                    <a:gd name="connsiteX3" fmla="*/ 116 w 388712"/>
                    <a:gd name="connsiteY3" fmla="*/ 144270 h 274522"/>
                    <a:gd name="connsiteX4" fmla="*/ 69966 w 388712"/>
                    <a:gd name="connsiteY4" fmla="*/ 131570 h 274522"/>
                    <a:gd name="connsiteX5" fmla="*/ 63616 w 388712"/>
                    <a:gd name="connsiteY5" fmla="*/ 242695 h 274522"/>
                    <a:gd name="connsiteX6" fmla="*/ 174741 w 388712"/>
                    <a:gd name="connsiteY6" fmla="*/ 182370 h 274522"/>
                    <a:gd name="connsiteX7" fmla="*/ 387466 w 388712"/>
                    <a:gd name="connsiteY7" fmla="*/ 274445 h 274522"/>
                    <a:gd name="connsiteX8" fmla="*/ 254116 w 388712"/>
                    <a:gd name="connsiteY8" fmla="*/ 198245 h 274522"/>
                    <a:gd name="connsiteX9" fmla="*/ 79491 w 388712"/>
                    <a:gd name="connsiteY9" fmla="*/ 198245 h 274522"/>
                    <a:gd name="connsiteX10" fmla="*/ 95366 w 388712"/>
                    <a:gd name="connsiteY10" fmla="*/ 141095 h 274522"/>
                    <a:gd name="connsiteX11" fmla="*/ 155691 w 388712"/>
                    <a:gd name="connsiteY11" fmla="*/ 115695 h 274522"/>
                    <a:gd name="connsiteX12" fmla="*/ 73141 w 388712"/>
                    <a:gd name="connsiteY12" fmla="*/ 112520 h 274522"/>
                    <a:gd name="connsiteX13" fmla="*/ 162041 w 388712"/>
                    <a:gd name="connsiteY13" fmla="*/ 1395 h 274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88712" h="274522">
                      <a:moveTo>
                        <a:pt x="162041" y="1395"/>
                      </a:moveTo>
                      <a:cubicBezTo>
                        <a:pt x="168391" y="-8659"/>
                        <a:pt x="123412" y="38437"/>
                        <a:pt x="111241" y="52195"/>
                      </a:cubicBezTo>
                      <a:cubicBezTo>
                        <a:pt x="99070" y="65953"/>
                        <a:pt x="107537" y="68599"/>
                        <a:pt x="89016" y="83945"/>
                      </a:cubicBezTo>
                      <a:cubicBezTo>
                        <a:pt x="70495" y="99291"/>
                        <a:pt x="3291" y="136332"/>
                        <a:pt x="116" y="144270"/>
                      </a:cubicBezTo>
                      <a:cubicBezTo>
                        <a:pt x="-3059" y="152208"/>
                        <a:pt x="59383" y="115166"/>
                        <a:pt x="69966" y="131570"/>
                      </a:cubicBezTo>
                      <a:cubicBezTo>
                        <a:pt x="80549" y="147974"/>
                        <a:pt x="46154" y="234228"/>
                        <a:pt x="63616" y="242695"/>
                      </a:cubicBezTo>
                      <a:cubicBezTo>
                        <a:pt x="81078" y="251162"/>
                        <a:pt x="120766" y="177078"/>
                        <a:pt x="174741" y="182370"/>
                      </a:cubicBezTo>
                      <a:cubicBezTo>
                        <a:pt x="228716" y="187662"/>
                        <a:pt x="374237" y="271799"/>
                        <a:pt x="387466" y="274445"/>
                      </a:cubicBezTo>
                      <a:cubicBezTo>
                        <a:pt x="400695" y="277091"/>
                        <a:pt x="305445" y="210945"/>
                        <a:pt x="254116" y="198245"/>
                      </a:cubicBezTo>
                      <a:cubicBezTo>
                        <a:pt x="202787" y="185545"/>
                        <a:pt x="105949" y="207770"/>
                        <a:pt x="79491" y="198245"/>
                      </a:cubicBezTo>
                      <a:cubicBezTo>
                        <a:pt x="53033" y="188720"/>
                        <a:pt x="82666" y="154853"/>
                        <a:pt x="95366" y="141095"/>
                      </a:cubicBezTo>
                      <a:cubicBezTo>
                        <a:pt x="108066" y="127337"/>
                        <a:pt x="159395" y="120457"/>
                        <a:pt x="155691" y="115695"/>
                      </a:cubicBezTo>
                      <a:cubicBezTo>
                        <a:pt x="151987" y="110933"/>
                        <a:pt x="70495" y="127337"/>
                        <a:pt x="73141" y="112520"/>
                      </a:cubicBezTo>
                      <a:cubicBezTo>
                        <a:pt x="75787" y="97703"/>
                        <a:pt x="155691" y="11449"/>
                        <a:pt x="162041" y="13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8" name="フリーフォーム 297">
                  <a:extLst>
                    <a:ext uri="{FF2B5EF4-FFF2-40B4-BE49-F238E27FC236}">
                      <a16:creationId xmlns:a16="http://schemas.microsoft.com/office/drawing/2014/main" id="{B8F6EE83-1C80-D654-040A-52D877C10E58}"/>
                    </a:ext>
                  </a:extLst>
                </p:cNvPr>
                <p:cNvSpPr/>
                <p:nvPr/>
              </p:nvSpPr>
              <p:spPr>
                <a:xfrm>
                  <a:off x="6165748" y="6322484"/>
                  <a:ext cx="504927" cy="214845"/>
                </a:xfrm>
                <a:custGeom>
                  <a:avLst/>
                  <a:gdLst>
                    <a:gd name="connsiteX0" fmla="*/ 504927 w 504927"/>
                    <a:gd name="connsiteY0" fmla="*/ 2116 h 214845"/>
                    <a:gd name="connsiteX1" fmla="*/ 228702 w 504927"/>
                    <a:gd name="connsiteY1" fmla="*/ 30691 h 214845"/>
                    <a:gd name="connsiteX2" fmla="*/ 250927 w 504927"/>
                    <a:gd name="connsiteY2" fmla="*/ 43391 h 214845"/>
                    <a:gd name="connsiteX3" fmla="*/ 12802 w 504927"/>
                    <a:gd name="connsiteY3" fmla="*/ 148166 h 214845"/>
                    <a:gd name="connsiteX4" fmla="*/ 38202 w 504927"/>
                    <a:gd name="connsiteY4" fmla="*/ 138641 h 214845"/>
                    <a:gd name="connsiteX5" fmla="*/ 63602 w 504927"/>
                    <a:gd name="connsiteY5" fmla="*/ 160866 h 214845"/>
                    <a:gd name="connsiteX6" fmla="*/ 19152 w 504927"/>
                    <a:gd name="connsiteY6" fmla="*/ 214841 h 214845"/>
                    <a:gd name="connsiteX7" fmla="*/ 54077 w 504927"/>
                    <a:gd name="connsiteY7" fmla="*/ 157691 h 214845"/>
                    <a:gd name="connsiteX8" fmla="*/ 282677 w 504927"/>
                    <a:gd name="connsiteY8" fmla="*/ 71966 h 214845"/>
                    <a:gd name="connsiteX9" fmla="*/ 133452 w 504927"/>
                    <a:gd name="connsiteY9" fmla="*/ 110066 h 214845"/>
                    <a:gd name="connsiteX10" fmla="*/ 260452 w 504927"/>
                    <a:gd name="connsiteY10" fmla="*/ 43391 h 214845"/>
                    <a:gd name="connsiteX11" fmla="*/ 102 w 504927"/>
                    <a:gd name="connsiteY11" fmla="*/ 75141 h 214845"/>
                    <a:gd name="connsiteX12" fmla="*/ 295377 w 504927"/>
                    <a:gd name="connsiteY12" fmla="*/ 8466 h 214845"/>
                    <a:gd name="connsiteX13" fmla="*/ 228702 w 504927"/>
                    <a:gd name="connsiteY13" fmla="*/ 2116 h 214845"/>
                    <a:gd name="connsiteX14" fmla="*/ 504927 w 504927"/>
                    <a:gd name="connsiteY14" fmla="*/ 2116 h 214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4927" h="214845">
                      <a:moveTo>
                        <a:pt x="504927" y="2116"/>
                      </a:moveTo>
                      <a:cubicBezTo>
                        <a:pt x="504927" y="6878"/>
                        <a:pt x="271035" y="23812"/>
                        <a:pt x="228702" y="30691"/>
                      </a:cubicBezTo>
                      <a:cubicBezTo>
                        <a:pt x="186369" y="37570"/>
                        <a:pt x="286910" y="23812"/>
                        <a:pt x="250927" y="43391"/>
                      </a:cubicBezTo>
                      <a:cubicBezTo>
                        <a:pt x="214944" y="62970"/>
                        <a:pt x="48256" y="132291"/>
                        <a:pt x="12802" y="148166"/>
                      </a:cubicBezTo>
                      <a:cubicBezTo>
                        <a:pt x="-22652" y="164041"/>
                        <a:pt x="29735" y="136524"/>
                        <a:pt x="38202" y="138641"/>
                      </a:cubicBezTo>
                      <a:cubicBezTo>
                        <a:pt x="46669" y="140758"/>
                        <a:pt x="66777" y="148166"/>
                        <a:pt x="63602" y="160866"/>
                      </a:cubicBezTo>
                      <a:cubicBezTo>
                        <a:pt x="60427" y="173566"/>
                        <a:pt x="20739" y="215370"/>
                        <a:pt x="19152" y="214841"/>
                      </a:cubicBezTo>
                      <a:cubicBezTo>
                        <a:pt x="17565" y="214312"/>
                        <a:pt x="10156" y="181503"/>
                        <a:pt x="54077" y="157691"/>
                      </a:cubicBezTo>
                      <a:cubicBezTo>
                        <a:pt x="97998" y="133879"/>
                        <a:pt x="269448" y="79903"/>
                        <a:pt x="282677" y="71966"/>
                      </a:cubicBezTo>
                      <a:cubicBezTo>
                        <a:pt x="295906" y="64029"/>
                        <a:pt x="137156" y="114828"/>
                        <a:pt x="133452" y="110066"/>
                      </a:cubicBezTo>
                      <a:cubicBezTo>
                        <a:pt x="129748" y="105304"/>
                        <a:pt x="282677" y="49212"/>
                        <a:pt x="260452" y="43391"/>
                      </a:cubicBezTo>
                      <a:cubicBezTo>
                        <a:pt x="238227" y="37570"/>
                        <a:pt x="-5719" y="80962"/>
                        <a:pt x="102" y="75141"/>
                      </a:cubicBezTo>
                      <a:cubicBezTo>
                        <a:pt x="5923" y="69320"/>
                        <a:pt x="257277" y="20637"/>
                        <a:pt x="295377" y="8466"/>
                      </a:cubicBezTo>
                      <a:cubicBezTo>
                        <a:pt x="333477" y="-3705"/>
                        <a:pt x="200656" y="2116"/>
                        <a:pt x="228702" y="2116"/>
                      </a:cubicBezTo>
                      <a:cubicBezTo>
                        <a:pt x="256748" y="2116"/>
                        <a:pt x="504927" y="-2646"/>
                        <a:pt x="504927" y="21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9" name="フリーフォーム 298">
                  <a:extLst>
                    <a:ext uri="{FF2B5EF4-FFF2-40B4-BE49-F238E27FC236}">
                      <a16:creationId xmlns:a16="http://schemas.microsoft.com/office/drawing/2014/main" id="{55B91CE1-AFE7-62FA-6118-A06E5F685D57}"/>
                    </a:ext>
                  </a:extLst>
                </p:cNvPr>
                <p:cNvSpPr/>
                <p:nvPr/>
              </p:nvSpPr>
              <p:spPr>
                <a:xfrm>
                  <a:off x="6693585" y="3495382"/>
                  <a:ext cx="657702" cy="301864"/>
                </a:xfrm>
                <a:custGeom>
                  <a:avLst/>
                  <a:gdLst>
                    <a:gd name="connsiteX0" fmla="*/ 468464 w 657702"/>
                    <a:gd name="connsiteY0" fmla="*/ 58 h 301864"/>
                    <a:gd name="connsiteX1" fmla="*/ 189189 w 657702"/>
                    <a:gd name="connsiteY1" fmla="*/ 175731 h 301864"/>
                    <a:gd name="connsiteX2" fmla="*/ 3 w 657702"/>
                    <a:gd name="connsiteY2" fmla="*/ 297351 h 301864"/>
                    <a:gd name="connsiteX3" fmla="*/ 193694 w 657702"/>
                    <a:gd name="connsiteY3" fmla="*/ 202758 h 301864"/>
                    <a:gd name="connsiteX4" fmla="*/ 445942 w 657702"/>
                    <a:gd name="connsiteY4" fmla="*/ 180236 h 301864"/>
                    <a:gd name="connsiteX5" fmla="*/ 297296 w 657702"/>
                    <a:gd name="connsiteY5" fmla="*/ 225280 h 301864"/>
                    <a:gd name="connsiteX6" fmla="*/ 409907 w 657702"/>
                    <a:gd name="connsiteY6" fmla="*/ 225280 h 301864"/>
                    <a:gd name="connsiteX7" fmla="*/ 653146 w 657702"/>
                    <a:gd name="connsiteY7" fmla="*/ 283838 h 301864"/>
                    <a:gd name="connsiteX8" fmla="*/ 540535 w 657702"/>
                    <a:gd name="connsiteY8" fmla="*/ 256811 h 301864"/>
                    <a:gd name="connsiteX9" fmla="*/ 202703 w 657702"/>
                    <a:gd name="connsiteY9" fmla="*/ 301855 h 301864"/>
                    <a:gd name="connsiteX10" fmla="*/ 418915 w 657702"/>
                    <a:gd name="connsiteY10" fmla="*/ 252307 h 301864"/>
                    <a:gd name="connsiteX11" fmla="*/ 364862 w 657702"/>
                    <a:gd name="connsiteY11" fmla="*/ 238793 h 301864"/>
                    <a:gd name="connsiteX12" fmla="*/ 27030 w 657702"/>
                    <a:gd name="connsiteY12" fmla="*/ 288342 h 301864"/>
                    <a:gd name="connsiteX13" fmla="*/ 99101 w 657702"/>
                    <a:gd name="connsiteY13" fmla="*/ 265820 h 301864"/>
                    <a:gd name="connsiteX14" fmla="*/ 234234 w 657702"/>
                    <a:gd name="connsiteY14" fmla="*/ 162218 h 301864"/>
                    <a:gd name="connsiteX15" fmla="*/ 103605 w 657702"/>
                    <a:gd name="connsiteY15" fmla="*/ 198253 h 301864"/>
                    <a:gd name="connsiteX16" fmla="*/ 468464 w 657702"/>
                    <a:gd name="connsiteY16" fmla="*/ 58 h 301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7702" h="301864">
                      <a:moveTo>
                        <a:pt x="468464" y="58"/>
                      </a:moveTo>
                      <a:cubicBezTo>
                        <a:pt x="482728" y="-3696"/>
                        <a:pt x="189189" y="175731"/>
                        <a:pt x="189189" y="175731"/>
                      </a:cubicBezTo>
                      <a:cubicBezTo>
                        <a:pt x="111112" y="225280"/>
                        <a:pt x="-748" y="292847"/>
                        <a:pt x="3" y="297351"/>
                      </a:cubicBezTo>
                      <a:cubicBezTo>
                        <a:pt x="754" y="301856"/>
                        <a:pt x="119371" y="222277"/>
                        <a:pt x="193694" y="202758"/>
                      </a:cubicBezTo>
                      <a:cubicBezTo>
                        <a:pt x="268017" y="183239"/>
                        <a:pt x="428675" y="176482"/>
                        <a:pt x="445942" y="180236"/>
                      </a:cubicBezTo>
                      <a:cubicBezTo>
                        <a:pt x="463209" y="183990"/>
                        <a:pt x="303302" y="217773"/>
                        <a:pt x="297296" y="225280"/>
                      </a:cubicBezTo>
                      <a:cubicBezTo>
                        <a:pt x="291290" y="232787"/>
                        <a:pt x="350599" y="215520"/>
                        <a:pt x="409907" y="225280"/>
                      </a:cubicBezTo>
                      <a:cubicBezTo>
                        <a:pt x="469215" y="235040"/>
                        <a:pt x="653146" y="283838"/>
                        <a:pt x="653146" y="283838"/>
                      </a:cubicBezTo>
                      <a:cubicBezTo>
                        <a:pt x="674917" y="289093"/>
                        <a:pt x="615609" y="253808"/>
                        <a:pt x="540535" y="256811"/>
                      </a:cubicBezTo>
                      <a:cubicBezTo>
                        <a:pt x="465461" y="259814"/>
                        <a:pt x="222973" y="302606"/>
                        <a:pt x="202703" y="301855"/>
                      </a:cubicBezTo>
                      <a:cubicBezTo>
                        <a:pt x="182433" y="301104"/>
                        <a:pt x="391888" y="262817"/>
                        <a:pt x="418915" y="252307"/>
                      </a:cubicBezTo>
                      <a:cubicBezTo>
                        <a:pt x="445941" y="241797"/>
                        <a:pt x="430176" y="232787"/>
                        <a:pt x="364862" y="238793"/>
                      </a:cubicBezTo>
                      <a:cubicBezTo>
                        <a:pt x="299548" y="244799"/>
                        <a:pt x="71323" y="283838"/>
                        <a:pt x="27030" y="288342"/>
                      </a:cubicBezTo>
                      <a:cubicBezTo>
                        <a:pt x="-17263" y="292846"/>
                        <a:pt x="64567" y="286841"/>
                        <a:pt x="99101" y="265820"/>
                      </a:cubicBezTo>
                      <a:cubicBezTo>
                        <a:pt x="133635" y="244799"/>
                        <a:pt x="233483" y="173479"/>
                        <a:pt x="234234" y="162218"/>
                      </a:cubicBezTo>
                      <a:cubicBezTo>
                        <a:pt x="234985" y="150957"/>
                        <a:pt x="67570" y="220024"/>
                        <a:pt x="103605" y="198253"/>
                      </a:cubicBezTo>
                      <a:cubicBezTo>
                        <a:pt x="139640" y="176482"/>
                        <a:pt x="454200" y="3812"/>
                        <a:pt x="468464" y="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0" name="フリーフォーム 299">
                  <a:extLst>
                    <a:ext uri="{FF2B5EF4-FFF2-40B4-BE49-F238E27FC236}">
                      <a16:creationId xmlns:a16="http://schemas.microsoft.com/office/drawing/2014/main" id="{A04A978C-3A4D-7B36-9B89-390161638568}"/>
                    </a:ext>
                  </a:extLst>
                </p:cNvPr>
                <p:cNvSpPr/>
                <p:nvPr/>
              </p:nvSpPr>
              <p:spPr>
                <a:xfrm>
                  <a:off x="5288118" y="3702519"/>
                  <a:ext cx="594663" cy="178656"/>
                </a:xfrm>
                <a:custGeom>
                  <a:avLst/>
                  <a:gdLst>
                    <a:gd name="connsiteX0" fmla="*/ 87 w 594663"/>
                    <a:gd name="connsiteY0" fmla="*/ 31656 h 178656"/>
                    <a:gd name="connsiteX1" fmla="*/ 175760 w 594663"/>
                    <a:gd name="connsiteY1" fmla="*/ 121745 h 178656"/>
                    <a:gd name="connsiteX2" fmla="*/ 261344 w 594663"/>
                    <a:gd name="connsiteY2" fmla="*/ 4630 h 178656"/>
                    <a:gd name="connsiteX3" fmla="*/ 585663 w 594663"/>
                    <a:gd name="connsiteY3" fmla="*/ 171294 h 178656"/>
                    <a:gd name="connsiteX4" fmla="*/ 491070 w 594663"/>
                    <a:gd name="connsiteY4" fmla="*/ 139763 h 178656"/>
                    <a:gd name="connsiteX5" fmla="*/ 351433 w 594663"/>
                    <a:gd name="connsiteY5" fmla="*/ 54179 h 178656"/>
                    <a:gd name="connsiteX6" fmla="*/ 292875 w 594663"/>
                    <a:gd name="connsiteY6" fmla="*/ 58683 h 178656"/>
                    <a:gd name="connsiteX7" fmla="*/ 220804 w 594663"/>
                    <a:gd name="connsiteY7" fmla="*/ 108232 h 178656"/>
                    <a:gd name="connsiteX8" fmla="*/ 274857 w 594663"/>
                    <a:gd name="connsiteY8" fmla="*/ 125 h 178656"/>
                    <a:gd name="connsiteX9" fmla="*/ 153238 w 594663"/>
                    <a:gd name="connsiteY9" fmla="*/ 85710 h 178656"/>
                    <a:gd name="connsiteX10" fmla="*/ 87 w 594663"/>
                    <a:gd name="connsiteY10" fmla="*/ 31656 h 178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4663" h="178656">
                      <a:moveTo>
                        <a:pt x="87" y="31656"/>
                      </a:moveTo>
                      <a:cubicBezTo>
                        <a:pt x="3841" y="37662"/>
                        <a:pt x="132217" y="126249"/>
                        <a:pt x="175760" y="121745"/>
                      </a:cubicBezTo>
                      <a:cubicBezTo>
                        <a:pt x="219303" y="117241"/>
                        <a:pt x="193027" y="-3628"/>
                        <a:pt x="261344" y="4630"/>
                      </a:cubicBezTo>
                      <a:cubicBezTo>
                        <a:pt x="329661" y="12888"/>
                        <a:pt x="547375" y="148772"/>
                        <a:pt x="585663" y="171294"/>
                      </a:cubicBezTo>
                      <a:cubicBezTo>
                        <a:pt x="623951" y="193816"/>
                        <a:pt x="530108" y="159282"/>
                        <a:pt x="491070" y="139763"/>
                      </a:cubicBezTo>
                      <a:cubicBezTo>
                        <a:pt x="452032" y="120244"/>
                        <a:pt x="384466" y="67692"/>
                        <a:pt x="351433" y="54179"/>
                      </a:cubicBezTo>
                      <a:cubicBezTo>
                        <a:pt x="318401" y="40666"/>
                        <a:pt x="314646" y="49674"/>
                        <a:pt x="292875" y="58683"/>
                      </a:cubicBezTo>
                      <a:cubicBezTo>
                        <a:pt x="271104" y="67692"/>
                        <a:pt x="223807" y="117992"/>
                        <a:pt x="220804" y="108232"/>
                      </a:cubicBezTo>
                      <a:cubicBezTo>
                        <a:pt x="217801" y="98472"/>
                        <a:pt x="286118" y="3879"/>
                        <a:pt x="274857" y="125"/>
                      </a:cubicBezTo>
                      <a:cubicBezTo>
                        <a:pt x="263596" y="-3629"/>
                        <a:pt x="192276" y="78203"/>
                        <a:pt x="153238" y="85710"/>
                      </a:cubicBezTo>
                      <a:cubicBezTo>
                        <a:pt x="114200" y="93217"/>
                        <a:pt x="-3667" y="25650"/>
                        <a:pt x="87" y="316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1" name="フリーフォーム 300">
                  <a:extLst>
                    <a:ext uri="{FF2B5EF4-FFF2-40B4-BE49-F238E27FC236}">
                      <a16:creationId xmlns:a16="http://schemas.microsoft.com/office/drawing/2014/main" id="{8041890D-3437-26B5-7823-C7E90883DBAC}"/>
                    </a:ext>
                  </a:extLst>
                </p:cNvPr>
                <p:cNvSpPr/>
                <p:nvPr/>
              </p:nvSpPr>
              <p:spPr>
                <a:xfrm>
                  <a:off x="6880072" y="2744696"/>
                  <a:ext cx="557749" cy="773621"/>
                </a:xfrm>
                <a:custGeom>
                  <a:avLst/>
                  <a:gdLst>
                    <a:gd name="connsiteX0" fmla="*/ 2702 w 557749"/>
                    <a:gd name="connsiteY0" fmla="*/ 3008 h 773621"/>
                    <a:gd name="connsiteX1" fmla="*/ 426119 w 557749"/>
                    <a:gd name="connsiteY1" fmla="*/ 462461 h 773621"/>
                    <a:gd name="connsiteX2" fmla="*/ 399093 w 557749"/>
                    <a:gd name="connsiteY2" fmla="*/ 358859 h 773621"/>
                    <a:gd name="connsiteX3" fmla="*/ 534226 w 557749"/>
                    <a:gd name="connsiteY3" fmla="*/ 597594 h 773621"/>
                    <a:gd name="connsiteX4" fmla="*/ 556748 w 557749"/>
                    <a:gd name="connsiteY4" fmla="*/ 773267 h 773621"/>
                    <a:gd name="connsiteX5" fmla="*/ 538730 w 557749"/>
                    <a:gd name="connsiteY5" fmla="*/ 633629 h 773621"/>
                    <a:gd name="connsiteX6" fmla="*/ 412606 w 557749"/>
                    <a:gd name="connsiteY6" fmla="*/ 327328 h 773621"/>
                    <a:gd name="connsiteX7" fmla="*/ 480172 w 557749"/>
                    <a:gd name="connsiteY7" fmla="*/ 462461 h 773621"/>
                    <a:gd name="connsiteX8" fmla="*/ 214411 w 557749"/>
                    <a:gd name="connsiteY8" fmla="*/ 160664 h 773621"/>
                    <a:gd name="connsiteX9" fmla="*/ 295491 w 557749"/>
                    <a:gd name="connsiteY9" fmla="*/ 273274 h 773621"/>
                    <a:gd name="connsiteX10" fmla="*/ 187384 w 557749"/>
                    <a:gd name="connsiteY10" fmla="*/ 183186 h 773621"/>
                    <a:gd name="connsiteX11" fmla="*/ 241437 w 557749"/>
                    <a:gd name="connsiteY11" fmla="*/ 259761 h 773621"/>
                    <a:gd name="connsiteX12" fmla="*/ 2702 w 557749"/>
                    <a:gd name="connsiteY12" fmla="*/ 3008 h 773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749" h="773621">
                      <a:moveTo>
                        <a:pt x="2702" y="3008"/>
                      </a:moveTo>
                      <a:cubicBezTo>
                        <a:pt x="33482" y="36791"/>
                        <a:pt x="360054" y="403153"/>
                        <a:pt x="426119" y="462461"/>
                      </a:cubicBezTo>
                      <a:cubicBezTo>
                        <a:pt x="492184" y="521770"/>
                        <a:pt x="381075" y="336337"/>
                        <a:pt x="399093" y="358859"/>
                      </a:cubicBezTo>
                      <a:cubicBezTo>
                        <a:pt x="417111" y="381381"/>
                        <a:pt x="507950" y="528526"/>
                        <a:pt x="534226" y="597594"/>
                      </a:cubicBezTo>
                      <a:cubicBezTo>
                        <a:pt x="560502" y="666662"/>
                        <a:pt x="555997" y="767261"/>
                        <a:pt x="556748" y="773267"/>
                      </a:cubicBezTo>
                      <a:cubicBezTo>
                        <a:pt x="557499" y="779273"/>
                        <a:pt x="562754" y="707952"/>
                        <a:pt x="538730" y="633629"/>
                      </a:cubicBezTo>
                      <a:cubicBezTo>
                        <a:pt x="514706" y="559306"/>
                        <a:pt x="422366" y="355856"/>
                        <a:pt x="412606" y="327328"/>
                      </a:cubicBezTo>
                      <a:cubicBezTo>
                        <a:pt x="402846" y="298800"/>
                        <a:pt x="513205" y="490238"/>
                        <a:pt x="480172" y="462461"/>
                      </a:cubicBezTo>
                      <a:cubicBezTo>
                        <a:pt x="447140" y="434684"/>
                        <a:pt x="245191" y="192195"/>
                        <a:pt x="214411" y="160664"/>
                      </a:cubicBezTo>
                      <a:cubicBezTo>
                        <a:pt x="183631" y="129133"/>
                        <a:pt x="299995" y="269520"/>
                        <a:pt x="295491" y="273274"/>
                      </a:cubicBezTo>
                      <a:cubicBezTo>
                        <a:pt x="290987" y="277028"/>
                        <a:pt x="196393" y="185438"/>
                        <a:pt x="187384" y="183186"/>
                      </a:cubicBezTo>
                      <a:cubicBezTo>
                        <a:pt x="178375" y="180934"/>
                        <a:pt x="269214" y="289040"/>
                        <a:pt x="241437" y="259761"/>
                      </a:cubicBezTo>
                      <a:cubicBezTo>
                        <a:pt x="213660" y="230482"/>
                        <a:pt x="-28078" y="-30775"/>
                        <a:pt x="2702" y="30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2" name="フリーフォーム 301">
                  <a:extLst>
                    <a:ext uri="{FF2B5EF4-FFF2-40B4-BE49-F238E27FC236}">
                      <a16:creationId xmlns:a16="http://schemas.microsoft.com/office/drawing/2014/main" id="{E3B715B5-EBC0-5039-BF33-B8D7D7D55363}"/>
                    </a:ext>
                  </a:extLst>
                </p:cNvPr>
                <p:cNvSpPr/>
                <p:nvPr/>
              </p:nvSpPr>
              <p:spPr>
                <a:xfrm>
                  <a:off x="7585450" y="3796923"/>
                  <a:ext cx="139997" cy="531300"/>
                </a:xfrm>
                <a:custGeom>
                  <a:avLst/>
                  <a:gdLst>
                    <a:gd name="connsiteX0" fmla="*/ 16 w 139997"/>
                    <a:gd name="connsiteY0" fmla="*/ 314 h 531300"/>
                    <a:gd name="connsiteX1" fmla="*/ 126140 w 139997"/>
                    <a:gd name="connsiteY1" fmla="*/ 302111 h 531300"/>
                    <a:gd name="connsiteX2" fmla="*/ 135149 w 139997"/>
                    <a:gd name="connsiteY2" fmla="*/ 527333 h 531300"/>
                    <a:gd name="connsiteX3" fmla="*/ 139653 w 139997"/>
                    <a:gd name="connsiteY3" fmla="*/ 428236 h 531300"/>
                    <a:gd name="connsiteX4" fmla="*/ 126140 w 139997"/>
                    <a:gd name="connsiteY4" fmla="*/ 207518 h 531300"/>
                    <a:gd name="connsiteX5" fmla="*/ 117131 w 139997"/>
                    <a:gd name="connsiteY5" fmla="*/ 243554 h 531300"/>
                    <a:gd name="connsiteX6" fmla="*/ 16 w 139997"/>
                    <a:gd name="connsiteY6" fmla="*/ 314 h 53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9997" h="531300">
                      <a:moveTo>
                        <a:pt x="16" y="314"/>
                      </a:moveTo>
                      <a:cubicBezTo>
                        <a:pt x="1517" y="10073"/>
                        <a:pt x="103618" y="214275"/>
                        <a:pt x="126140" y="302111"/>
                      </a:cubicBezTo>
                      <a:cubicBezTo>
                        <a:pt x="148662" y="389947"/>
                        <a:pt x="132897" y="506312"/>
                        <a:pt x="135149" y="527333"/>
                      </a:cubicBezTo>
                      <a:cubicBezTo>
                        <a:pt x="137401" y="548354"/>
                        <a:pt x="141154" y="481538"/>
                        <a:pt x="139653" y="428236"/>
                      </a:cubicBezTo>
                      <a:cubicBezTo>
                        <a:pt x="138152" y="374934"/>
                        <a:pt x="129894" y="238298"/>
                        <a:pt x="126140" y="207518"/>
                      </a:cubicBezTo>
                      <a:cubicBezTo>
                        <a:pt x="122386" y="176738"/>
                        <a:pt x="135899" y="275836"/>
                        <a:pt x="117131" y="243554"/>
                      </a:cubicBezTo>
                      <a:cubicBezTo>
                        <a:pt x="98363" y="211272"/>
                        <a:pt x="-1485" y="-9445"/>
                        <a:pt x="16" y="3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3" name="フリーフォーム 302">
                  <a:extLst>
                    <a:ext uri="{FF2B5EF4-FFF2-40B4-BE49-F238E27FC236}">
                      <a16:creationId xmlns:a16="http://schemas.microsoft.com/office/drawing/2014/main" id="{D91117C8-3644-92A1-2870-CC378BEB0709}"/>
                    </a:ext>
                  </a:extLst>
                </p:cNvPr>
                <p:cNvSpPr/>
                <p:nvPr/>
              </p:nvSpPr>
              <p:spPr>
                <a:xfrm>
                  <a:off x="7549156" y="4755331"/>
                  <a:ext cx="188794" cy="814040"/>
                </a:xfrm>
                <a:custGeom>
                  <a:avLst/>
                  <a:gdLst>
                    <a:gd name="connsiteX0" fmla="*/ 275 w 188794"/>
                    <a:gd name="connsiteY0" fmla="*/ 1351 h 814040"/>
                    <a:gd name="connsiteX1" fmla="*/ 135408 w 188794"/>
                    <a:gd name="connsiteY1" fmla="*/ 240086 h 814040"/>
                    <a:gd name="connsiteX2" fmla="*/ 135408 w 188794"/>
                    <a:gd name="connsiteY2" fmla="*/ 456299 h 814040"/>
                    <a:gd name="connsiteX3" fmla="*/ 171443 w 188794"/>
                    <a:gd name="connsiteY3" fmla="*/ 348192 h 814040"/>
                    <a:gd name="connsiteX4" fmla="*/ 153425 w 188794"/>
                    <a:gd name="connsiteY4" fmla="*/ 807644 h 814040"/>
                    <a:gd name="connsiteX5" fmla="*/ 171443 w 188794"/>
                    <a:gd name="connsiteY5" fmla="*/ 595936 h 814040"/>
                    <a:gd name="connsiteX6" fmla="*/ 175947 w 188794"/>
                    <a:gd name="connsiteY6" fmla="*/ 303148 h 814040"/>
                    <a:gd name="connsiteX7" fmla="*/ 175947 w 188794"/>
                    <a:gd name="connsiteY7" fmla="*/ 352697 h 814040"/>
                    <a:gd name="connsiteX8" fmla="*/ 275 w 188794"/>
                    <a:gd name="connsiteY8" fmla="*/ 1351 h 814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8794" h="814040">
                      <a:moveTo>
                        <a:pt x="275" y="1351"/>
                      </a:moveTo>
                      <a:cubicBezTo>
                        <a:pt x="-6482" y="-17418"/>
                        <a:pt x="112886" y="164261"/>
                        <a:pt x="135408" y="240086"/>
                      </a:cubicBezTo>
                      <a:cubicBezTo>
                        <a:pt x="157930" y="315911"/>
                        <a:pt x="129402" y="438281"/>
                        <a:pt x="135408" y="456299"/>
                      </a:cubicBezTo>
                      <a:cubicBezTo>
                        <a:pt x="141414" y="474317"/>
                        <a:pt x="168440" y="289635"/>
                        <a:pt x="171443" y="348192"/>
                      </a:cubicBezTo>
                      <a:cubicBezTo>
                        <a:pt x="174446" y="406750"/>
                        <a:pt x="153425" y="766353"/>
                        <a:pt x="153425" y="807644"/>
                      </a:cubicBezTo>
                      <a:cubicBezTo>
                        <a:pt x="153425" y="848935"/>
                        <a:pt x="167689" y="680019"/>
                        <a:pt x="171443" y="595936"/>
                      </a:cubicBezTo>
                      <a:cubicBezTo>
                        <a:pt x="175197" y="511853"/>
                        <a:pt x="175196" y="343688"/>
                        <a:pt x="175947" y="303148"/>
                      </a:cubicBezTo>
                      <a:cubicBezTo>
                        <a:pt x="176698" y="262608"/>
                        <a:pt x="204475" y="396240"/>
                        <a:pt x="175947" y="352697"/>
                      </a:cubicBezTo>
                      <a:cubicBezTo>
                        <a:pt x="147419" y="309154"/>
                        <a:pt x="7032" y="20120"/>
                        <a:pt x="275" y="13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4" name="フリーフォーム 303">
                  <a:extLst>
                    <a:ext uri="{FF2B5EF4-FFF2-40B4-BE49-F238E27FC236}">
                      <a16:creationId xmlns:a16="http://schemas.microsoft.com/office/drawing/2014/main" id="{49388401-E5AB-8EF8-495C-D19E905908E2}"/>
                    </a:ext>
                  </a:extLst>
                </p:cNvPr>
                <p:cNvSpPr/>
                <p:nvPr/>
              </p:nvSpPr>
              <p:spPr>
                <a:xfrm>
                  <a:off x="7359846" y="5583004"/>
                  <a:ext cx="406087" cy="1047912"/>
                </a:xfrm>
                <a:custGeom>
                  <a:avLst/>
                  <a:gdLst>
                    <a:gd name="connsiteX0" fmla="*/ 405797 w 406087"/>
                    <a:gd name="connsiteY0" fmla="*/ 2494 h 1047912"/>
                    <a:gd name="connsiteX1" fmla="*/ 243638 w 406087"/>
                    <a:gd name="connsiteY1" fmla="*/ 389875 h 1047912"/>
                    <a:gd name="connsiteX2" fmla="*/ 284178 w 406087"/>
                    <a:gd name="connsiteY2" fmla="*/ 358344 h 1047912"/>
                    <a:gd name="connsiteX3" fmla="*/ 180576 w 406087"/>
                    <a:gd name="connsiteY3" fmla="*/ 624105 h 1047912"/>
                    <a:gd name="connsiteX4" fmla="*/ 185080 w 406087"/>
                    <a:gd name="connsiteY4" fmla="*/ 741221 h 1047912"/>
                    <a:gd name="connsiteX5" fmla="*/ 398 w 406087"/>
                    <a:gd name="connsiteY5" fmla="*/ 1047522 h 1047912"/>
                    <a:gd name="connsiteX6" fmla="*/ 140036 w 406087"/>
                    <a:gd name="connsiteY6" fmla="*/ 795274 h 1047912"/>
                    <a:gd name="connsiteX7" fmla="*/ 279673 w 406087"/>
                    <a:gd name="connsiteY7" fmla="*/ 371857 h 1047912"/>
                    <a:gd name="connsiteX8" fmla="*/ 212107 w 406087"/>
                    <a:gd name="connsiteY8" fmla="*/ 479963 h 1047912"/>
                    <a:gd name="connsiteX9" fmla="*/ 315709 w 406087"/>
                    <a:gd name="connsiteY9" fmla="*/ 155644 h 1047912"/>
                    <a:gd name="connsiteX10" fmla="*/ 284178 w 406087"/>
                    <a:gd name="connsiteY10" fmla="*/ 218706 h 1047912"/>
                    <a:gd name="connsiteX11" fmla="*/ 405797 w 406087"/>
                    <a:gd name="connsiteY11" fmla="*/ 2494 h 1047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6087" h="1047912">
                      <a:moveTo>
                        <a:pt x="405797" y="2494"/>
                      </a:moveTo>
                      <a:cubicBezTo>
                        <a:pt x="399040" y="31022"/>
                        <a:pt x="263908" y="330567"/>
                        <a:pt x="243638" y="389875"/>
                      </a:cubicBezTo>
                      <a:cubicBezTo>
                        <a:pt x="223368" y="449183"/>
                        <a:pt x="294688" y="319306"/>
                        <a:pt x="284178" y="358344"/>
                      </a:cubicBezTo>
                      <a:cubicBezTo>
                        <a:pt x="273668" y="397382"/>
                        <a:pt x="197092" y="560292"/>
                        <a:pt x="180576" y="624105"/>
                      </a:cubicBezTo>
                      <a:cubicBezTo>
                        <a:pt x="164060" y="687918"/>
                        <a:pt x="215110" y="670652"/>
                        <a:pt x="185080" y="741221"/>
                      </a:cubicBezTo>
                      <a:cubicBezTo>
                        <a:pt x="155050" y="811791"/>
                        <a:pt x="7905" y="1038513"/>
                        <a:pt x="398" y="1047522"/>
                      </a:cubicBezTo>
                      <a:cubicBezTo>
                        <a:pt x="-7109" y="1056531"/>
                        <a:pt x="93490" y="907885"/>
                        <a:pt x="140036" y="795274"/>
                      </a:cubicBezTo>
                      <a:cubicBezTo>
                        <a:pt x="186582" y="682663"/>
                        <a:pt x="267661" y="424409"/>
                        <a:pt x="279673" y="371857"/>
                      </a:cubicBezTo>
                      <a:cubicBezTo>
                        <a:pt x="291685" y="319305"/>
                        <a:pt x="206101" y="515998"/>
                        <a:pt x="212107" y="479963"/>
                      </a:cubicBezTo>
                      <a:cubicBezTo>
                        <a:pt x="218113" y="443928"/>
                        <a:pt x="303697" y="199187"/>
                        <a:pt x="315709" y="155644"/>
                      </a:cubicBezTo>
                      <a:cubicBezTo>
                        <a:pt x="327721" y="112101"/>
                        <a:pt x="269163" y="238225"/>
                        <a:pt x="284178" y="218706"/>
                      </a:cubicBezTo>
                      <a:cubicBezTo>
                        <a:pt x="299193" y="199187"/>
                        <a:pt x="412554" y="-26034"/>
                        <a:pt x="405797" y="24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5" name="フリーフォーム 304">
                  <a:extLst>
                    <a:ext uri="{FF2B5EF4-FFF2-40B4-BE49-F238E27FC236}">
                      <a16:creationId xmlns:a16="http://schemas.microsoft.com/office/drawing/2014/main" id="{56ABEB39-4BBB-FA45-0A4E-8EAFE473ACD8}"/>
                    </a:ext>
                  </a:extLst>
                </p:cNvPr>
                <p:cNvSpPr/>
                <p:nvPr/>
              </p:nvSpPr>
              <p:spPr>
                <a:xfrm>
                  <a:off x="6648543" y="6611751"/>
                  <a:ext cx="595157" cy="527810"/>
                </a:xfrm>
                <a:custGeom>
                  <a:avLst/>
                  <a:gdLst>
                    <a:gd name="connsiteX0" fmla="*/ 594586 w 595157"/>
                    <a:gd name="connsiteY0" fmla="*/ 757 h 527810"/>
                    <a:gd name="connsiteX1" fmla="*/ 333329 w 595157"/>
                    <a:gd name="connsiteY1" fmla="*/ 338590 h 527810"/>
                    <a:gd name="connsiteX2" fmla="*/ 382878 w 595157"/>
                    <a:gd name="connsiteY2" fmla="*/ 289041 h 527810"/>
                    <a:gd name="connsiteX3" fmla="*/ 1 w 595157"/>
                    <a:gd name="connsiteY3" fmla="*/ 527776 h 527810"/>
                    <a:gd name="connsiteX4" fmla="*/ 387382 w 595157"/>
                    <a:gd name="connsiteY4" fmla="*/ 307059 h 527810"/>
                    <a:gd name="connsiteX5" fmla="*/ 297293 w 595157"/>
                    <a:gd name="connsiteY5" fmla="*/ 338590 h 527810"/>
                    <a:gd name="connsiteX6" fmla="*/ 400895 w 595157"/>
                    <a:gd name="connsiteY6" fmla="*/ 248501 h 527810"/>
                    <a:gd name="connsiteX7" fmla="*/ 594586 w 595157"/>
                    <a:gd name="connsiteY7" fmla="*/ 757 h 52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5157" h="527810">
                      <a:moveTo>
                        <a:pt x="594586" y="757"/>
                      </a:moveTo>
                      <a:cubicBezTo>
                        <a:pt x="583325" y="15772"/>
                        <a:pt x="368614" y="290543"/>
                        <a:pt x="333329" y="338590"/>
                      </a:cubicBezTo>
                      <a:cubicBezTo>
                        <a:pt x="298044" y="386637"/>
                        <a:pt x="438433" y="257510"/>
                        <a:pt x="382878" y="289041"/>
                      </a:cubicBezTo>
                      <a:cubicBezTo>
                        <a:pt x="327323" y="320572"/>
                        <a:pt x="-750" y="524773"/>
                        <a:pt x="1" y="527776"/>
                      </a:cubicBezTo>
                      <a:cubicBezTo>
                        <a:pt x="752" y="530779"/>
                        <a:pt x="337833" y="338590"/>
                        <a:pt x="387382" y="307059"/>
                      </a:cubicBezTo>
                      <a:cubicBezTo>
                        <a:pt x="436931" y="275528"/>
                        <a:pt x="295041" y="348349"/>
                        <a:pt x="297293" y="338590"/>
                      </a:cubicBezTo>
                      <a:cubicBezTo>
                        <a:pt x="299545" y="328831"/>
                        <a:pt x="354349" y="298800"/>
                        <a:pt x="400895" y="248501"/>
                      </a:cubicBezTo>
                      <a:cubicBezTo>
                        <a:pt x="447441" y="198202"/>
                        <a:pt x="605847" y="-14258"/>
                        <a:pt x="594586" y="7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6" name="フリーフォーム 305">
                  <a:extLst>
                    <a:ext uri="{FF2B5EF4-FFF2-40B4-BE49-F238E27FC236}">
                      <a16:creationId xmlns:a16="http://schemas.microsoft.com/office/drawing/2014/main" id="{A9B8A2C9-32A2-B997-4D50-0334CC9A7C12}"/>
                    </a:ext>
                  </a:extLst>
                </p:cNvPr>
                <p:cNvSpPr/>
                <p:nvPr/>
              </p:nvSpPr>
              <p:spPr>
                <a:xfrm>
                  <a:off x="5381420" y="6782165"/>
                  <a:ext cx="281882" cy="379780"/>
                </a:xfrm>
                <a:custGeom>
                  <a:avLst/>
                  <a:gdLst>
                    <a:gd name="connsiteX0" fmla="*/ 1378 w 281882"/>
                    <a:gd name="connsiteY0" fmla="*/ 1512 h 379780"/>
                    <a:gd name="connsiteX1" fmla="*/ 267140 w 281882"/>
                    <a:gd name="connsiteY1" fmla="*/ 357362 h 379780"/>
                    <a:gd name="connsiteX2" fmla="*/ 231104 w 281882"/>
                    <a:gd name="connsiteY2" fmla="*/ 325831 h 379780"/>
                    <a:gd name="connsiteX3" fmla="*/ 91467 w 281882"/>
                    <a:gd name="connsiteY3" fmla="*/ 186194 h 379780"/>
                    <a:gd name="connsiteX4" fmla="*/ 159033 w 281882"/>
                    <a:gd name="connsiteY4" fmla="*/ 226734 h 379780"/>
                    <a:gd name="connsiteX5" fmla="*/ 1378 w 281882"/>
                    <a:gd name="connsiteY5" fmla="*/ 1512 h 379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882" h="379780">
                      <a:moveTo>
                        <a:pt x="1378" y="1512"/>
                      </a:moveTo>
                      <a:cubicBezTo>
                        <a:pt x="19396" y="23283"/>
                        <a:pt x="228852" y="303309"/>
                        <a:pt x="267140" y="357362"/>
                      </a:cubicBezTo>
                      <a:cubicBezTo>
                        <a:pt x="305428" y="411415"/>
                        <a:pt x="260383" y="354359"/>
                        <a:pt x="231104" y="325831"/>
                      </a:cubicBezTo>
                      <a:cubicBezTo>
                        <a:pt x="201825" y="297303"/>
                        <a:pt x="103479" y="202710"/>
                        <a:pt x="91467" y="186194"/>
                      </a:cubicBezTo>
                      <a:cubicBezTo>
                        <a:pt x="79455" y="169678"/>
                        <a:pt x="170294" y="253761"/>
                        <a:pt x="159033" y="226734"/>
                      </a:cubicBezTo>
                      <a:cubicBezTo>
                        <a:pt x="147772" y="199707"/>
                        <a:pt x="-16640" y="-20259"/>
                        <a:pt x="1378" y="15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7" name="フリーフォーム 306">
                  <a:extLst>
                    <a:ext uri="{FF2B5EF4-FFF2-40B4-BE49-F238E27FC236}">
                      <a16:creationId xmlns:a16="http://schemas.microsoft.com/office/drawing/2014/main" id="{EC0E46B6-0869-C14A-D4BD-7F93269C0195}"/>
                    </a:ext>
                  </a:extLst>
                </p:cNvPr>
                <p:cNvSpPr/>
                <p:nvPr/>
              </p:nvSpPr>
              <p:spPr>
                <a:xfrm>
                  <a:off x="5639551" y="6832822"/>
                  <a:ext cx="492669" cy="239161"/>
                </a:xfrm>
                <a:custGeom>
                  <a:avLst/>
                  <a:gdLst>
                    <a:gd name="connsiteX0" fmla="*/ 0 w 492669"/>
                    <a:gd name="connsiteY0" fmla="*/ 31935 h 239161"/>
                    <a:gd name="connsiteX1" fmla="*/ 382877 w 492669"/>
                    <a:gd name="connsiteY1" fmla="*/ 404 h 239161"/>
                    <a:gd name="connsiteX2" fmla="*/ 441434 w 492669"/>
                    <a:gd name="connsiteY2" fmla="*/ 58961 h 239161"/>
                    <a:gd name="connsiteX3" fmla="*/ 283779 w 492669"/>
                    <a:gd name="connsiteY3" fmla="*/ 90492 h 239161"/>
                    <a:gd name="connsiteX4" fmla="*/ 342337 w 492669"/>
                    <a:gd name="connsiteY4" fmla="*/ 131032 h 239161"/>
                    <a:gd name="connsiteX5" fmla="*/ 94593 w 492669"/>
                    <a:gd name="connsiteY5" fmla="*/ 239139 h 239161"/>
                    <a:gd name="connsiteX6" fmla="*/ 319815 w 492669"/>
                    <a:gd name="connsiteY6" fmla="*/ 140041 h 239161"/>
                    <a:gd name="connsiteX7" fmla="*/ 490983 w 492669"/>
                    <a:gd name="connsiteY7" fmla="*/ 85988 h 239161"/>
                    <a:gd name="connsiteX8" fmla="*/ 405399 w 492669"/>
                    <a:gd name="connsiteY8" fmla="*/ 67970 h 239161"/>
                    <a:gd name="connsiteX9" fmla="*/ 373868 w 492669"/>
                    <a:gd name="connsiteY9" fmla="*/ 4908 h 239161"/>
                    <a:gd name="connsiteX10" fmla="*/ 216213 w 492669"/>
                    <a:gd name="connsiteY10" fmla="*/ 9412 h 239161"/>
                    <a:gd name="connsiteX11" fmla="*/ 0 w 492669"/>
                    <a:gd name="connsiteY11" fmla="*/ 31935 h 239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92669" h="239161">
                      <a:moveTo>
                        <a:pt x="0" y="31935"/>
                      </a:moveTo>
                      <a:cubicBezTo>
                        <a:pt x="27777" y="30434"/>
                        <a:pt x="309305" y="-4100"/>
                        <a:pt x="382877" y="404"/>
                      </a:cubicBezTo>
                      <a:cubicBezTo>
                        <a:pt x="456449" y="4908"/>
                        <a:pt x="457950" y="43946"/>
                        <a:pt x="441434" y="58961"/>
                      </a:cubicBezTo>
                      <a:cubicBezTo>
                        <a:pt x="424918" y="73976"/>
                        <a:pt x="300295" y="78480"/>
                        <a:pt x="283779" y="90492"/>
                      </a:cubicBezTo>
                      <a:cubicBezTo>
                        <a:pt x="267263" y="102504"/>
                        <a:pt x="373868" y="106258"/>
                        <a:pt x="342337" y="131032"/>
                      </a:cubicBezTo>
                      <a:cubicBezTo>
                        <a:pt x="310806" y="155806"/>
                        <a:pt x="98347" y="237638"/>
                        <a:pt x="94593" y="239139"/>
                      </a:cubicBezTo>
                      <a:cubicBezTo>
                        <a:pt x="90839" y="240640"/>
                        <a:pt x="253750" y="165566"/>
                        <a:pt x="319815" y="140041"/>
                      </a:cubicBezTo>
                      <a:cubicBezTo>
                        <a:pt x="385880" y="114516"/>
                        <a:pt x="476719" y="98000"/>
                        <a:pt x="490983" y="85988"/>
                      </a:cubicBezTo>
                      <a:cubicBezTo>
                        <a:pt x="505247" y="73976"/>
                        <a:pt x="424918" y="81483"/>
                        <a:pt x="405399" y="67970"/>
                      </a:cubicBezTo>
                      <a:cubicBezTo>
                        <a:pt x="385880" y="54457"/>
                        <a:pt x="405399" y="14668"/>
                        <a:pt x="373868" y="4908"/>
                      </a:cubicBezTo>
                      <a:cubicBezTo>
                        <a:pt x="342337" y="-4852"/>
                        <a:pt x="275521" y="3406"/>
                        <a:pt x="216213" y="9412"/>
                      </a:cubicBezTo>
                      <a:lnTo>
                        <a:pt x="0" y="31935"/>
                      </a:ln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8" name="フリーフォーム 307">
                  <a:extLst>
                    <a:ext uri="{FF2B5EF4-FFF2-40B4-BE49-F238E27FC236}">
                      <a16:creationId xmlns:a16="http://schemas.microsoft.com/office/drawing/2014/main" id="{2DF1D8E1-AD18-C6E5-6AD8-890CDCE89302}"/>
                    </a:ext>
                  </a:extLst>
                </p:cNvPr>
                <p:cNvSpPr/>
                <p:nvPr/>
              </p:nvSpPr>
              <p:spPr>
                <a:xfrm>
                  <a:off x="4968349" y="6044609"/>
                  <a:ext cx="180383" cy="440103"/>
                </a:xfrm>
                <a:custGeom>
                  <a:avLst/>
                  <a:gdLst>
                    <a:gd name="connsiteX0" fmla="*/ 41 w 180383"/>
                    <a:gd name="connsiteY0" fmla="*/ 341 h 440103"/>
                    <a:gd name="connsiteX1" fmla="*/ 117156 w 180383"/>
                    <a:gd name="connsiteY1" fmla="*/ 297633 h 440103"/>
                    <a:gd name="connsiteX2" fmla="*/ 180218 w 180383"/>
                    <a:gd name="connsiteY2" fmla="*/ 437271 h 440103"/>
                    <a:gd name="connsiteX3" fmla="*/ 130670 w 180383"/>
                    <a:gd name="connsiteY3" fmla="*/ 360695 h 440103"/>
                    <a:gd name="connsiteX4" fmla="*/ 41 w 180383"/>
                    <a:gd name="connsiteY4" fmla="*/ 341 h 440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383" h="440103">
                      <a:moveTo>
                        <a:pt x="41" y="341"/>
                      </a:moveTo>
                      <a:cubicBezTo>
                        <a:pt x="-2211" y="-10169"/>
                        <a:pt x="87127" y="224811"/>
                        <a:pt x="117156" y="297633"/>
                      </a:cubicBezTo>
                      <a:cubicBezTo>
                        <a:pt x="147185" y="370455"/>
                        <a:pt x="177966" y="426761"/>
                        <a:pt x="180218" y="437271"/>
                      </a:cubicBezTo>
                      <a:cubicBezTo>
                        <a:pt x="182470" y="447781"/>
                        <a:pt x="161450" y="430514"/>
                        <a:pt x="130670" y="360695"/>
                      </a:cubicBezTo>
                      <a:cubicBezTo>
                        <a:pt x="99890" y="290876"/>
                        <a:pt x="2293" y="10851"/>
                        <a:pt x="41" y="3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9" name="フリーフォーム 308">
                  <a:extLst>
                    <a:ext uri="{FF2B5EF4-FFF2-40B4-BE49-F238E27FC236}">
                      <a16:creationId xmlns:a16="http://schemas.microsoft.com/office/drawing/2014/main" id="{CC2931AF-EB3A-8EA1-32A0-8CDA05478D90}"/>
                    </a:ext>
                  </a:extLst>
                </p:cNvPr>
                <p:cNvSpPr/>
                <p:nvPr/>
              </p:nvSpPr>
              <p:spPr>
                <a:xfrm>
                  <a:off x="4533072" y="4020751"/>
                  <a:ext cx="68166" cy="1054684"/>
                </a:xfrm>
                <a:custGeom>
                  <a:avLst/>
                  <a:gdLst>
                    <a:gd name="connsiteX0" fmla="*/ 68111 w 68166"/>
                    <a:gd name="connsiteY0" fmla="*/ 15 h 1054684"/>
                    <a:gd name="connsiteX1" fmla="*/ 32443 w 68166"/>
                    <a:gd name="connsiteY1" fmla="*/ 421547 h 1054684"/>
                    <a:gd name="connsiteX2" fmla="*/ 51898 w 68166"/>
                    <a:gd name="connsiteY2" fmla="*/ 376151 h 1054684"/>
                    <a:gd name="connsiteX3" fmla="*/ 19473 w 68166"/>
                    <a:gd name="connsiteY3" fmla="*/ 567462 h 1054684"/>
                    <a:gd name="connsiteX4" fmla="*/ 17 w 68166"/>
                    <a:gd name="connsiteY4" fmla="*/ 826866 h 1054684"/>
                    <a:gd name="connsiteX5" fmla="*/ 16230 w 68166"/>
                    <a:gd name="connsiteY5" fmla="*/ 768500 h 1054684"/>
                    <a:gd name="connsiteX6" fmla="*/ 25958 w 68166"/>
                    <a:gd name="connsiteY6" fmla="*/ 1044117 h 1054684"/>
                    <a:gd name="connsiteX7" fmla="*/ 22715 w 68166"/>
                    <a:gd name="connsiteY7" fmla="*/ 937113 h 1054684"/>
                    <a:gd name="connsiteX8" fmla="*/ 19473 w 68166"/>
                    <a:gd name="connsiteY8" fmla="*/ 385879 h 1054684"/>
                    <a:gd name="connsiteX9" fmla="*/ 22715 w 68166"/>
                    <a:gd name="connsiteY9" fmla="*/ 405334 h 1054684"/>
                    <a:gd name="connsiteX10" fmla="*/ 68111 w 68166"/>
                    <a:gd name="connsiteY10" fmla="*/ 15 h 1054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166" h="1054684">
                      <a:moveTo>
                        <a:pt x="68111" y="15"/>
                      </a:moveTo>
                      <a:cubicBezTo>
                        <a:pt x="69732" y="2717"/>
                        <a:pt x="35145" y="358858"/>
                        <a:pt x="32443" y="421547"/>
                      </a:cubicBezTo>
                      <a:cubicBezTo>
                        <a:pt x="29741" y="484236"/>
                        <a:pt x="54060" y="351832"/>
                        <a:pt x="51898" y="376151"/>
                      </a:cubicBezTo>
                      <a:cubicBezTo>
                        <a:pt x="49736" y="400470"/>
                        <a:pt x="28120" y="492343"/>
                        <a:pt x="19473" y="567462"/>
                      </a:cubicBezTo>
                      <a:cubicBezTo>
                        <a:pt x="10826" y="642581"/>
                        <a:pt x="557" y="793360"/>
                        <a:pt x="17" y="826866"/>
                      </a:cubicBezTo>
                      <a:cubicBezTo>
                        <a:pt x="-524" y="860372"/>
                        <a:pt x="11906" y="732291"/>
                        <a:pt x="16230" y="768500"/>
                      </a:cubicBezTo>
                      <a:cubicBezTo>
                        <a:pt x="20554" y="804709"/>
                        <a:pt x="24877" y="1016015"/>
                        <a:pt x="25958" y="1044117"/>
                      </a:cubicBezTo>
                      <a:cubicBezTo>
                        <a:pt x="27039" y="1072219"/>
                        <a:pt x="23796" y="1046819"/>
                        <a:pt x="22715" y="937113"/>
                      </a:cubicBezTo>
                      <a:cubicBezTo>
                        <a:pt x="21634" y="827407"/>
                        <a:pt x="19473" y="474509"/>
                        <a:pt x="19473" y="385879"/>
                      </a:cubicBezTo>
                      <a:cubicBezTo>
                        <a:pt x="19473" y="297249"/>
                        <a:pt x="15690" y="464240"/>
                        <a:pt x="22715" y="405334"/>
                      </a:cubicBezTo>
                      <a:cubicBezTo>
                        <a:pt x="29740" y="346428"/>
                        <a:pt x="66490" y="-2687"/>
                        <a:pt x="68111" y="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0" name="フリーフォーム 309">
                  <a:extLst>
                    <a:ext uri="{FF2B5EF4-FFF2-40B4-BE49-F238E27FC236}">
                      <a16:creationId xmlns:a16="http://schemas.microsoft.com/office/drawing/2014/main" id="{FCA3A702-71E3-739F-59B7-A63557C4C5EC}"/>
                    </a:ext>
                  </a:extLst>
                </p:cNvPr>
                <p:cNvSpPr/>
                <p:nvPr/>
              </p:nvSpPr>
              <p:spPr>
                <a:xfrm>
                  <a:off x="4581002" y="5054798"/>
                  <a:ext cx="108109" cy="629339"/>
                </a:xfrm>
                <a:custGeom>
                  <a:avLst/>
                  <a:gdLst>
                    <a:gd name="connsiteX0" fmla="*/ 29909 w 108109"/>
                    <a:gd name="connsiteY0" fmla="*/ 342 h 629339"/>
                    <a:gd name="connsiteX1" fmla="*/ 39636 w 108109"/>
                    <a:gd name="connsiteY1" fmla="*/ 295415 h 629339"/>
                    <a:gd name="connsiteX2" fmla="*/ 33151 w 108109"/>
                    <a:gd name="connsiteY2" fmla="*/ 243534 h 629339"/>
                    <a:gd name="connsiteX3" fmla="*/ 101245 w 108109"/>
                    <a:gd name="connsiteY3" fmla="*/ 619670 h 629339"/>
                    <a:gd name="connsiteX4" fmla="*/ 94760 w 108109"/>
                    <a:gd name="connsiteY4" fmla="*/ 486725 h 629339"/>
                    <a:gd name="connsiteX5" fmla="*/ 3968 w 108109"/>
                    <a:gd name="connsiteY5" fmla="*/ 149500 h 629339"/>
                    <a:gd name="connsiteX6" fmla="*/ 16938 w 108109"/>
                    <a:gd name="connsiteY6" fmla="*/ 233806 h 629339"/>
                    <a:gd name="connsiteX7" fmla="*/ 29909 w 108109"/>
                    <a:gd name="connsiteY7" fmla="*/ 342 h 629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8109" h="629339">
                      <a:moveTo>
                        <a:pt x="29909" y="342"/>
                      </a:moveTo>
                      <a:cubicBezTo>
                        <a:pt x="33692" y="10610"/>
                        <a:pt x="39096" y="254883"/>
                        <a:pt x="39636" y="295415"/>
                      </a:cubicBezTo>
                      <a:cubicBezTo>
                        <a:pt x="40176" y="335947"/>
                        <a:pt x="22883" y="189492"/>
                        <a:pt x="33151" y="243534"/>
                      </a:cubicBezTo>
                      <a:cubicBezTo>
                        <a:pt x="43419" y="297576"/>
                        <a:pt x="90977" y="579138"/>
                        <a:pt x="101245" y="619670"/>
                      </a:cubicBezTo>
                      <a:cubicBezTo>
                        <a:pt x="111513" y="660202"/>
                        <a:pt x="110973" y="565087"/>
                        <a:pt x="94760" y="486725"/>
                      </a:cubicBezTo>
                      <a:cubicBezTo>
                        <a:pt x="78547" y="408363"/>
                        <a:pt x="16938" y="191653"/>
                        <a:pt x="3968" y="149500"/>
                      </a:cubicBezTo>
                      <a:cubicBezTo>
                        <a:pt x="-9002" y="107347"/>
                        <a:pt x="13695" y="253802"/>
                        <a:pt x="16938" y="233806"/>
                      </a:cubicBezTo>
                      <a:cubicBezTo>
                        <a:pt x="20181" y="213810"/>
                        <a:pt x="26126" y="-9926"/>
                        <a:pt x="29909" y="3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1" name="フリーフォーム 310">
                  <a:extLst>
                    <a:ext uri="{FF2B5EF4-FFF2-40B4-BE49-F238E27FC236}">
                      <a16:creationId xmlns:a16="http://schemas.microsoft.com/office/drawing/2014/main" id="{3526A00A-9621-64AB-4576-396853C1ED21}"/>
                    </a:ext>
                  </a:extLst>
                </p:cNvPr>
                <p:cNvSpPr/>
                <p:nvPr/>
              </p:nvSpPr>
              <p:spPr>
                <a:xfrm>
                  <a:off x="4755920" y="5259382"/>
                  <a:ext cx="131415" cy="511351"/>
                </a:xfrm>
                <a:custGeom>
                  <a:avLst/>
                  <a:gdLst>
                    <a:gd name="connsiteX0" fmla="*/ 30089 w 131415"/>
                    <a:gd name="connsiteY0" fmla="*/ 39 h 511351"/>
                    <a:gd name="connsiteX1" fmla="*/ 33331 w 131415"/>
                    <a:gd name="connsiteY1" fmla="*/ 214048 h 511351"/>
                    <a:gd name="connsiteX2" fmla="*/ 130608 w 131415"/>
                    <a:gd name="connsiteY2" fmla="*/ 505878 h 511351"/>
                    <a:gd name="connsiteX3" fmla="*/ 75484 w 131415"/>
                    <a:gd name="connsiteY3" fmla="*/ 389146 h 511351"/>
                    <a:gd name="connsiteX4" fmla="*/ 906 w 131415"/>
                    <a:gd name="connsiteY4" fmla="*/ 197835 h 511351"/>
                    <a:gd name="connsiteX5" fmla="*/ 30089 w 131415"/>
                    <a:gd name="connsiteY5" fmla="*/ 39 h 511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1415" h="511351">
                      <a:moveTo>
                        <a:pt x="30089" y="39"/>
                      </a:moveTo>
                      <a:cubicBezTo>
                        <a:pt x="35493" y="2741"/>
                        <a:pt x="16578" y="129742"/>
                        <a:pt x="33331" y="214048"/>
                      </a:cubicBezTo>
                      <a:cubicBezTo>
                        <a:pt x="50084" y="298354"/>
                        <a:pt x="123583" y="476695"/>
                        <a:pt x="130608" y="505878"/>
                      </a:cubicBezTo>
                      <a:cubicBezTo>
                        <a:pt x="137633" y="535061"/>
                        <a:pt x="97101" y="440486"/>
                        <a:pt x="75484" y="389146"/>
                      </a:cubicBezTo>
                      <a:cubicBezTo>
                        <a:pt x="53867" y="337806"/>
                        <a:pt x="7391" y="261605"/>
                        <a:pt x="906" y="197835"/>
                      </a:cubicBezTo>
                      <a:cubicBezTo>
                        <a:pt x="-5579" y="134065"/>
                        <a:pt x="24685" y="-2663"/>
                        <a:pt x="30089" y="39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2" name="フリーフォーム 311">
                  <a:extLst>
                    <a:ext uri="{FF2B5EF4-FFF2-40B4-BE49-F238E27FC236}">
                      <a16:creationId xmlns:a16="http://schemas.microsoft.com/office/drawing/2014/main" id="{837D3AB9-318A-D80B-06A2-C1930E8FBEDC}"/>
                    </a:ext>
                  </a:extLst>
                </p:cNvPr>
                <p:cNvSpPr/>
                <p:nvPr/>
              </p:nvSpPr>
              <p:spPr>
                <a:xfrm>
                  <a:off x="4935768" y="4798142"/>
                  <a:ext cx="585045" cy="126733"/>
                </a:xfrm>
                <a:custGeom>
                  <a:avLst/>
                  <a:gdLst>
                    <a:gd name="connsiteX0" fmla="*/ 585045 w 585045"/>
                    <a:gd name="connsiteY0" fmla="*/ 0 h 126733"/>
                    <a:gd name="connsiteX1" fmla="*/ 353987 w 585045"/>
                    <a:gd name="connsiteY1" fmla="*/ 88490 h 126733"/>
                    <a:gd name="connsiteX2" fmla="*/ 26 w 585045"/>
                    <a:gd name="connsiteY2" fmla="*/ 117987 h 126733"/>
                    <a:gd name="connsiteX3" fmla="*/ 334322 w 585045"/>
                    <a:gd name="connsiteY3" fmla="*/ 122903 h 126733"/>
                    <a:gd name="connsiteX4" fmla="*/ 216335 w 585045"/>
                    <a:gd name="connsiteY4" fmla="*/ 122903 h 126733"/>
                    <a:gd name="connsiteX5" fmla="*/ 403148 w 585045"/>
                    <a:gd name="connsiteY5" fmla="*/ 73742 h 126733"/>
                    <a:gd name="connsiteX6" fmla="*/ 585045 w 585045"/>
                    <a:gd name="connsiteY6" fmla="*/ 0 h 126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5045" h="126733">
                      <a:moveTo>
                        <a:pt x="585045" y="0"/>
                      </a:moveTo>
                      <a:cubicBezTo>
                        <a:pt x="518267" y="34413"/>
                        <a:pt x="451490" y="68826"/>
                        <a:pt x="353987" y="88490"/>
                      </a:cubicBezTo>
                      <a:cubicBezTo>
                        <a:pt x="256484" y="108154"/>
                        <a:pt x="3303" y="112252"/>
                        <a:pt x="26" y="117987"/>
                      </a:cubicBezTo>
                      <a:cubicBezTo>
                        <a:pt x="-3252" y="123723"/>
                        <a:pt x="298270" y="122084"/>
                        <a:pt x="334322" y="122903"/>
                      </a:cubicBezTo>
                      <a:cubicBezTo>
                        <a:pt x="370373" y="123722"/>
                        <a:pt x="204864" y="131096"/>
                        <a:pt x="216335" y="122903"/>
                      </a:cubicBezTo>
                      <a:cubicBezTo>
                        <a:pt x="227806" y="114710"/>
                        <a:pt x="403148" y="73742"/>
                        <a:pt x="403148" y="73742"/>
                      </a:cubicBezTo>
                      <a:lnTo>
                        <a:pt x="58504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3" name="フリーフォーム 312">
                  <a:extLst>
                    <a:ext uri="{FF2B5EF4-FFF2-40B4-BE49-F238E27FC236}">
                      <a16:creationId xmlns:a16="http://schemas.microsoft.com/office/drawing/2014/main" id="{EE48AA9E-70F4-E20E-712B-C5C75C3B426E}"/>
                    </a:ext>
                  </a:extLst>
                </p:cNvPr>
                <p:cNvSpPr/>
                <p:nvPr/>
              </p:nvSpPr>
              <p:spPr>
                <a:xfrm>
                  <a:off x="7092118" y="4896139"/>
                  <a:ext cx="415842" cy="319888"/>
                </a:xfrm>
                <a:custGeom>
                  <a:avLst/>
                  <a:gdLst>
                    <a:gd name="connsiteX0" fmla="*/ 1856 w 415842"/>
                    <a:gd name="connsiteY0" fmla="*/ 326 h 319888"/>
                    <a:gd name="connsiteX1" fmla="*/ 75598 w 415842"/>
                    <a:gd name="connsiteY1" fmla="*/ 187138 h 319888"/>
                    <a:gd name="connsiteX2" fmla="*/ 242747 w 415842"/>
                    <a:gd name="connsiteY2" fmla="*/ 285461 h 319888"/>
                    <a:gd name="connsiteX3" fmla="*/ 105095 w 415842"/>
                    <a:gd name="connsiteY3" fmla="*/ 255964 h 319888"/>
                    <a:gd name="connsiteX4" fmla="*/ 414811 w 415842"/>
                    <a:gd name="connsiteY4" fmla="*/ 319874 h 319888"/>
                    <a:gd name="connsiteX5" fmla="*/ 198501 w 415842"/>
                    <a:gd name="connsiteY5" fmla="*/ 260880 h 319888"/>
                    <a:gd name="connsiteX6" fmla="*/ 11688 w 415842"/>
                    <a:gd name="connsiteY6" fmla="*/ 162558 h 319888"/>
                    <a:gd name="connsiteX7" fmla="*/ 139508 w 415842"/>
                    <a:gd name="connsiteY7" fmla="*/ 211719 h 319888"/>
                    <a:gd name="connsiteX8" fmla="*/ 31353 w 415842"/>
                    <a:gd name="connsiteY8" fmla="*/ 142893 h 319888"/>
                    <a:gd name="connsiteX9" fmla="*/ 1856 w 415842"/>
                    <a:gd name="connsiteY9" fmla="*/ 326 h 319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5842" h="319888">
                      <a:moveTo>
                        <a:pt x="1856" y="326"/>
                      </a:moveTo>
                      <a:cubicBezTo>
                        <a:pt x="9230" y="7700"/>
                        <a:pt x="35450" y="139616"/>
                        <a:pt x="75598" y="187138"/>
                      </a:cubicBezTo>
                      <a:cubicBezTo>
                        <a:pt x="115746" y="234660"/>
                        <a:pt x="237831" y="273990"/>
                        <a:pt x="242747" y="285461"/>
                      </a:cubicBezTo>
                      <a:cubicBezTo>
                        <a:pt x="247663" y="296932"/>
                        <a:pt x="105095" y="255964"/>
                        <a:pt x="105095" y="255964"/>
                      </a:cubicBezTo>
                      <a:lnTo>
                        <a:pt x="414811" y="319874"/>
                      </a:lnTo>
                      <a:cubicBezTo>
                        <a:pt x="430379" y="320693"/>
                        <a:pt x="265688" y="287099"/>
                        <a:pt x="198501" y="260880"/>
                      </a:cubicBezTo>
                      <a:cubicBezTo>
                        <a:pt x="131314" y="234661"/>
                        <a:pt x="21520" y="170751"/>
                        <a:pt x="11688" y="162558"/>
                      </a:cubicBezTo>
                      <a:cubicBezTo>
                        <a:pt x="1856" y="154365"/>
                        <a:pt x="136231" y="214996"/>
                        <a:pt x="139508" y="211719"/>
                      </a:cubicBezTo>
                      <a:cubicBezTo>
                        <a:pt x="142785" y="208442"/>
                        <a:pt x="52656" y="173209"/>
                        <a:pt x="31353" y="142893"/>
                      </a:cubicBezTo>
                      <a:cubicBezTo>
                        <a:pt x="10050" y="112577"/>
                        <a:pt x="-5518" y="-7048"/>
                        <a:pt x="1856" y="3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4" name="フリーフォーム 313">
                  <a:extLst>
                    <a:ext uri="{FF2B5EF4-FFF2-40B4-BE49-F238E27FC236}">
                      <a16:creationId xmlns:a16="http://schemas.microsoft.com/office/drawing/2014/main" id="{9D4929F4-7B07-CCAF-CE34-F2CFB17A2B80}"/>
                    </a:ext>
                  </a:extLst>
                </p:cNvPr>
                <p:cNvSpPr/>
                <p:nvPr/>
              </p:nvSpPr>
              <p:spPr>
                <a:xfrm>
                  <a:off x="5038967" y="5284232"/>
                  <a:ext cx="457998" cy="324949"/>
                </a:xfrm>
                <a:custGeom>
                  <a:avLst/>
                  <a:gdLst>
                    <a:gd name="connsiteX0" fmla="*/ 457265 w 457998"/>
                    <a:gd name="connsiteY0" fmla="*/ 607 h 324949"/>
                    <a:gd name="connsiteX1" fmla="*/ 314698 w 457998"/>
                    <a:gd name="connsiteY1" fmla="*/ 138258 h 324949"/>
                    <a:gd name="connsiteX2" fmla="*/ 186878 w 457998"/>
                    <a:gd name="connsiteY2" fmla="*/ 320155 h 324949"/>
                    <a:gd name="connsiteX3" fmla="*/ 157381 w 457998"/>
                    <a:gd name="connsiteY3" fmla="*/ 261162 h 324949"/>
                    <a:gd name="connsiteX4" fmla="*/ 65 w 457998"/>
                    <a:gd name="connsiteY4" fmla="*/ 143174 h 324949"/>
                    <a:gd name="connsiteX5" fmla="*/ 137717 w 457998"/>
                    <a:gd name="connsiteY5" fmla="*/ 280826 h 324949"/>
                    <a:gd name="connsiteX6" fmla="*/ 122968 w 457998"/>
                    <a:gd name="connsiteY6" fmla="*/ 231665 h 324949"/>
                    <a:gd name="connsiteX7" fmla="*/ 172130 w 457998"/>
                    <a:gd name="connsiteY7" fmla="*/ 290658 h 324949"/>
                    <a:gd name="connsiteX8" fmla="*/ 275368 w 457998"/>
                    <a:gd name="connsiteY8" fmla="*/ 172671 h 324949"/>
                    <a:gd name="connsiteX9" fmla="*/ 250788 w 457998"/>
                    <a:gd name="connsiteY9" fmla="*/ 192336 h 324949"/>
                    <a:gd name="connsiteX10" fmla="*/ 457265 w 457998"/>
                    <a:gd name="connsiteY10" fmla="*/ 607 h 324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57998" h="324949">
                      <a:moveTo>
                        <a:pt x="457265" y="607"/>
                      </a:moveTo>
                      <a:cubicBezTo>
                        <a:pt x="467917" y="-8406"/>
                        <a:pt x="359762" y="85000"/>
                        <a:pt x="314698" y="138258"/>
                      </a:cubicBezTo>
                      <a:cubicBezTo>
                        <a:pt x="269633" y="191516"/>
                        <a:pt x="213097" y="299671"/>
                        <a:pt x="186878" y="320155"/>
                      </a:cubicBezTo>
                      <a:cubicBezTo>
                        <a:pt x="160658" y="340639"/>
                        <a:pt x="188516" y="290659"/>
                        <a:pt x="157381" y="261162"/>
                      </a:cubicBezTo>
                      <a:cubicBezTo>
                        <a:pt x="126245" y="231665"/>
                        <a:pt x="3342" y="139897"/>
                        <a:pt x="65" y="143174"/>
                      </a:cubicBezTo>
                      <a:cubicBezTo>
                        <a:pt x="-3212" y="146451"/>
                        <a:pt x="117233" y="266078"/>
                        <a:pt x="137717" y="280826"/>
                      </a:cubicBezTo>
                      <a:cubicBezTo>
                        <a:pt x="158201" y="295574"/>
                        <a:pt x="117233" y="230026"/>
                        <a:pt x="122968" y="231665"/>
                      </a:cubicBezTo>
                      <a:cubicBezTo>
                        <a:pt x="128703" y="233304"/>
                        <a:pt x="146730" y="300490"/>
                        <a:pt x="172130" y="290658"/>
                      </a:cubicBezTo>
                      <a:cubicBezTo>
                        <a:pt x="197530" y="280826"/>
                        <a:pt x="275368" y="172671"/>
                        <a:pt x="275368" y="172671"/>
                      </a:cubicBezTo>
                      <a:cubicBezTo>
                        <a:pt x="288478" y="156284"/>
                        <a:pt x="224568" y="217736"/>
                        <a:pt x="250788" y="192336"/>
                      </a:cubicBezTo>
                      <a:cubicBezTo>
                        <a:pt x="277007" y="166936"/>
                        <a:pt x="446613" y="9620"/>
                        <a:pt x="457265" y="607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5" name="フリーフォーム 314">
                  <a:extLst>
                    <a:ext uri="{FF2B5EF4-FFF2-40B4-BE49-F238E27FC236}">
                      <a16:creationId xmlns:a16="http://schemas.microsoft.com/office/drawing/2014/main" id="{C6DCAF54-A28C-95B3-60A6-6A9975443E8C}"/>
                    </a:ext>
                  </a:extLst>
                </p:cNvPr>
                <p:cNvSpPr/>
                <p:nvPr/>
              </p:nvSpPr>
              <p:spPr>
                <a:xfrm>
                  <a:off x="6340956" y="4227857"/>
                  <a:ext cx="358358" cy="632175"/>
                </a:xfrm>
                <a:custGeom>
                  <a:avLst/>
                  <a:gdLst>
                    <a:gd name="connsiteX0" fmla="*/ 153250 w 358358"/>
                    <a:gd name="connsiteY0" fmla="*/ 14 h 632175"/>
                    <a:gd name="connsiteX1" fmla="*/ 109005 w 358358"/>
                    <a:gd name="connsiteY1" fmla="*/ 186827 h 632175"/>
                    <a:gd name="connsiteX2" fmla="*/ 128670 w 358358"/>
                    <a:gd name="connsiteY2" fmla="*/ 299898 h 632175"/>
                    <a:gd name="connsiteX3" fmla="*/ 69676 w 358358"/>
                    <a:gd name="connsiteY3" fmla="*/ 206491 h 632175"/>
                    <a:gd name="connsiteX4" fmla="*/ 354812 w 358358"/>
                    <a:gd name="connsiteY4" fmla="*/ 629278 h 632175"/>
                    <a:gd name="connsiteX5" fmla="*/ 222076 w 358358"/>
                    <a:gd name="connsiteY5" fmla="*/ 388388 h 632175"/>
                    <a:gd name="connsiteX6" fmla="*/ 113921 w 358358"/>
                    <a:gd name="connsiteY6" fmla="*/ 299898 h 632175"/>
                    <a:gd name="connsiteX7" fmla="*/ 850 w 358358"/>
                    <a:gd name="connsiteY7" fmla="*/ 349059 h 632175"/>
                    <a:gd name="connsiteX8" fmla="*/ 59844 w 358358"/>
                    <a:gd name="connsiteY8" fmla="*/ 260569 h 632175"/>
                    <a:gd name="connsiteX9" fmla="*/ 15599 w 358358"/>
                    <a:gd name="connsiteY9" fmla="*/ 54091 h 632175"/>
                    <a:gd name="connsiteX10" fmla="*/ 104089 w 358358"/>
                    <a:gd name="connsiteY10" fmla="*/ 196659 h 632175"/>
                    <a:gd name="connsiteX11" fmla="*/ 153250 w 358358"/>
                    <a:gd name="connsiteY11" fmla="*/ 14 h 632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8358" h="632175">
                      <a:moveTo>
                        <a:pt x="153250" y="14"/>
                      </a:moveTo>
                      <a:cubicBezTo>
                        <a:pt x="154069" y="-1625"/>
                        <a:pt x="113102" y="136846"/>
                        <a:pt x="109005" y="186827"/>
                      </a:cubicBezTo>
                      <a:cubicBezTo>
                        <a:pt x="104908" y="236808"/>
                        <a:pt x="135225" y="296621"/>
                        <a:pt x="128670" y="299898"/>
                      </a:cubicBezTo>
                      <a:cubicBezTo>
                        <a:pt x="122115" y="303175"/>
                        <a:pt x="31986" y="151594"/>
                        <a:pt x="69676" y="206491"/>
                      </a:cubicBezTo>
                      <a:cubicBezTo>
                        <a:pt x="107366" y="261388"/>
                        <a:pt x="329412" y="598962"/>
                        <a:pt x="354812" y="629278"/>
                      </a:cubicBezTo>
                      <a:cubicBezTo>
                        <a:pt x="380212" y="659594"/>
                        <a:pt x="262224" y="443285"/>
                        <a:pt x="222076" y="388388"/>
                      </a:cubicBezTo>
                      <a:cubicBezTo>
                        <a:pt x="181928" y="333491"/>
                        <a:pt x="150792" y="306453"/>
                        <a:pt x="113921" y="299898"/>
                      </a:cubicBezTo>
                      <a:cubicBezTo>
                        <a:pt x="77050" y="293343"/>
                        <a:pt x="9863" y="355614"/>
                        <a:pt x="850" y="349059"/>
                      </a:cubicBezTo>
                      <a:cubicBezTo>
                        <a:pt x="-8163" y="342504"/>
                        <a:pt x="57386" y="309730"/>
                        <a:pt x="59844" y="260569"/>
                      </a:cubicBezTo>
                      <a:cubicBezTo>
                        <a:pt x="62302" y="211408"/>
                        <a:pt x="8225" y="64743"/>
                        <a:pt x="15599" y="54091"/>
                      </a:cubicBezTo>
                      <a:cubicBezTo>
                        <a:pt x="22973" y="43439"/>
                        <a:pt x="81147" y="201575"/>
                        <a:pt x="104089" y="196659"/>
                      </a:cubicBezTo>
                      <a:cubicBezTo>
                        <a:pt x="127031" y="191743"/>
                        <a:pt x="152431" y="1653"/>
                        <a:pt x="153250" y="14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6" name="フリーフォーム 315">
                  <a:extLst>
                    <a:ext uri="{FF2B5EF4-FFF2-40B4-BE49-F238E27FC236}">
                      <a16:creationId xmlns:a16="http://schemas.microsoft.com/office/drawing/2014/main" id="{0498958D-E4CE-331E-9A77-462EA0D3E3BC}"/>
                    </a:ext>
                  </a:extLst>
                </p:cNvPr>
                <p:cNvSpPr/>
                <p:nvPr/>
              </p:nvSpPr>
              <p:spPr>
                <a:xfrm>
                  <a:off x="5083216" y="4994658"/>
                  <a:ext cx="393359" cy="359517"/>
                </a:xfrm>
                <a:custGeom>
                  <a:avLst/>
                  <a:gdLst>
                    <a:gd name="connsiteX0" fmla="*/ 61 w 393359"/>
                    <a:gd name="connsiteY0" fmla="*/ 129 h 359517"/>
                    <a:gd name="connsiteX1" fmla="*/ 270449 w 393359"/>
                    <a:gd name="connsiteY1" fmla="*/ 191858 h 359517"/>
                    <a:gd name="connsiteX2" fmla="*/ 231119 w 393359"/>
                    <a:gd name="connsiteY2" fmla="*/ 359007 h 359517"/>
                    <a:gd name="connsiteX3" fmla="*/ 299945 w 393359"/>
                    <a:gd name="connsiteY3" fmla="*/ 241019 h 359517"/>
                    <a:gd name="connsiteX4" fmla="*/ 393352 w 393359"/>
                    <a:gd name="connsiteY4" fmla="*/ 157445 h 359517"/>
                    <a:gd name="connsiteX5" fmla="*/ 304861 w 393359"/>
                    <a:gd name="connsiteY5" fmla="*/ 211523 h 359517"/>
                    <a:gd name="connsiteX6" fmla="*/ 245868 w 393359"/>
                    <a:gd name="connsiteY6" fmla="*/ 162361 h 359517"/>
                    <a:gd name="connsiteX7" fmla="*/ 61 w 393359"/>
                    <a:gd name="connsiteY7" fmla="*/ 129 h 359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3359" h="359517">
                      <a:moveTo>
                        <a:pt x="61" y="129"/>
                      </a:moveTo>
                      <a:cubicBezTo>
                        <a:pt x="4158" y="5045"/>
                        <a:pt x="231939" y="132045"/>
                        <a:pt x="270449" y="191858"/>
                      </a:cubicBezTo>
                      <a:cubicBezTo>
                        <a:pt x="308959" y="251671"/>
                        <a:pt x="226203" y="350814"/>
                        <a:pt x="231119" y="359007"/>
                      </a:cubicBezTo>
                      <a:cubicBezTo>
                        <a:pt x="236035" y="367200"/>
                        <a:pt x="272906" y="274613"/>
                        <a:pt x="299945" y="241019"/>
                      </a:cubicBezTo>
                      <a:cubicBezTo>
                        <a:pt x="326984" y="207425"/>
                        <a:pt x="392533" y="162361"/>
                        <a:pt x="393352" y="157445"/>
                      </a:cubicBezTo>
                      <a:cubicBezTo>
                        <a:pt x="394171" y="152529"/>
                        <a:pt x="329442" y="210704"/>
                        <a:pt x="304861" y="211523"/>
                      </a:cubicBezTo>
                      <a:cubicBezTo>
                        <a:pt x="280280" y="212342"/>
                        <a:pt x="294210" y="192677"/>
                        <a:pt x="245868" y="162361"/>
                      </a:cubicBezTo>
                      <a:cubicBezTo>
                        <a:pt x="197526" y="132045"/>
                        <a:pt x="-4036" y="-4787"/>
                        <a:pt x="61" y="12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7" name="フリーフォーム 316">
                  <a:extLst>
                    <a:ext uri="{FF2B5EF4-FFF2-40B4-BE49-F238E27FC236}">
                      <a16:creationId xmlns:a16="http://schemas.microsoft.com/office/drawing/2014/main" id="{92EA4F26-36BD-1EDA-01A4-C6E8047E0A63}"/>
                    </a:ext>
                  </a:extLst>
                </p:cNvPr>
                <p:cNvSpPr/>
                <p:nvPr/>
              </p:nvSpPr>
              <p:spPr>
                <a:xfrm>
                  <a:off x="7784164" y="4609094"/>
                  <a:ext cx="157005" cy="867475"/>
                </a:xfrm>
                <a:custGeom>
                  <a:avLst/>
                  <a:gdLst>
                    <a:gd name="connsiteX0" fmla="*/ 2984 w 157005"/>
                    <a:gd name="connsiteY0" fmla="*/ 7151 h 867475"/>
                    <a:gd name="connsiteX1" fmla="*/ 155384 w 157005"/>
                    <a:gd name="connsiteY1" fmla="*/ 425022 h 867475"/>
                    <a:gd name="connsiteX2" fmla="*/ 86559 w 157005"/>
                    <a:gd name="connsiteY2" fmla="*/ 729822 h 867475"/>
                    <a:gd name="connsiteX3" fmla="*/ 140636 w 157005"/>
                    <a:gd name="connsiteY3" fmla="*/ 592171 h 867475"/>
                    <a:gd name="connsiteX4" fmla="*/ 71810 w 157005"/>
                    <a:gd name="connsiteY4" fmla="*/ 867474 h 867475"/>
                    <a:gd name="connsiteX5" fmla="*/ 101307 w 157005"/>
                    <a:gd name="connsiteY5" fmla="*/ 587254 h 867475"/>
                    <a:gd name="connsiteX6" fmla="*/ 71810 w 157005"/>
                    <a:gd name="connsiteY6" fmla="*/ 326700 h 867475"/>
                    <a:gd name="connsiteX7" fmla="*/ 116055 w 157005"/>
                    <a:gd name="connsiteY7" fmla="*/ 631500 h 867475"/>
                    <a:gd name="connsiteX8" fmla="*/ 145552 w 157005"/>
                    <a:gd name="connsiteY8" fmla="*/ 464351 h 867475"/>
                    <a:gd name="connsiteX9" fmla="*/ 61978 w 157005"/>
                    <a:gd name="connsiteY9" fmla="*/ 184132 h 867475"/>
                    <a:gd name="connsiteX10" fmla="*/ 2984 w 157005"/>
                    <a:gd name="connsiteY10" fmla="*/ 7151 h 867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7005" h="867475">
                      <a:moveTo>
                        <a:pt x="2984" y="7151"/>
                      </a:moveTo>
                      <a:cubicBezTo>
                        <a:pt x="18552" y="47299"/>
                        <a:pt x="141455" y="304577"/>
                        <a:pt x="155384" y="425022"/>
                      </a:cubicBezTo>
                      <a:cubicBezTo>
                        <a:pt x="169313" y="545467"/>
                        <a:pt x="89017" y="701964"/>
                        <a:pt x="86559" y="729822"/>
                      </a:cubicBezTo>
                      <a:cubicBezTo>
                        <a:pt x="84101" y="757680"/>
                        <a:pt x="143094" y="569229"/>
                        <a:pt x="140636" y="592171"/>
                      </a:cubicBezTo>
                      <a:cubicBezTo>
                        <a:pt x="138178" y="615113"/>
                        <a:pt x="78365" y="868293"/>
                        <a:pt x="71810" y="867474"/>
                      </a:cubicBezTo>
                      <a:cubicBezTo>
                        <a:pt x="65255" y="866655"/>
                        <a:pt x="101307" y="677383"/>
                        <a:pt x="101307" y="587254"/>
                      </a:cubicBezTo>
                      <a:cubicBezTo>
                        <a:pt x="101307" y="497125"/>
                        <a:pt x="69352" y="319326"/>
                        <a:pt x="71810" y="326700"/>
                      </a:cubicBezTo>
                      <a:cubicBezTo>
                        <a:pt x="74268" y="334074"/>
                        <a:pt x="103765" y="608558"/>
                        <a:pt x="116055" y="631500"/>
                      </a:cubicBezTo>
                      <a:cubicBezTo>
                        <a:pt x="128345" y="654442"/>
                        <a:pt x="154565" y="538912"/>
                        <a:pt x="145552" y="464351"/>
                      </a:cubicBezTo>
                      <a:cubicBezTo>
                        <a:pt x="136539" y="389790"/>
                        <a:pt x="87378" y="262790"/>
                        <a:pt x="61978" y="184132"/>
                      </a:cubicBezTo>
                      <a:cubicBezTo>
                        <a:pt x="36578" y="105474"/>
                        <a:pt x="-12584" y="-32997"/>
                        <a:pt x="2984" y="71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8" name="フリーフォーム 317">
                  <a:extLst>
                    <a:ext uri="{FF2B5EF4-FFF2-40B4-BE49-F238E27FC236}">
                      <a16:creationId xmlns:a16="http://schemas.microsoft.com/office/drawing/2014/main" id="{23D585D6-6018-2821-29A6-6A61898A4B1D}"/>
                    </a:ext>
                  </a:extLst>
                </p:cNvPr>
                <p:cNvSpPr/>
                <p:nvPr/>
              </p:nvSpPr>
              <p:spPr>
                <a:xfrm>
                  <a:off x="7620841" y="4836020"/>
                  <a:ext cx="508820" cy="1609959"/>
                </a:xfrm>
                <a:custGeom>
                  <a:avLst/>
                  <a:gdLst>
                    <a:gd name="connsiteX0" fmla="*/ 505520 w 508820"/>
                    <a:gd name="connsiteY0" fmla="*/ 6367 h 1609959"/>
                    <a:gd name="connsiteX1" fmla="*/ 328540 w 508820"/>
                    <a:gd name="connsiteY1" fmla="*/ 512728 h 1609959"/>
                    <a:gd name="connsiteX2" fmla="*/ 200720 w 508820"/>
                    <a:gd name="connsiteY2" fmla="*/ 901103 h 1609959"/>
                    <a:gd name="connsiteX3" fmla="*/ 254798 w 508820"/>
                    <a:gd name="connsiteY3" fmla="*/ 773283 h 1609959"/>
                    <a:gd name="connsiteX4" fmla="*/ 195804 w 508820"/>
                    <a:gd name="connsiteY4" fmla="*/ 1171490 h 1609959"/>
                    <a:gd name="connsiteX5" fmla="*/ 4075 w 508820"/>
                    <a:gd name="connsiteY5" fmla="*/ 1594277 h 1609959"/>
                    <a:gd name="connsiteX6" fmla="*/ 82733 w 508820"/>
                    <a:gd name="connsiteY6" fmla="*/ 1441877 h 1609959"/>
                    <a:gd name="connsiteX7" fmla="*/ 289211 w 508820"/>
                    <a:gd name="connsiteY7" fmla="*/ 724122 h 1609959"/>
                    <a:gd name="connsiteX8" fmla="*/ 235133 w 508820"/>
                    <a:gd name="connsiteY8" fmla="*/ 792948 h 1609959"/>
                    <a:gd name="connsiteX9" fmla="*/ 426862 w 508820"/>
                    <a:gd name="connsiteY9" fmla="*/ 262006 h 1609959"/>
                    <a:gd name="connsiteX10" fmla="*/ 505520 w 508820"/>
                    <a:gd name="connsiteY10" fmla="*/ 6367 h 1609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8820" h="1609959">
                      <a:moveTo>
                        <a:pt x="505520" y="6367"/>
                      </a:moveTo>
                      <a:cubicBezTo>
                        <a:pt x="489133" y="48154"/>
                        <a:pt x="379340" y="363605"/>
                        <a:pt x="328540" y="512728"/>
                      </a:cubicBezTo>
                      <a:cubicBezTo>
                        <a:pt x="277740" y="661851"/>
                        <a:pt x="213010" y="857677"/>
                        <a:pt x="200720" y="901103"/>
                      </a:cubicBezTo>
                      <a:cubicBezTo>
                        <a:pt x="188430" y="944529"/>
                        <a:pt x="255617" y="728219"/>
                        <a:pt x="254798" y="773283"/>
                      </a:cubicBezTo>
                      <a:cubicBezTo>
                        <a:pt x="253979" y="818347"/>
                        <a:pt x="237591" y="1034658"/>
                        <a:pt x="195804" y="1171490"/>
                      </a:cubicBezTo>
                      <a:cubicBezTo>
                        <a:pt x="154017" y="1308322"/>
                        <a:pt x="22920" y="1549213"/>
                        <a:pt x="4075" y="1594277"/>
                      </a:cubicBezTo>
                      <a:cubicBezTo>
                        <a:pt x="-14770" y="1639341"/>
                        <a:pt x="35210" y="1586903"/>
                        <a:pt x="82733" y="1441877"/>
                      </a:cubicBezTo>
                      <a:cubicBezTo>
                        <a:pt x="130256" y="1296851"/>
                        <a:pt x="263811" y="832277"/>
                        <a:pt x="289211" y="724122"/>
                      </a:cubicBezTo>
                      <a:cubicBezTo>
                        <a:pt x="314611" y="615967"/>
                        <a:pt x="212191" y="869967"/>
                        <a:pt x="235133" y="792948"/>
                      </a:cubicBezTo>
                      <a:cubicBezTo>
                        <a:pt x="258075" y="715929"/>
                        <a:pt x="379339" y="386548"/>
                        <a:pt x="426862" y="262006"/>
                      </a:cubicBezTo>
                      <a:cubicBezTo>
                        <a:pt x="474385" y="137464"/>
                        <a:pt x="521907" y="-35420"/>
                        <a:pt x="505520" y="63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9" name="フリーフォーム 318">
                  <a:extLst>
                    <a:ext uri="{FF2B5EF4-FFF2-40B4-BE49-F238E27FC236}">
                      <a16:creationId xmlns:a16="http://schemas.microsoft.com/office/drawing/2014/main" id="{1F5FB8D6-6206-379B-339C-E7337F5B7CEC}"/>
                    </a:ext>
                  </a:extLst>
                </p:cNvPr>
                <p:cNvSpPr/>
                <p:nvPr/>
              </p:nvSpPr>
              <p:spPr>
                <a:xfrm>
                  <a:off x="6561273" y="5115200"/>
                  <a:ext cx="680302" cy="376448"/>
                </a:xfrm>
                <a:custGeom>
                  <a:avLst/>
                  <a:gdLst>
                    <a:gd name="connsiteX0" fmla="*/ 165 w 680302"/>
                    <a:gd name="connsiteY0" fmla="*/ 497 h 376448"/>
                    <a:gd name="connsiteX1" fmla="*/ 251419 w 680302"/>
                    <a:gd name="connsiteY1" fmla="*/ 247632 h 376448"/>
                    <a:gd name="connsiteX2" fmla="*/ 296727 w 680302"/>
                    <a:gd name="connsiteY2" fmla="*/ 371200 h 376448"/>
                    <a:gd name="connsiteX3" fmla="*/ 366749 w 680302"/>
                    <a:gd name="connsiteY3" fmla="*/ 325892 h 376448"/>
                    <a:gd name="connsiteX4" fmla="*/ 679786 w 680302"/>
                    <a:gd name="connsiteY4" fmla="*/ 210562 h 376448"/>
                    <a:gd name="connsiteX5" fmla="*/ 436770 w 680302"/>
                    <a:gd name="connsiteY5" fmla="*/ 297059 h 376448"/>
                    <a:gd name="connsiteX6" fmla="*/ 288489 w 680302"/>
                    <a:gd name="connsiteY6" fmla="*/ 375319 h 376448"/>
                    <a:gd name="connsiteX7" fmla="*/ 292608 w 680302"/>
                    <a:gd name="connsiteY7" fmla="*/ 317654 h 376448"/>
                    <a:gd name="connsiteX8" fmla="*/ 165 w 680302"/>
                    <a:gd name="connsiteY8" fmla="*/ 497 h 376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0302" h="376448">
                      <a:moveTo>
                        <a:pt x="165" y="497"/>
                      </a:moveTo>
                      <a:cubicBezTo>
                        <a:pt x="-6700" y="-11173"/>
                        <a:pt x="201992" y="185848"/>
                        <a:pt x="251419" y="247632"/>
                      </a:cubicBezTo>
                      <a:cubicBezTo>
                        <a:pt x="300846" y="309416"/>
                        <a:pt x="277505" y="358157"/>
                        <a:pt x="296727" y="371200"/>
                      </a:cubicBezTo>
                      <a:cubicBezTo>
                        <a:pt x="315949" y="384243"/>
                        <a:pt x="302906" y="352665"/>
                        <a:pt x="366749" y="325892"/>
                      </a:cubicBezTo>
                      <a:cubicBezTo>
                        <a:pt x="430592" y="299119"/>
                        <a:pt x="668116" y="215368"/>
                        <a:pt x="679786" y="210562"/>
                      </a:cubicBezTo>
                      <a:cubicBezTo>
                        <a:pt x="691456" y="205757"/>
                        <a:pt x="501986" y="269600"/>
                        <a:pt x="436770" y="297059"/>
                      </a:cubicBezTo>
                      <a:cubicBezTo>
                        <a:pt x="371554" y="324518"/>
                        <a:pt x="312516" y="371887"/>
                        <a:pt x="288489" y="375319"/>
                      </a:cubicBezTo>
                      <a:cubicBezTo>
                        <a:pt x="264462" y="378751"/>
                        <a:pt x="336543" y="378065"/>
                        <a:pt x="292608" y="317654"/>
                      </a:cubicBezTo>
                      <a:cubicBezTo>
                        <a:pt x="248673" y="257243"/>
                        <a:pt x="7030" y="12167"/>
                        <a:pt x="165" y="497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0" name="フリーフォーム 319">
                  <a:extLst>
                    <a:ext uri="{FF2B5EF4-FFF2-40B4-BE49-F238E27FC236}">
                      <a16:creationId xmlns:a16="http://schemas.microsoft.com/office/drawing/2014/main" id="{71BFA1D3-9DAB-1CA8-4D27-B6A730AD39AE}"/>
                    </a:ext>
                  </a:extLst>
                </p:cNvPr>
                <p:cNvSpPr/>
                <p:nvPr/>
              </p:nvSpPr>
              <p:spPr>
                <a:xfrm>
                  <a:off x="6853879" y="5889955"/>
                  <a:ext cx="227387" cy="305560"/>
                </a:xfrm>
                <a:custGeom>
                  <a:avLst/>
                  <a:gdLst>
                    <a:gd name="connsiteX0" fmla="*/ 2 w 227387"/>
                    <a:gd name="connsiteY0" fmla="*/ 99 h 305560"/>
                    <a:gd name="connsiteX1" fmla="*/ 177116 w 227387"/>
                    <a:gd name="connsiteY1" fmla="*/ 156618 h 305560"/>
                    <a:gd name="connsiteX2" fmla="*/ 115332 w 227387"/>
                    <a:gd name="connsiteY2" fmla="*/ 304899 h 305560"/>
                    <a:gd name="connsiteX3" fmla="*/ 152402 w 227387"/>
                    <a:gd name="connsiteY3" fmla="*/ 206045 h 305560"/>
                    <a:gd name="connsiteX4" fmla="*/ 226543 w 227387"/>
                    <a:gd name="connsiteY4" fmla="*/ 86596 h 305560"/>
                    <a:gd name="connsiteX5" fmla="*/ 181235 w 227387"/>
                    <a:gd name="connsiteY5" fmla="*/ 131904 h 305560"/>
                    <a:gd name="connsiteX6" fmla="*/ 2 w 227387"/>
                    <a:gd name="connsiteY6" fmla="*/ 99 h 305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7387" h="305560">
                      <a:moveTo>
                        <a:pt x="2" y="99"/>
                      </a:moveTo>
                      <a:cubicBezTo>
                        <a:pt x="-684" y="4218"/>
                        <a:pt x="157894" y="105818"/>
                        <a:pt x="177116" y="156618"/>
                      </a:cubicBezTo>
                      <a:cubicBezTo>
                        <a:pt x="196338" y="207418"/>
                        <a:pt x="119451" y="296661"/>
                        <a:pt x="115332" y="304899"/>
                      </a:cubicBezTo>
                      <a:cubicBezTo>
                        <a:pt x="111213" y="313137"/>
                        <a:pt x="133867" y="242429"/>
                        <a:pt x="152402" y="206045"/>
                      </a:cubicBezTo>
                      <a:cubicBezTo>
                        <a:pt x="170937" y="169661"/>
                        <a:pt x="221737" y="98953"/>
                        <a:pt x="226543" y="86596"/>
                      </a:cubicBezTo>
                      <a:cubicBezTo>
                        <a:pt x="231349" y="74239"/>
                        <a:pt x="215559" y="142201"/>
                        <a:pt x="181235" y="131904"/>
                      </a:cubicBezTo>
                      <a:cubicBezTo>
                        <a:pt x="146911" y="121607"/>
                        <a:pt x="688" y="-4020"/>
                        <a:pt x="2" y="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1" name="フリーフォーム 320">
                  <a:extLst>
                    <a:ext uri="{FF2B5EF4-FFF2-40B4-BE49-F238E27FC236}">
                      <a16:creationId xmlns:a16="http://schemas.microsoft.com/office/drawing/2014/main" id="{FE3FEA93-ADD3-2F66-2A53-90D60F3ECCA6}"/>
                    </a:ext>
                  </a:extLst>
                </p:cNvPr>
                <p:cNvSpPr/>
                <p:nvPr/>
              </p:nvSpPr>
              <p:spPr>
                <a:xfrm>
                  <a:off x="4773824" y="4782063"/>
                  <a:ext cx="114445" cy="383064"/>
                </a:xfrm>
                <a:custGeom>
                  <a:avLst/>
                  <a:gdLst>
                    <a:gd name="connsiteX0" fmla="*/ 3 w 114445"/>
                    <a:gd name="connsiteY0" fmla="*/ 2 h 383064"/>
                    <a:gd name="connsiteX1" fmla="*/ 111214 w 114445"/>
                    <a:gd name="connsiteY1" fmla="*/ 230661 h 383064"/>
                    <a:gd name="connsiteX2" fmla="*/ 86500 w 114445"/>
                    <a:gd name="connsiteY2" fmla="*/ 383061 h 383064"/>
                    <a:gd name="connsiteX3" fmla="*/ 107095 w 114445"/>
                    <a:gd name="connsiteY3" fmla="*/ 226542 h 383064"/>
                    <a:gd name="connsiteX4" fmla="*/ 3 w 114445"/>
                    <a:gd name="connsiteY4" fmla="*/ 2 h 383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445" h="383064">
                      <a:moveTo>
                        <a:pt x="3" y="2"/>
                      </a:moveTo>
                      <a:cubicBezTo>
                        <a:pt x="689" y="688"/>
                        <a:pt x="96798" y="166818"/>
                        <a:pt x="111214" y="230661"/>
                      </a:cubicBezTo>
                      <a:cubicBezTo>
                        <a:pt x="125630" y="294504"/>
                        <a:pt x="87186" y="383747"/>
                        <a:pt x="86500" y="383061"/>
                      </a:cubicBezTo>
                      <a:cubicBezTo>
                        <a:pt x="85814" y="382375"/>
                        <a:pt x="119452" y="286266"/>
                        <a:pt x="107095" y="226542"/>
                      </a:cubicBezTo>
                      <a:cubicBezTo>
                        <a:pt x="94738" y="166818"/>
                        <a:pt x="-683" y="-684"/>
                        <a:pt x="3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2" name="フリーフォーム 321">
                  <a:extLst>
                    <a:ext uri="{FF2B5EF4-FFF2-40B4-BE49-F238E27FC236}">
                      <a16:creationId xmlns:a16="http://schemas.microsoft.com/office/drawing/2014/main" id="{E25F70DD-9CA6-A53C-F827-738C6EAFB883}"/>
                    </a:ext>
                  </a:extLst>
                </p:cNvPr>
                <p:cNvSpPr/>
                <p:nvPr/>
              </p:nvSpPr>
              <p:spPr>
                <a:xfrm>
                  <a:off x="5344222" y="2943376"/>
                  <a:ext cx="494910" cy="586682"/>
                </a:xfrm>
                <a:custGeom>
                  <a:avLst/>
                  <a:gdLst>
                    <a:gd name="connsiteX0" fmla="*/ 216 w 494910"/>
                    <a:gd name="connsiteY0" fmla="*/ 240 h 586682"/>
                    <a:gd name="connsiteX1" fmla="*/ 367646 w 494910"/>
                    <a:gd name="connsiteY1" fmla="*/ 330092 h 586682"/>
                    <a:gd name="connsiteX2" fmla="*/ 484556 w 494910"/>
                    <a:gd name="connsiteY2" fmla="*/ 576438 h 586682"/>
                    <a:gd name="connsiteX3" fmla="*/ 467855 w 494910"/>
                    <a:gd name="connsiteY3" fmla="*/ 509632 h 586682"/>
                    <a:gd name="connsiteX4" fmla="*/ 296666 w 494910"/>
                    <a:gd name="connsiteY4" fmla="*/ 234060 h 586682"/>
                    <a:gd name="connsiteX5" fmla="*/ 313367 w 494910"/>
                    <a:gd name="connsiteY5" fmla="*/ 275813 h 586682"/>
                    <a:gd name="connsiteX6" fmla="*/ 216 w 494910"/>
                    <a:gd name="connsiteY6" fmla="*/ 240 h 586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4910" h="586682">
                      <a:moveTo>
                        <a:pt x="216" y="240"/>
                      </a:moveTo>
                      <a:cubicBezTo>
                        <a:pt x="9262" y="9286"/>
                        <a:pt x="286923" y="234059"/>
                        <a:pt x="367646" y="330092"/>
                      </a:cubicBezTo>
                      <a:cubicBezTo>
                        <a:pt x="448369" y="426125"/>
                        <a:pt x="467855" y="546515"/>
                        <a:pt x="484556" y="576438"/>
                      </a:cubicBezTo>
                      <a:cubicBezTo>
                        <a:pt x="501257" y="606361"/>
                        <a:pt x="499170" y="566695"/>
                        <a:pt x="467855" y="509632"/>
                      </a:cubicBezTo>
                      <a:cubicBezTo>
                        <a:pt x="436540" y="452569"/>
                        <a:pt x="322414" y="273030"/>
                        <a:pt x="296666" y="234060"/>
                      </a:cubicBezTo>
                      <a:cubicBezTo>
                        <a:pt x="270918" y="195090"/>
                        <a:pt x="357904" y="311304"/>
                        <a:pt x="313367" y="275813"/>
                      </a:cubicBezTo>
                      <a:cubicBezTo>
                        <a:pt x="268830" y="240323"/>
                        <a:pt x="-8830" y="-8806"/>
                        <a:pt x="216" y="2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3" name="フリーフォーム 322">
                  <a:extLst>
                    <a:ext uri="{FF2B5EF4-FFF2-40B4-BE49-F238E27FC236}">
                      <a16:creationId xmlns:a16="http://schemas.microsoft.com/office/drawing/2014/main" id="{E508624A-767F-5031-AD9B-1340993F9567}"/>
                    </a:ext>
                  </a:extLst>
                </p:cNvPr>
                <p:cNvSpPr/>
                <p:nvPr/>
              </p:nvSpPr>
              <p:spPr>
                <a:xfrm>
                  <a:off x="6293918" y="2972691"/>
                  <a:ext cx="900698" cy="293126"/>
                </a:xfrm>
                <a:custGeom>
                  <a:avLst/>
                  <a:gdLst>
                    <a:gd name="connsiteX0" fmla="*/ 106882 w 900698"/>
                    <a:gd name="connsiteY0" fmla="*/ 250673 h 293126"/>
                    <a:gd name="connsiteX1" fmla="*/ 461786 w 900698"/>
                    <a:gd name="connsiteY1" fmla="*/ 62783 h 293126"/>
                    <a:gd name="connsiteX2" fmla="*/ 716482 w 900698"/>
                    <a:gd name="connsiteY2" fmla="*/ 79484 h 293126"/>
                    <a:gd name="connsiteX3" fmla="*/ 666378 w 900698"/>
                    <a:gd name="connsiteY3" fmla="*/ 29380 h 293126"/>
                    <a:gd name="connsiteX4" fmla="*/ 900197 w 900698"/>
                    <a:gd name="connsiteY4" fmla="*/ 183868 h 293126"/>
                    <a:gd name="connsiteX5" fmla="*/ 720657 w 900698"/>
                    <a:gd name="connsiteY5" fmla="*/ 92010 h 293126"/>
                    <a:gd name="connsiteX6" fmla="*/ 461786 w 900698"/>
                    <a:gd name="connsiteY6" fmla="*/ 46082 h 293126"/>
                    <a:gd name="connsiteX7" fmla="*/ 374104 w 900698"/>
                    <a:gd name="connsiteY7" fmla="*/ 62783 h 293126"/>
                    <a:gd name="connsiteX8" fmla="*/ 545293 w 900698"/>
                    <a:gd name="connsiteY8" fmla="*/ 8504 h 293126"/>
                    <a:gd name="connsiteX9" fmla="*/ 31726 w 900698"/>
                    <a:gd name="connsiteY9" fmla="*/ 271550 h 293126"/>
                    <a:gd name="connsiteX10" fmla="*/ 106882 w 900698"/>
                    <a:gd name="connsiteY10" fmla="*/ 250673 h 293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00698" h="293126">
                      <a:moveTo>
                        <a:pt x="106882" y="250673"/>
                      </a:moveTo>
                      <a:cubicBezTo>
                        <a:pt x="178559" y="215879"/>
                        <a:pt x="360186" y="91314"/>
                        <a:pt x="461786" y="62783"/>
                      </a:cubicBezTo>
                      <a:cubicBezTo>
                        <a:pt x="563386" y="34252"/>
                        <a:pt x="682383" y="85051"/>
                        <a:pt x="716482" y="79484"/>
                      </a:cubicBezTo>
                      <a:cubicBezTo>
                        <a:pt x="750581" y="73917"/>
                        <a:pt x="635759" y="11983"/>
                        <a:pt x="666378" y="29380"/>
                      </a:cubicBezTo>
                      <a:cubicBezTo>
                        <a:pt x="696997" y="46777"/>
                        <a:pt x="891151" y="173430"/>
                        <a:pt x="900197" y="183868"/>
                      </a:cubicBezTo>
                      <a:cubicBezTo>
                        <a:pt x="909243" y="194306"/>
                        <a:pt x="793725" y="114974"/>
                        <a:pt x="720657" y="92010"/>
                      </a:cubicBezTo>
                      <a:cubicBezTo>
                        <a:pt x="647589" y="69046"/>
                        <a:pt x="519545" y="50953"/>
                        <a:pt x="461786" y="46082"/>
                      </a:cubicBezTo>
                      <a:cubicBezTo>
                        <a:pt x="404027" y="41211"/>
                        <a:pt x="360186" y="69046"/>
                        <a:pt x="374104" y="62783"/>
                      </a:cubicBezTo>
                      <a:cubicBezTo>
                        <a:pt x="388022" y="56520"/>
                        <a:pt x="602356" y="-26290"/>
                        <a:pt x="545293" y="8504"/>
                      </a:cubicBezTo>
                      <a:cubicBezTo>
                        <a:pt x="488230" y="43298"/>
                        <a:pt x="109666" y="228405"/>
                        <a:pt x="31726" y="271550"/>
                      </a:cubicBezTo>
                      <a:cubicBezTo>
                        <a:pt x="-46214" y="314695"/>
                        <a:pt x="35205" y="285467"/>
                        <a:pt x="106882" y="250673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4" name="フリーフォーム 323">
                  <a:extLst>
                    <a:ext uri="{FF2B5EF4-FFF2-40B4-BE49-F238E27FC236}">
                      <a16:creationId xmlns:a16="http://schemas.microsoft.com/office/drawing/2014/main" id="{F273E628-0ED4-97D7-930D-807556CBC4D9}"/>
                    </a:ext>
                  </a:extLst>
                </p:cNvPr>
                <p:cNvSpPr/>
                <p:nvPr/>
              </p:nvSpPr>
              <p:spPr>
                <a:xfrm>
                  <a:off x="5205565" y="3194086"/>
                  <a:ext cx="209016" cy="374906"/>
                </a:xfrm>
                <a:custGeom>
                  <a:avLst/>
                  <a:gdLst>
                    <a:gd name="connsiteX0" fmla="*/ 122172 w 209016"/>
                    <a:gd name="connsiteY0" fmla="*/ 51 h 374906"/>
                    <a:gd name="connsiteX1" fmla="*/ 84594 w 209016"/>
                    <a:gd name="connsiteY1" fmla="*/ 121136 h 374906"/>
                    <a:gd name="connsiteX2" fmla="*/ 205679 w 209016"/>
                    <a:gd name="connsiteY2" fmla="*/ 367481 h 374906"/>
                    <a:gd name="connsiteX3" fmla="*/ 159750 w 209016"/>
                    <a:gd name="connsiteY3" fmla="*/ 292325 h 374906"/>
                    <a:gd name="connsiteX4" fmla="*/ 1087 w 209016"/>
                    <a:gd name="connsiteY4" fmla="*/ 104435 h 374906"/>
                    <a:gd name="connsiteX5" fmla="*/ 88769 w 209016"/>
                    <a:gd name="connsiteY5" fmla="*/ 192117 h 374906"/>
                    <a:gd name="connsiteX6" fmla="*/ 67893 w 209016"/>
                    <a:gd name="connsiteY6" fmla="*/ 133662 h 374906"/>
                    <a:gd name="connsiteX7" fmla="*/ 122172 w 209016"/>
                    <a:gd name="connsiteY7" fmla="*/ 51 h 37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9016" h="374906">
                      <a:moveTo>
                        <a:pt x="122172" y="51"/>
                      </a:moveTo>
                      <a:cubicBezTo>
                        <a:pt x="124955" y="-2037"/>
                        <a:pt x="70676" y="59898"/>
                        <a:pt x="84594" y="121136"/>
                      </a:cubicBezTo>
                      <a:cubicBezTo>
                        <a:pt x="98512" y="182374"/>
                        <a:pt x="193153" y="338950"/>
                        <a:pt x="205679" y="367481"/>
                      </a:cubicBezTo>
                      <a:cubicBezTo>
                        <a:pt x="218205" y="396012"/>
                        <a:pt x="193849" y="336166"/>
                        <a:pt x="159750" y="292325"/>
                      </a:cubicBezTo>
                      <a:cubicBezTo>
                        <a:pt x="125651" y="248484"/>
                        <a:pt x="12917" y="121136"/>
                        <a:pt x="1087" y="104435"/>
                      </a:cubicBezTo>
                      <a:cubicBezTo>
                        <a:pt x="-10743" y="87734"/>
                        <a:pt x="77635" y="187246"/>
                        <a:pt x="88769" y="192117"/>
                      </a:cubicBezTo>
                      <a:cubicBezTo>
                        <a:pt x="99903" y="196988"/>
                        <a:pt x="61630" y="162890"/>
                        <a:pt x="67893" y="133662"/>
                      </a:cubicBezTo>
                      <a:cubicBezTo>
                        <a:pt x="74156" y="104434"/>
                        <a:pt x="119389" y="2139"/>
                        <a:pt x="122172" y="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5" name="フリーフォーム 324">
                  <a:extLst>
                    <a:ext uri="{FF2B5EF4-FFF2-40B4-BE49-F238E27FC236}">
                      <a16:creationId xmlns:a16="http://schemas.microsoft.com/office/drawing/2014/main" id="{A0A5F775-3E99-7002-BF35-DE355D1558D9}"/>
                    </a:ext>
                  </a:extLst>
                </p:cNvPr>
                <p:cNvSpPr/>
                <p:nvPr/>
              </p:nvSpPr>
              <p:spPr>
                <a:xfrm>
                  <a:off x="5247407" y="6083318"/>
                  <a:ext cx="122130" cy="325623"/>
                </a:xfrm>
                <a:custGeom>
                  <a:avLst/>
                  <a:gdLst>
                    <a:gd name="connsiteX0" fmla="*/ 122083 w 122130"/>
                    <a:gd name="connsiteY0" fmla="*/ 156 h 325623"/>
                    <a:gd name="connsiteX1" fmla="*/ 51103 w 122130"/>
                    <a:gd name="connsiteY1" fmla="*/ 129592 h 325623"/>
                    <a:gd name="connsiteX2" fmla="*/ 84505 w 122130"/>
                    <a:gd name="connsiteY2" fmla="*/ 321657 h 325623"/>
                    <a:gd name="connsiteX3" fmla="*/ 51103 w 122130"/>
                    <a:gd name="connsiteY3" fmla="*/ 250677 h 325623"/>
                    <a:gd name="connsiteX4" fmla="*/ 998 w 122130"/>
                    <a:gd name="connsiteY4" fmla="*/ 146293 h 325623"/>
                    <a:gd name="connsiteX5" fmla="*/ 21875 w 122130"/>
                    <a:gd name="connsiteY5" fmla="*/ 200572 h 325623"/>
                    <a:gd name="connsiteX6" fmla="*/ 71979 w 122130"/>
                    <a:gd name="connsiteY6" fmla="*/ 121241 h 325623"/>
                    <a:gd name="connsiteX7" fmla="*/ 38577 w 122130"/>
                    <a:gd name="connsiteY7" fmla="*/ 154644 h 325623"/>
                    <a:gd name="connsiteX8" fmla="*/ 122083 w 122130"/>
                    <a:gd name="connsiteY8" fmla="*/ 156 h 325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130" h="325623">
                      <a:moveTo>
                        <a:pt x="122083" y="156"/>
                      </a:moveTo>
                      <a:cubicBezTo>
                        <a:pt x="124171" y="-4019"/>
                        <a:pt x="57366" y="76009"/>
                        <a:pt x="51103" y="129592"/>
                      </a:cubicBezTo>
                      <a:cubicBezTo>
                        <a:pt x="44840" y="183175"/>
                        <a:pt x="84505" y="301476"/>
                        <a:pt x="84505" y="321657"/>
                      </a:cubicBezTo>
                      <a:cubicBezTo>
                        <a:pt x="84505" y="341838"/>
                        <a:pt x="65021" y="279904"/>
                        <a:pt x="51103" y="250677"/>
                      </a:cubicBezTo>
                      <a:cubicBezTo>
                        <a:pt x="37185" y="221450"/>
                        <a:pt x="5869" y="154644"/>
                        <a:pt x="998" y="146293"/>
                      </a:cubicBezTo>
                      <a:cubicBezTo>
                        <a:pt x="-3873" y="137942"/>
                        <a:pt x="10045" y="204747"/>
                        <a:pt x="21875" y="200572"/>
                      </a:cubicBezTo>
                      <a:cubicBezTo>
                        <a:pt x="33705" y="196397"/>
                        <a:pt x="69195" y="128895"/>
                        <a:pt x="71979" y="121241"/>
                      </a:cubicBezTo>
                      <a:cubicBezTo>
                        <a:pt x="74763" y="113587"/>
                        <a:pt x="31618" y="172041"/>
                        <a:pt x="38577" y="154644"/>
                      </a:cubicBezTo>
                      <a:cubicBezTo>
                        <a:pt x="45536" y="137247"/>
                        <a:pt x="119995" y="4331"/>
                        <a:pt x="122083" y="1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6" name="フリーフォーム 325">
                  <a:extLst>
                    <a:ext uri="{FF2B5EF4-FFF2-40B4-BE49-F238E27FC236}">
                      <a16:creationId xmlns:a16="http://schemas.microsoft.com/office/drawing/2014/main" id="{297AE475-FBB2-4A16-790D-010AD010E606}"/>
                    </a:ext>
                  </a:extLst>
                </p:cNvPr>
                <p:cNvSpPr/>
                <p:nvPr/>
              </p:nvSpPr>
              <p:spPr>
                <a:xfrm>
                  <a:off x="6005010" y="6765847"/>
                  <a:ext cx="987209" cy="386812"/>
                </a:xfrm>
                <a:custGeom>
                  <a:avLst/>
                  <a:gdLst>
                    <a:gd name="connsiteX0" fmla="*/ 3308 w 987209"/>
                    <a:gd name="connsiteY0" fmla="*/ 378164 h 386812"/>
                    <a:gd name="connsiteX1" fmla="*/ 537752 w 987209"/>
                    <a:gd name="connsiteY1" fmla="*/ 77539 h 386812"/>
                    <a:gd name="connsiteX2" fmla="*/ 450069 w 987209"/>
                    <a:gd name="connsiteY2" fmla="*/ 144345 h 386812"/>
                    <a:gd name="connsiteX3" fmla="*/ 959461 w 987209"/>
                    <a:gd name="connsiteY3" fmla="*/ 14909 h 386812"/>
                    <a:gd name="connsiteX4" fmla="*/ 892656 w 987209"/>
                    <a:gd name="connsiteY4" fmla="*/ 44137 h 386812"/>
                    <a:gd name="connsiteX5" fmla="*/ 663012 w 987209"/>
                    <a:gd name="connsiteY5" fmla="*/ 261254 h 386812"/>
                    <a:gd name="connsiteX6" fmla="*/ 466771 w 987209"/>
                    <a:gd name="connsiteY6" fmla="*/ 386515 h 386812"/>
                    <a:gd name="connsiteX7" fmla="*/ 654661 w 987209"/>
                    <a:gd name="connsiteY7" fmla="*/ 227852 h 386812"/>
                    <a:gd name="connsiteX8" fmla="*/ 959461 w 987209"/>
                    <a:gd name="connsiteY8" fmla="*/ 2383 h 386812"/>
                    <a:gd name="connsiteX9" fmla="*/ 600382 w 987209"/>
                    <a:gd name="connsiteY9" fmla="*/ 115117 h 386812"/>
                    <a:gd name="connsiteX10" fmla="*/ 324809 w 987209"/>
                    <a:gd name="connsiteY10" fmla="*/ 206975 h 386812"/>
                    <a:gd name="connsiteX11" fmla="*/ 3308 w 987209"/>
                    <a:gd name="connsiteY11" fmla="*/ 378164 h 386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87209" h="386812">
                      <a:moveTo>
                        <a:pt x="3308" y="378164"/>
                      </a:moveTo>
                      <a:cubicBezTo>
                        <a:pt x="38799" y="356591"/>
                        <a:pt x="463292" y="116509"/>
                        <a:pt x="537752" y="77539"/>
                      </a:cubicBezTo>
                      <a:cubicBezTo>
                        <a:pt x="612212" y="38569"/>
                        <a:pt x="379784" y="154783"/>
                        <a:pt x="450069" y="144345"/>
                      </a:cubicBezTo>
                      <a:cubicBezTo>
                        <a:pt x="520354" y="133907"/>
                        <a:pt x="885697" y="31610"/>
                        <a:pt x="959461" y="14909"/>
                      </a:cubicBezTo>
                      <a:cubicBezTo>
                        <a:pt x="1033226" y="-1792"/>
                        <a:pt x="942064" y="3080"/>
                        <a:pt x="892656" y="44137"/>
                      </a:cubicBezTo>
                      <a:cubicBezTo>
                        <a:pt x="843248" y="85194"/>
                        <a:pt x="733993" y="204191"/>
                        <a:pt x="663012" y="261254"/>
                      </a:cubicBezTo>
                      <a:cubicBezTo>
                        <a:pt x="592031" y="318317"/>
                        <a:pt x="468163" y="392082"/>
                        <a:pt x="466771" y="386515"/>
                      </a:cubicBezTo>
                      <a:cubicBezTo>
                        <a:pt x="465379" y="380948"/>
                        <a:pt x="572546" y="291874"/>
                        <a:pt x="654661" y="227852"/>
                      </a:cubicBezTo>
                      <a:cubicBezTo>
                        <a:pt x="736776" y="163830"/>
                        <a:pt x="968508" y="21172"/>
                        <a:pt x="959461" y="2383"/>
                      </a:cubicBezTo>
                      <a:cubicBezTo>
                        <a:pt x="950415" y="-16406"/>
                        <a:pt x="706157" y="81018"/>
                        <a:pt x="600382" y="115117"/>
                      </a:cubicBezTo>
                      <a:cubicBezTo>
                        <a:pt x="494607" y="149216"/>
                        <a:pt x="422234" y="167309"/>
                        <a:pt x="324809" y="206975"/>
                      </a:cubicBezTo>
                      <a:cubicBezTo>
                        <a:pt x="227384" y="246641"/>
                        <a:pt x="-32183" y="399737"/>
                        <a:pt x="3308" y="3781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7" name="フリーフォーム 326">
                  <a:extLst>
                    <a:ext uri="{FF2B5EF4-FFF2-40B4-BE49-F238E27FC236}">
                      <a16:creationId xmlns:a16="http://schemas.microsoft.com/office/drawing/2014/main" id="{ADA8C96A-8A02-3932-F7A8-D09DD26FC928}"/>
                    </a:ext>
                  </a:extLst>
                </p:cNvPr>
                <p:cNvSpPr/>
                <p:nvPr/>
              </p:nvSpPr>
              <p:spPr>
                <a:xfrm>
                  <a:off x="5801062" y="4102100"/>
                  <a:ext cx="176980" cy="912775"/>
                </a:xfrm>
                <a:custGeom>
                  <a:avLst/>
                  <a:gdLst>
                    <a:gd name="connsiteX0" fmla="*/ 59988 w 176980"/>
                    <a:gd name="connsiteY0" fmla="*/ 0 h 912775"/>
                    <a:gd name="connsiteX1" fmla="*/ 171113 w 176980"/>
                    <a:gd name="connsiteY1" fmla="*/ 263525 h 912775"/>
                    <a:gd name="connsiteX2" fmla="*/ 155238 w 176980"/>
                    <a:gd name="connsiteY2" fmla="*/ 295275 h 912775"/>
                    <a:gd name="connsiteX3" fmla="*/ 101263 w 176980"/>
                    <a:gd name="connsiteY3" fmla="*/ 406400 h 912775"/>
                    <a:gd name="connsiteX4" fmla="*/ 79038 w 176980"/>
                    <a:gd name="connsiteY4" fmla="*/ 536575 h 912775"/>
                    <a:gd name="connsiteX5" fmla="*/ 120313 w 176980"/>
                    <a:gd name="connsiteY5" fmla="*/ 466725 h 912775"/>
                    <a:gd name="connsiteX6" fmla="*/ 56813 w 176980"/>
                    <a:gd name="connsiteY6" fmla="*/ 752475 h 912775"/>
                    <a:gd name="connsiteX7" fmla="*/ 6013 w 176980"/>
                    <a:gd name="connsiteY7" fmla="*/ 911225 h 912775"/>
                    <a:gd name="connsiteX8" fmla="*/ 15538 w 176980"/>
                    <a:gd name="connsiteY8" fmla="*/ 803275 h 912775"/>
                    <a:gd name="connsiteX9" fmla="*/ 136188 w 176980"/>
                    <a:gd name="connsiteY9" fmla="*/ 361950 h 912775"/>
                    <a:gd name="connsiteX10" fmla="*/ 148888 w 176980"/>
                    <a:gd name="connsiteY10" fmla="*/ 263525 h 912775"/>
                    <a:gd name="connsiteX11" fmla="*/ 59988 w 176980"/>
                    <a:gd name="connsiteY11" fmla="*/ 0 h 912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980" h="912775">
                      <a:moveTo>
                        <a:pt x="59988" y="0"/>
                      </a:moveTo>
                      <a:cubicBezTo>
                        <a:pt x="63692" y="0"/>
                        <a:pt x="155238" y="214313"/>
                        <a:pt x="171113" y="263525"/>
                      </a:cubicBezTo>
                      <a:cubicBezTo>
                        <a:pt x="186988" y="312737"/>
                        <a:pt x="166880" y="271462"/>
                        <a:pt x="155238" y="295275"/>
                      </a:cubicBezTo>
                      <a:cubicBezTo>
                        <a:pt x="143596" y="319088"/>
                        <a:pt x="113963" y="366183"/>
                        <a:pt x="101263" y="406400"/>
                      </a:cubicBezTo>
                      <a:cubicBezTo>
                        <a:pt x="88563" y="446617"/>
                        <a:pt x="75863" y="526521"/>
                        <a:pt x="79038" y="536575"/>
                      </a:cubicBezTo>
                      <a:cubicBezTo>
                        <a:pt x="82213" y="546629"/>
                        <a:pt x="124017" y="430742"/>
                        <a:pt x="120313" y="466725"/>
                      </a:cubicBezTo>
                      <a:cubicBezTo>
                        <a:pt x="116609" y="502708"/>
                        <a:pt x="75863" y="678392"/>
                        <a:pt x="56813" y="752475"/>
                      </a:cubicBezTo>
                      <a:cubicBezTo>
                        <a:pt x="37763" y="826558"/>
                        <a:pt x="12892" y="902758"/>
                        <a:pt x="6013" y="911225"/>
                      </a:cubicBezTo>
                      <a:cubicBezTo>
                        <a:pt x="-866" y="919692"/>
                        <a:pt x="-6158" y="894821"/>
                        <a:pt x="15538" y="803275"/>
                      </a:cubicBezTo>
                      <a:cubicBezTo>
                        <a:pt x="37234" y="711729"/>
                        <a:pt x="113963" y="451908"/>
                        <a:pt x="136188" y="361950"/>
                      </a:cubicBezTo>
                      <a:cubicBezTo>
                        <a:pt x="158413" y="271992"/>
                        <a:pt x="163705" y="323321"/>
                        <a:pt x="148888" y="263525"/>
                      </a:cubicBezTo>
                      <a:cubicBezTo>
                        <a:pt x="134071" y="203729"/>
                        <a:pt x="56284" y="0"/>
                        <a:pt x="59988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8" name="フリーフォーム 327">
                  <a:extLst>
                    <a:ext uri="{FF2B5EF4-FFF2-40B4-BE49-F238E27FC236}">
                      <a16:creationId xmlns:a16="http://schemas.microsoft.com/office/drawing/2014/main" id="{831D0114-C2F1-DC57-CF8E-C24321706C7C}"/>
                    </a:ext>
                  </a:extLst>
                </p:cNvPr>
                <p:cNvSpPr/>
                <p:nvPr/>
              </p:nvSpPr>
              <p:spPr>
                <a:xfrm>
                  <a:off x="5327174" y="5152982"/>
                  <a:ext cx="356160" cy="518232"/>
                </a:xfrm>
                <a:custGeom>
                  <a:avLst/>
                  <a:gdLst>
                    <a:gd name="connsiteX0" fmla="*/ 356076 w 356160"/>
                    <a:gd name="connsiteY0" fmla="*/ 43 h 518232"/>
                    <a:gd name="connsiteX1" fmla="*/ 190976 w 356160"/>
                    <a:gd name="connsiteY1" fmla="*/ 196893 h 518232"/>
                    <a:gd name="connsiteX2" fmla="*/ 60801 w 356160"/>
                    <a:gd name="connsiteY2" fmla="*/ 346118 h 518232"/>
                    <a:gd name="connsiteX3" fmla="*/ 137001 w 356160"/>
                    <a:gd name="connsiteY3" fmla="*/ 282618 h 518232"/>
                    <a:gd name="connsiteX4" fmla="*/ 476 w 356160"/>
                    <a:gd name="connsiteY4" fmla="*/ 517568 h 518232"/>
                    <a:gd name="connsiteX5" fmla="*/ 95726 w 356160"/>
                    <a:gd name="connsiteY5" fmla="*/ 349293 h 518232"/>
                    <a:gd name="connsiteX6" fmla="*/ 197326 w 356160"/>
                    <a:gd name="connsiteY6" fmla="*/ 228643 h 518232"/>
                    <a:gd name="connsiteX7" fmla="*/ 127476 w 356160"/>
                    <a:gd name="connsiteY7" fmla="*/ 292143 h 518232"/>
                    <a:gd name="connsiteX8" fmla="*/ 286226 w 356160"/>
                    <a:gd name="connsiteY8" fmla="*/ 76243 h 518232"/>
                    <a:gd name="connsiteX9" fmla="*/ 168751 w 356160"/>
                    <a:gd name="connsiteY9" fmla="*/ 177843 h 518232"/>
                    <a:gd name="connsiteX10" fmla="*/ 356076 w 356160"/>
                    <a:gd name="connsiteY10" fmla="*/ 43 h 518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56160" h="518232">
                      <a:moveTo>
                        <a:pt x="356076" y="43"/>
                      </a:moveTo>
                      <a:cubicBezTo>
                        <a:pt x="359780" y="3218"/>
                        <a:pt x="240188" y="139214"/>
                        <a:pt x="190976" y="196893"/>
                      </a:cubicBezTo>
                      <a:cubicBezTo>
                        <a:pt x="141764" y="254572"/>
                        <a:pt x="69797" y="331831"/>
                        <a:pt x="60801" y="346118"/>
                      </a:cubicBezTo>
                      <a:cubicBezTo>
                        <a:pt x="51805" y="360405"/>
                        <a:pt x="147055" y="254043"/>
                        <a:pt x="137001" y="282618"/>
                      </a:cubicBezTo>
                      <a:cubicBezTo>
                        <a:pt x="126947" y="311193"/>
                        <a:pt x="7355" y="506456"/>
                        <a:pt x="476" y="517568"/>
                      </a:cubicBezTo>
                      <a:cubicBezTo>
                        <a:pt x="-6403" y="528680"/>
                        <a:pt x="62918" y="397447"/>
                        <a:pt x="95726" y="349293"/>
                      </a:cubicBezTo>
                      <a:cubicBezTo>
                        <a:pt x="128534" y="301139"/>
                        <a:pt x="192034" y="238168"/>
                        <a:pt x="197326" y="228643"/>
                      </a:cubicBezTo>
                      <a:cubicBezTo>
                        <a:pt x="202618" y="219118"/>
                        <a:pt x="112659" y="317543"/>
                        <a:pt x="127476" y="292143"/>
                      </a:cubicBezTo>
                      <a:cubicBezTo>
                        <a:pt x="142293" y="266743"/>
                        <a:pt x="279347" y="95293"/>
                        <a:pt x="286226" y="76243"/>
                      </a:cubicBezTo>
                      <a:cubicBezTo>
                        <a:pt x="293105" y="57193"/>
                        <a:pt x="157109" y="188426"/>
                        <a:pt x="168751" y="177843"/>
                      </a:cubicBezTo>
                      <a:cubicBezTo>
                        <a:pt x="180393" y="167260"/>
                        <a:pt x="352372" y="-3132"/>
                        <a:pt x="356076" y="43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9" name="フリーフォーム 328">
                  <a:extLst>
                    <a:ext uri="{FF2B5EF4-FFF2-40B4-BE49-F238E27FC236}">
                      <a16:creationId xmlns:a16="http://schemas.microsoft.com/office/drawing/2014/main" id="{67E88652-90E0-F386-D436-08CB52BED680}"/>
                    </a:ext>
                  </a:extLst>
                </p:cNvPr>
                <p:cNvSpPr/>
                <p:nvPr/>
              </p:nvSpPr>
              <p:spPr>
                <a:xfrm>
                  <a:off x="6219716" y="5394154"/>
                  <a:ext cx="273446" cy="130351"/>
                </a:xfrm>
                <a:custGeom>
                  <a:avLst/>
                  <a:gdLst>
                    <a:gd name="connsiteX0" fmla="*/ 109 w 273446"/>
                    <a:gd name="connsiteY0" fmla="*/ 76371 h 130351"/>
                    <a:gd name="connsiteX1" fmla="*/ 114409 w 273446"/>
                    <a:gd name="connsiteY1" fmla="*/ 63671 h 130351"/>
                    <a:gd name="connsiteX2" fmla="*/ 158859 w 273446"/>
                    <a:gd name="connsiteY2" fmla="*/ 22396 h 130351"/>
                    <a:gd name="connsiteX3" fmla="*/ 216009 w 273446"/>
                    <a:gd name="connsiteY3" fmla="*/ 73196 h 130351"/>
                    <a:gd name="connsiteX4" fmla="*/ 273159 w 273446"/>
                    <a:gd name="connsiteY4" fmla="*/ 130346 h 130351"/>
                    <a:gd name="connsiteX5" fmla="*/ 235059 w 273446"/>
                    <a:gd name="connsiteY5" fmla="*/ 76371 h 130351"/>
                    <a:gd name="connsiteX6" fmla="*/ 168384 w 273446"/>
                    <a:gd name="connsiteY6" fmla="*/ 28746 h 130351"/>
                    <a:gd name="connsiteX7" fmla="*/ 168384 w 273446"/>
                    <a:gd name="connsiteY7" fmla="*/ 171 h 130351"/>
                    <a:gd name="connsiteX8" fmla="*/ 136634 w 273446"/>
                    <a:gd name="connsiteY8" fmla="*/ 41446 h 130351"/>
                    <a:gd name="connsiteX9" fmla="*/ 109 w 273446"/>
                    <a:gd name="connsiteY9" fmla="*/ 76371 h 130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3446" h="130351">
                      <a:moveTo>
                        <a:pt x="109" y="76371"/>
                      </a:moveTo>
                      <a:cubicBezTo>
                        <a:pt x="-3595" y="80075"/>
                        <a:pt x="87951" y="72667"/>
                        <a:pt x="114409" y="63671"/>
                      </a:cubicBezTo>
                      <a:cubicBezTo>
                        <a:pt x="140867" y="54675"/>
                        <a:pt x="141926" y="20808"/>
                        <a:pt x="158859" y="22396"/>
                      </a:cubicBezTo>
                      <a:cubicBezTo>
                        <a:pt x="175792" y="23983"/>
                        <a:pt x="196959" y="55204"/>
                        <a:pt x="216009" y="73196"/>
                      </a:cubicBezTo>
                      <a:cubicBezTo>
                        <a:pt x="235059" y="91188"/>
                        <a:pt x="269984" y="129817"/>
                        <a:pt x="273159" y="130346"/>
                      </a:cubicBezTo>
                      <a:cubicBezTo>
                        <a:pt x="276334" y="130875"/>
                        <a:pt x="252521" y="93304"/>
                        <a:pt x="235059" y="76371"/>
                      </a:cubicBezTo>
                      <a:cubicBezTo>
                        <a:pt x="217597" y="59438"/>
                        <a:pt x="179496" y="41446"/>
                        <a:pt x="168384" y="28746"/>
                      </a:cubicBezTo>
                      <a:cubicBezTo>
                        <a:pt x="157272" y="16046"/>
                        <a:pt x="173676" y="-1946"/>
                        <a:pt x="168384" y="171"/>
                      </a:cubicBezTo>
                      <a:cubicBezTo>
                        <a:pt x="163092" y="2288"/>
                        <a:pt x="161505" y="28746"/>
                        <a:pt x="136634" y="41446"/>
                      </a:cubicBezTo>
                      <a:cubicBezTo>
                        <a:pt x="111763" y="54146"/>
                        <a:pt x="3813" y="72667"/>
                        <a:pt x="109" y="763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0" name="フリーフォーム 329">
                  <a:extLst>
                    <a:ext uri="{FF2B5EF4-FFF2-40B4-BE49-F238E27FC236}">
                      <a16:creationId xmlns:a16="http://schemas.microsoft.com/office/drawing/2014/main" id="{05B7B871-6D70-97DE-197C-130D8E76F0D9}"/>
                    </a:ext>
                  </a:extLst>
                </p:cNvPr>
                <p:cNvSpPr/>
                <p:nvPr/>
              </p:nvSpPr>
              <p:spPr>
                <a:xfrm>
                  <a:off x="6137275" y="5513093"/>
                  <a:ext cx="292668" cy="135379"/>
                </a:xfrm>
                <a:custGeom>
                  <a:avLst/>
                  <a:gdLst>
                    <a:gd name="connsiteX0" fmla="*/ 0 w 292668"/>
                    <a:gd name="connsiteY0" fmla="*/ 135232 h 135379"/>
                    <a:gd name="connsiteX1" fmla="*/ 152400 w 292668"/>
                    <a:gd name="connsiteY1" fmla="*/ 33632 h 135379"/>
                    <a:gd name="connsiteX2" fmla="*/ 123825 w 292668"/>
                    <a:gd name="connsiteY2" fmla="*/ 27282 h 135379"/>
                    <a:gd name="connsiteX3" fmla="*/ 209550 w 292668"/>
                    <a:gd name="connsiteY3" fmla="*/ 5057 h 135379"/>
                    <a:gd name="connsiteX4" fmla="*/ 292100 w 292668"/>
                    <a:gd name="connsiteY4" fmla="*/ 30457 h 135379"/>
                    <a:gd name="connsiteX5" fmla="*/ 241300 w 292668"/>
                    <a:gd name="connsiteY5" fmla="*/ 11407 h 135379"/>
                    <a:gd name="connsiteX6" fmla="*/ 152400 w 292668"/>
                    <a:gd name="connsiteY6" fmla="*/ 8232 h 135379"/>
                    <a:gd name="connsiteX7" fmla="*/ 0 w 292668"/>
                    <a:gd name="connsiteY7" fmla="*/ 135232 h 135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2668" h="135379">
                      <a:moveTo>
                        <a:pt x="0" y="135232"/>
                      </a:moveTo>
                      <a:cubicBezTo>
                        <a:pt x="0" y="139465"/>
                        <a:pt x="131763" y="51624"/>
                        <a:pt x="152400" y="33632"/>
                      </a:cubicBezTo>
                      <a:cubicBezTo>
                        <a:pt x="173038" y="15640"/>
                        <a:pt x="114300" y="32045"/>
                        <a:pt x="123825" y="27282"/>
                      </a:cubicBezTo>
                      <a:cubicBezTo>
                        <a:pt x="133350" y="22519"/>
                        <a:pt x="181504" y="4528"/>
                        <a:pt x="209550" y="5057"/>
                      </a:cubicBezTo>
                      <a:cubicBezTo>
                        <a:pt x="237596" y="5586"/>
                        <a:pt x="286809" y="29399"/>
                        <a:pt x="292100" y="30457"/>
                      </a:cubicBezTo>
                      <a:cubicBezTo>
                        <a:pt x="297391" y="31515"/>
                        <a:pt x="264583" y="15111"/>
                        <a:pt x="241300" y="11407"/>
                      </a:cubicBezTo>
                      <a:cubicBezTo>
                        <a:pt x="218017" y="7703"/>
                        <a:pt x="189442" y="-10289"/>
                        <a:pt x="152400" y="8232"/>
                      </a:cubicBezTo>
                      <a:cubicBezTo>
                        <a:pt x="115358" y="26753"/>
                        <a:pt x="0" y="130999"/>
                        <a:pt x="0" y="1352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1" name="フリーフォーム 330">
                  <a:extLst>
                    <a:ext uri="{FF2B5EF4-FFF2-40B4-BE49-F238E27FC236}">
                      <a16:creationId xmlns:a16="http://schemas.microsoft.com/office/drawing/2014/main" id="{A9D39597-B47E-3E36-11A8-93FA9902CBE5}"/>
                    </a:ext>
                  </a:extLst>
                </p:cNvPr>
                <p:cNvSpPr/>
                <p:nvPr/>
              </p:nvSpPr>
              <p:spPr>
                <a:xfrm>
                  <a:off x="5692746" y="5536297"/>
                  <a:ext cx="133457" cy="64517"/>
                </a:xfrm>
                <a:custGeom>
                  <a:avLst/>
                  <a:gdLst>
                    <a:gd name="connsiteX0" fmla="*/ 29 w 133457"/>
                    <a:gd name="connsiteY0" fmla="*/ 64403 h 64517"/>
                    <a:gd name="connsiteX1" fmla="*/ 82579 w 133457"/>
                    <a:gd name="connsiteY1" fmla="*/ 16778 h 64517"/>
                    <a:gd name="connsiteX2" fmla="*/ 133379 w 133457"/>
                    <a:gd name="connsiteY2" fmla="*/ 26303 h 64517"/>
                    <a:gd name="connsiteX3" fmla="*/ 92104 w 133457"/>
                    <a:gd name="connsiteY3" fmla="*/ 903 h 64517"/>
                    <a:gd name="connsiteX4" fmla="*/ 29 w 133457"/>
                    <a:gd name="connsiteY4" fmla="*/ 64403 h 64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457" h="64517">
                      <a:moveTo>
                        <a:pt x="29" y="64403"/>
                      </a:moveTo>
                      <a:cubicBezTo>
                        <a:pt x="-1559" y="67049"/>
                        <a:pt x="60354" y="23128"/>
                        <a:pt x="82579" y="16778"/>
                      </a:cubicBezTo>
                      <a:cubicBezTo>
                        <a:pt x="104804" y="10428"/>
                        <a:pt x="131792" y="28949"/>
                        <a:pt x="133379" y="26303"/>
                      </a:cubicBezTo>
                      <a:cubicBezTo>
                        <a:pt x="134967" y="23657"/>
                        <a:pt x="112212" y="-5447"/>
                        <a:pt x="92104" y="903"/>
                      </a:cubicBezTo>
                      <a:cubicBezTo>
                        <a:pt x="71996" y="7253"/>
                        <a:pt x="1617" y="61757"/>
                        <a:pt x="29" y="644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2" name="フリーフォーム 331">
                  <a:extLst>
                    <a:ext uri="{FF2B5EF4-FFF2-40B4-BE49-F238E27FC236}">
                      <a16:creationId xmlns:a16="http://schemas.microsoft.com/office/drawing/2014/main" id="{E970BC30-E709-AFB1-74B9-5ADE7E20B84D}"/>
                    </a:ext>
                  </a:extLst>
                </p:cNvPr>
                <p:cNvSpPr/>
                <p:nvPr/>
              </p:nvSpPr>
              <p:spPr>
                <a:xfrm>
                  <a:off x="5492161" y="6035467"/>
                  <a:ext cx="124414" cy="207835"/>
                </a:xfrm>
                <a:custGeom>
                  <a:avLst/>
                  <a:gdLst>
                    <a:gd name="connsiteX0" fmla="*/ 124414 w 124414"/>
                    <a:gd name="connsiteY0" fmla="*/ 208 h 207835"/>
                    <a:gd name="connsiteX1" fmla="*/ 32339 w 124414"/>
                    <a:gd name="connsiteY1" fmla="*/ 101808 h 207835"/>
                    <a:gd name="connsiteX2" fmla="*/ 13289 w 124414"/>
                    <a:gd name="connsiteY2" fmla="*/ 206583 h 207835"/>
                    <a:gd name="connsiteX3" fmla="*/ 10114 w 124414"/>
                    <a:gd name="connsiteY3" fmla="*/ 155783 h 207835"/>
                    <a:gd name="connsiteX4" fmla="*/ 589 w 124414"/>
                    <a:gd name="connsiteY4" fmla="*/ 98633 h 207835"/>
                    <a:gd name="connsiteX5" fmla="*/ 29164 w 124414"/>
                    <a:gd name="connsiteY5" fmla="*/ 98633 h 207835"/>
                    <a:gd name="connsiteX6" fmla="*/ 19639 w 124414"/>
                    <a:gd name="connsiteY6" fmla="*/ 120858 h 207835"/>
                    <a:gd name="connsiteX7" fmla="*/ 32339 w 124414"/>
                    <a:gd name="connsiteY7" fmla="*/ 76408 h 207835"/>
                    <a:gd name="connsiteX8" fmla="*/ 124414 w 124414"/>
                    <a:gd name="connsiteY8" fmla="*/ 208 h 207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414" h="207835">
                      <a:moveTo>
                        <a:pt x="124414" y="208"/>
                      </a:moveTo>
                      <a:cubicBezTo>
                        <a:pt x="124414" y="4441"/>
                        <a:pt x="50860" y="67412"/>
                        <a:pt x="32339" y="101808"/>
                      </a:cubicBezTo>
                      <a:cubicBezTo>
                        <a:pt x="13818" y="136204"/>
                        <a:pt x="16993" y="197587"/>
                        <a:pt x="13289" y="206583"/>
                      </a:cubicBezTo>
                      <a:cubicBezTo>
                        <a:pt x="9585" y="215579"/>
                        <a:pt x="12231" y="173775"/>
                        <a:pt x="10114" y="155783"/>
                      </a:cubicBezTo>
                      <a:cubicBezTo>
                        <a:pt x="7997" y="137791"/>
                        <a:pt x="-2586" y="108158"/>
                        <a:pt x="589" y="98633"/>
                      </a:cubicBezTo>
                      <a:cubicBezTo>
                        <a:pt x="3764" y="89108"/>
                        <a:pt x="25989" y="94929"/>
                        <a:pt x="29164" y="98633"/>
                      </a:cubicBezTo>
                      <a:cubicBezTo>
                        <a:pt x="32339" y="102337"/>
                        <a:pt x="19110" y="124562"/>
                        <a:pt x="19639" y="120858"/>
                      </a:cubicBezTo>
                      <a:cubicBezTo>
                        <a:pt x="20168" y="117154"/>
                        <a:pt x="13289" y="95458"/>
                        <a:pt x="32339" y="76408"/>
                      </a:cubicBezTo>
                      <a:cubicBezTo>
                        <a:pt x="51389" y="57358"/>
                        <a:pt x="124414" y="-4025"/>
                        <a:pt x="124414" y="2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3" name="フリーフォーム 332">
                  <a:extLst>
                    <a:ext uri="{FF2B5EF4-FFF2-40B4-BE49-F238E27FC236}">
                      <a16:creationId xmlns:a16="http://schemas.microsoft.com/office/drawing/2014/main" id="{512BBA57-A82A-EDAF-CD2E-8AEC011B0211}"/>
                    </a:ext>
                  </a:extLst>
                </p:cNvPr>
                <p:cNvSpPr/>
                <p:nvPr/>
              </p:nvSpPr>
              <p:spPr>
                <a:xfrm>
                  <a:off x="5537200" y="6080125"/>
                  <a:ext cx="679499" cy="180991"/>
                </a:xfrm>
                <a:custGeom>
                  <a:avLst/>
                  <a:gdLst>
                    <a:gd name="connsiteX0" fmla="*/ 0 w 679499"/>
                    <a:gd name="connsiteY0" fmla="*/ 180975 h 180991"/>
                    <a:gd name="connsiteX1" fmla="*/ 295275 w 679499"/>
                    <a:gd name="connsiteY1" fmla="*/ 38100 h 180991"/>
                    <a:gd name="connsiteX2" fmla="*/ 282575 w 679499"/>
                    <a:gd name="connsiteY2" fmla="*/ 34925 h 180991"/>
                    <a:gd name="connsiteX3" fmla="*/ 447675 w 679499"/>
                    <a:gd name="connsiteY3" fmla="*/ 82550 h 180991"/>
                    <a:gd name="connsiteX4" fmla="*/ 517525 w 679499"/>
                    <a:gd name="connsiteY4" fmla="*/ 85725 h 180991"/>
                    <a:gd name="connsiteX5" fmla="*/ 679450 w 679499"/>
                    <a:gd name="connsiteY5" fmla="*/ 0 h 180991"/>
                    <a:gd name="connsiteX6" fmla="*/ 533400 w 679499"/>
                    <a:gd name="connsiteY6" fmla="*/ 85725 h 180991"/>
                    <a:gd name="connsiteX7" fmla="*/ 412750 w 679499"/>
                    <a:gd name="connsiteY7" fmla="*/ 79375 h 180991"/>
                    <a:gd name="connsiteX8" fmla="*/ 323850 w 679499"/>
                    <a:gd name="connsiteY8" fmla="*/ 57150 h 180991"/>
                    <a:gd name="connsiteX9" fmla="*/ 298450 w 679499"/>
                    <a:gd name="connsiteY9" fmla="*/ 47625 h 180991"/>
                    <a:gd name="connsiteX10" fmla="*/ 0 w 679499"/>
                    <a:gd name="connsiteY10" fmla="*/ 180975 h 180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79499" h="180991">
                      <a:moveTo>
                        <a:pt x="0" y="180975"/>
                      </a:moveTo>
                      <a:cubicBezTo>
                        <a:pt x="-529" y="179388"/>
                        <a:pt x="248179" y="62442"/>
                        <a:pt x="295275" y="38100"/>
                      </a:cubicBezTo>
                      <a:cubicBezTo>
                        <a:pt x="342371" y="13758"/>
                        <a:pt x="282575" y="34925"/>
                        <a:pt x="282575" y="34925"/>
                      </a:cubicBezTo>
                      <a:cubicBezTo>
                        <a:pt x="307975" y="42333"/>
                        <a:pt x="408517" y="74083"/>
                        <a:pt x="447675" y="82550"/>
                      </a:cubicBezTo>
                      <a:cubicBezTo>
                        <a:pt x="486833" y="91017"/>
                        <a:pt x="478896" y="99483"/>
                        <a:pt x="517525" y="85725"/>
                      </a:cubicBezTo>
                      <a:cubicBezTo>
                        <a:pt x="556154" y="71967"/>
                        <a:pt x="676804" y="0"/>
                        <a:pt x="679450" y="0"/>
                      </a:cubicBezTo>
                      <a:cubicBezTo>
                        <a:pt x="682096" y="0"/>
                        <a:pt x="577850" y="72496"/>
                        <a:pt x="533400" y="85725"/>
                      </a:cubicBezTo>
                      <a:cubicBezTo>
                        <a:pt x="488950" y="98954"/>
                        <a:pt x="447675" y="84137"/>
                        <a:pt x="412750" y="79375"/>
                      </a:cubicBezTo>
                      <a:cubicBezTo>
                        <a:pt x="377825" y="74612"/>
                        <a:pt x="342900" y="62442"/>
                        <a:pt x="323850" y="57150"/>
                      </a:cubicBezTo>
                      <a:cubicBezTo>
                        <a:pt x="304800" y="51858"/>
                        <a:pt x="354012" y="25929"/>
                        <a:pt x="298450" y="47625"/>
                      </a:cubicBezTo>
                      <a:cubicBezTo>
                        <a:pt x="242888" y="69321"/>
                        <a:pt x="529" y="182562"/>
                        <a:pt x="0" y="1809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4" name="フリーフォーム 333">
                  <a:extLst>
                    <a:ext uri="{FF2B5EF4-FFF2-40B4-BE49-F238E27FC236}">
                      <a16:creationId xmlns:a16="http://schemas.microsoft.com/office/drawing/2014/main" id="{F9869140-A134-4DA6-385B-77ADA7E5A304}"/>
                    </a:ext>
                  </a:extLst>
                </p:cNvPr>
                <p:cNvSpPr/>
                <p:nvPr/>
              </p:nvSpPr>
              <p:spPr>
                <a:xfrm>
                  <a:off x="5419510" y="6483310"/>
                  <a:ext cx="114526" cy="238792"/>
                </a:xfrm>
                <a:custGeom>
                  <a:avLst/>
                  <a:gdLst>
                    <a:gd name="connsiteX0" fmla="*/ 114515 w 114526"/>
                    <a:gd name="connsiteY0" fmla="*/ 40 h 238792"/>
                    <a:gd name="connsiteX1" fmla="*/ 22440 w 114526"/>
                    <a:gd name="connsiteY1" fmla="*/ 92115 h 238792"/>
                    <a:gd name="connsiteX2" fmla="*/ 41490 w 114526"/>
                    <a:gd name="connsiteY2" fmla="*/ 234990 h 238792"/>
                    <a:gd name="connsiteX3" fmla="*/ 41490 w 114526"/>
                    <a:gd name="connsiteY3" fmla="*/ 181015 h 238792"/>
                    <a:gd name="connsiteX4" fmla="*/ 215 w 114526"/>
                    <a:gd name="connsiteY4" fmla="*/ 6390 h 238792"/>
                    <a:gd name="connsiteX5" fmla="*/ 28790 w 114526"/>
                    <a:gd name="connsiteY5" fmla="*/ 79415 h 238792"/>
                    <a:gd name="connsiteX6" fmla="*/ 114515 w 114526"/>
                    <a:gd name="connsiteY6" fmla="*/ 40 h 238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526" h="238792">
                      <a:moveTo>
                        <a:pt x="114515" y="40"/>
                      </a:moveTo>
                      <a:cubicBezTo>
                        <a:pt x="113457" y="2157"/>
                        <a:pt x="34611" y="52957"/>
                        <a:pt x="22440" y="92115"/>
                      </a:cubicBezTo>
                      <a:cubicBezTo>
                        <a:pt x="10269" y="131273"/>
                        <a:pt x="38315" y="220173"/>
                        <a:pt x="41490" y="234990"/>
                      </a:cubicBezTo>
                      <a:cubicBezTo>
                        <a:pt x="44665" y="249807"/>
                        <a:pt x="48369" y="219115"/>
                        <a:pt x="41490" y="181015"/>
                      </a:cubicBezTo>
                      <a:cubicBezTo>
                        <a:pt x="34611" y="142915"/>
                        <a:pt x="2332" y="23323"/>
                        <a:pt x="215" y="6390"/>
                      </a:cubicBezTo>
                      <a:cubicBezTo>
                        <a:pt x="-1902" y="-10543"/>
                        <a:pt x="11857" y="79944"/>
                        <a:pt x="28790" y="79415"/>
                      </a:cubicBezTo>
                      <a:cubicBezTo>
                        <a:pt x="45723" y="78886"/>
                        <a:pt x="115573" y="-2077"/>
                        <a:pt x="114515" y="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5" name="フリーフォーム 334">
                  <a:extLst>
                    <a:ext uri="{FF2B5EF4-FFF2-40B4-BE49-F238E27FC236}">
                      <a16:creationId xmlns:a16="http://schemas.microsoft.com/office/drawing/2014/main" id="{D6DB0E53-0588-6D0A-00F3-0E3E94DD1FA9}"/>
                    </a:ext>
                  </a:extLst>
                </p:cNvPr>
                <p:cNvSpPr/>
                <p:nvPr/>
              </p:nvSpPr>
              <p:spPr>
                <a:xfrm>
                  <a:off x="5546725" y="6483337"/>
                  <a:ext cx="448469" cy="187374"/>
                </a:xfrm>
                <a:custGeom>
                  <a:avLst/>
                  <a:gdLst>
                    <a:gd name="connsiteX0" fmla="*/ 0 w 448469"/>
                    <a:gd name="connsiteY0" fmla="*/ 13 h 187374"/>
                    <a:gd name="connsiteX1" fmla="*/ 155575 w 448469"/>
                    <a:gd name="connsiteY1" fmla="*/ 85738 h 187374"/>
                    <a:gd name="connsiteX2" fmla="*/ 168275 w 448469"/>
                    <a:gd name="connsiteY2" fmla="*/ 161938 h 187374"/>
                    <a:gd name="connsiteX3" fmla="*/ 257175 w 448469"/>
                    <a:gd name="connsiteY3" fmla="*/ 161938 h 187374"/>
                    <a:gd name="connsiteX4" fmla="*/ 447675 w 448469"/>
                    <a:gd name="connsiteY4" fmla="*/ 187338 h 187374"/>
                    <a:gd name="connsiteX5" fmla="*/ 320675 w 448469"/>
                    <a:gd name="connsiteY5" fmla="*/ 155588 h 187374"/>
                    <a:gd name="connsiteX6" fmla="*/ 209550 w 448469"/>
                    <a:gd name="connsiteY6" fmla="*/ 98438 h 187374"/>
                    <a:gd name="connsiteX7" fmla="*/ 282575 w 448469"/>
                    <a:gd name="connsiteY7" fmla="*/ 161938 h 187374"/>
                    <a:gd name="connsiteX8" fmla="*/ 215900 w 448469"/>
                    <a:gd name="connsiteY8" fmla="*/ 152413 h 187374"/>
                    <a:gd name="connsiteX9" fmla="*/ 155575 w 448469"/>
                    <a:gd name="connsiteY9" fmla="*/ 92088 h 187374"/>
                    <a:gd name="connsiteX10" fmla="*/ 0 w 448469"/>
                    <a:gd name="connsiteY10" fmla="*/ 13 h 187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8469" h="187374">
                      <a:moveTo>
                        <a:pt x="0" y="13"/>
                      </a:moveTo>
                      <a:cubicBezTo>
                        <a:pt x="0" y="-1045"/>
                        <a:pt x="127529" y="58751"/>
                        <a:pt x="155575" y="85738"/>
                      </a:cubicBezTo>
                      <a:cubicBezTo>
                        <a:pt x="183621" y="112725"/>
                        <a:pt x="151342" y="149238"/>
                        <a:pt x="168275" y="161938"/>
                      </a:cubicBezTo>
                      <a:cubicBezTo>
                        <a:pt x="185208" y="174638"/>
                        <a:pt x="210608" y="157705"/>
                        <a:pt x="257175" y="161938"/>
                      </a:cubicBezTo>
                      <a:cubicBezTo>
                        <a:pt x="303742" y="166171"/>
                        <a:pt x="437092" y="188396"/>
                        <a:pt x="447675" y="187338"/>
                      </a:cubicBezTo>
                      <a:cubicBezTo>
                        <a:pt x="458258" y="186280"/>
                        <a:pt x="360362" y="170405"/>
                        <a:pt x="320675" y="155588"/>
                      </a:cubicBezTo>
                      <a:cubicBezTo>
                        <a:pt x="280988" y="140771"/>
                        <a:pt x="215900" y="97380"/>
                        <a:pt x="209550" y="98438"/>
                      </a:cubicBezTo>
                      <a:cubicBezTo>
                        <a:pt x="203200" y="99496"/>
                        <a:pt x="281517" y="152942"/>
                        <a:pt x="282575" y="161938"/>
                      </a:cubicBezTo>
                      <a:cubicBezTo>
                        <a:pt x="283633" y="170934"/>
                        <a:pt x="237067" y="164055"/>
                        <a:pt x="215900" y="152413"/>
                      </a:cubicBezTo>
                      <a:cubicBezTo>
                        <a:pt x="194733" y="140771"/>
                        <a:pt x="195792" y="119605"/>
                        <a:pt x="155575" y="92088"/>
                      </a:cubicBezTo>
                      <a:cubicBezTo>
                        <a:pt x="115358" y="64571"/>
                        <a:pt x="0" y="1071"/>
                        <a:pt x="0" y="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6" name="フリーフォーム 335">
                  <a:extLst>
                    <a:ext uri="{FF2B5EF4-FFF2-40B4-BE49-F238E27FC236}">
                      <a16:creationId xmlns:a16="http://schemas.microsoft.com/office/drawing/2014/main" id="{E2FF236A-6BBD-1162-3C0C-4815424C353A}"/>
                    </a:ext>
                  </a:extLst>
                </p:cNvPr>
                <p:cNvSpPr/>
                <p:nvPr/>
              </p:nvSpPr>
              <p:spPr>
                <a:xfrm>
                  <a:off x="5583244" y="6634405"/>
                  <a:ext cx="373516" cy="433212"/>
                </a:xfrm>
                <a:custGeom>
                  <a:avLst/>
                  <a:gdLst>
                    <a:gd name="connsiteX0" fmla="*/ 90481 w 373516"/>
                    <a:gd name="connsiteY0" fmla="*/ 1345 h 433212"/>
                    <a:gd name="connsiteX1" fmla="*/ 4756 w 373516"/>
                    <a:gd name="connsiteY1" fmla="*/ 182320 h 433212"/>
                    <a:gd name="connsiteX2" fmla="*/ 52381 w 373516"/>
                    <a:gd name="connsiteY2" fmla="*/ 264870 h 433212"/>
                    <a:gd name="connsiteX3" fmla="*/ 11106 w 373516"/>
                    <a:gd name="connsiteY3" fmla="*/ 283920 h 433212"/>
                    <a:gd name="connsiteX4" fmla="*/ 236531 w 373516"/>
                    <a:gd name="connsiteY4" fmla="*/ 274395 h 433212"/>
                    <a:gd name="connsiteX5" fmla="*/ 373056 w 373516"/>
                    <a:gd name="connsiteY5" fmla="*/ 220420 h 433212"/>
                    <a:gd name="connsiteX6" fmla="*/ 192081 w 373516"/>
                    <a:gd name="connsiteY6" fmla="*/ 274395 h 433212"/>
                    <a:gd name="connsiteX7" fmla="*/ 131756 w 373516"/>
                    <a:gd name="connsiteY7" fmla="*/ 433145 h 433212"/>
                    <a:gd name="connsiteX8" fmla="*/ 150806 w 373516"/>
                    <a:gd name="connsiteY8" fmla="*/ 293445 h 433212"/>
                    <a:gd name="connsiteX9" fmla="*/ 77781 w 373516"/>
                    <a:gd name="connsiteY9" fmla="*/ 233120 h 433212"/>
                    <a:gd name="connsiteX10" fmla="*/ 80956 w 373516"/>
                    <a:gd name="connsiteY10" fmla="*/ 268045 h 433212"/>
                    <a:gd name="connsiteX11" fmla="*/ 36506 w 373516"/>
                    <a:gd name="connsiteY11" fmla="*/ 242645 h 433212"/>
                    <a:gd name="connsiteX12" fmla="*/ 14281 w 373516"/>
                    <a:gd name="connsiteY12" fmla="*/ 214070 h 433212"/>
                    <a:gd name="connsiteX13" fmla="*/ 7931 w 373516"/>
                    <a:gd name="connsiteY13" fmla="*/ 106120 h 433212"/>
                    <a:gd name="connsiteX14" fmla="*/ 90481 w 373516"/>
                    <a:gd name="connsiteY14" fmla="*/ 1345 h 433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3516" h="433212">
                      <a:moveTo>
                        <a:pt x="90481" y="1345"/>
                      </a:moveTo>
                      <a:cubicBezTo>
                        <a:pt x="89952" y="14045"/>
                        <a:pt x="11106" y="138399"/>
                        <a:pt x="4756" y="182320"/>
                      </a:cubicBezTo>
                      <a:cubicBezTo>
                        <a:pt x="-1594" y="226241"/>
                        <a:pt x="51323" y="247937"/>
                        <a:pt x="52381" y="264870"/>
                      </a:cubicBezTo>
                      <a:cubicBezTo>
                        <a:pt x="53439" y="281803"/>
                        <a:pt x="-19586" y="282333"/>
                        <a:pt x="11106" y="283920"/>
                      </a:cubicBezTo>
                      <a:cubicBezTo>
                        <a:pt x="41798" y="285508"/>
                        <a:pt x="176206" y="284978"/>
                        <a:pt x="236531" y="274395"/>
                      </a:cubicBezTo>
                      <a:cubicBezTo>
                        <a:pt x="296856" y="263812"/>
                        <a:pt x="380464" y="220420"/>
                        <a:pt x="373056" y="220420"/>
                      </a:cubicBezTo>
                      <a:cubicBezTo>
                        <a:pt x="365648" y="220420"/>
                        <a:pt x="232297" y="238941"/>
                        <a:pt x="192081" y="274395"/>
                      </a:cubicBezTo>
                      <a:cubicBezTo>
                        <a:pt x="151865" y="309849"/>
                        <a:pt x="138635" y="429970"/>
                        <a:pt x="131756" y="433145"/>
                      </a:cubicBezTo>
                      <a:cubicBezTo>
                        <a:pt x="124877" y="436320"/>
                        <a:pt x="159802" y="326782"/>
                        <a:pt x="150806" y="293445"/>
                      </a:cubicBezTo>
                      <a:cubicBezTo>
                        <a:pt x="141810" y="260108"/>
                        <a:pt x="89423" y="237353"/>
                        <a:pt x="77781" y="233120"/>
                      </a:cubicBezTo>
                      <a:cubicBezTo>
                        <a:pt x="66139" y="228887"/>
                        <a:pt x="87835" y="266458"/>
                        <a:pt x="80956" y="268045"/>
                      </a:cubicBezTo>
                      <a:cubicBezTo>
                        <a:pt x="74077" y="269632"/>
                        <a:pt x="47618" y="251641"/>
                        <a:pt x="36506" y="242645"/>
                      </a:cubicBezTo>
                      <a:cubicBezTo>
                        <a:pt x="25394" y="233649"/>
                        <a:pt x="19044" y="236824"/>
                        <a:pt x="14281" y="214070"/>
                      </a:cubicBezTo>
                      <a:cubicBezTo>
                        <a:pt x="9518" y="191316"/>
                        <a:pt x="-11119" y="143162"/>
                        <a:pt x="7931" y="106120"/>
                      </a:cubicBezTo>
                      <a:cubicBezTo>
                        <a:pt x="26981" y="69078"/>
                        <a:pt x="91010" y="-11355"/>
                        <a:pt x="90481" y="1345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7" name="フリーフォーム 336">
                  <a:extLst>
                    <a:ext uri="{FF2B5EF4-FFF2-40B4-BE49-F238E27FC236}">
                      <a16:creationId xmlns:a16="http://schemas.microsoft.com/office/drawing/2014/main" id="{5459CD90-0654-9111-D550-755B00A855D4}"/>
                    </a:ext>
                  </a:extLst>
                </p:cNvPr>
                <p:cNvSpPr/>
                <p:nvPr/>
              </p:nvSpPr>
              <p:spPr>
                <a:xfrm>
                  <a:off x="6197492" y="6469692"/>
                  <a:ext cx="653097" cy="229655"/>
                </a:xfrm>
                <a:custGeom>
                  <a:avLst/>
                  <a:gdLst>
                    <a:gd name="connsiteX0" fmla="*/ 108 w 653097"/>
                    <a:gd name="connsiteY0" fmla="*/ 229558 h 229655"/>
                    <a:gd name="connsiteX1" fmla="*/ 333483 w 653097"/>
                    <a:gd name="connsiteY1" fmla="*/ 162883 h 229655"/>
                    <a:gd name="connsiteX2" fmla="*/ 650983 w 653097"/>
                    <a:gd name="connsiteY2" fmla="*/ 958 h 229655"/>
                    <a:gd name="connsiteX3" fmla="*/ 466833 w 653097"/>
                    <a:gd name="connsiteY3" fmla="*/ 99383 h 229655"/>
                    <a:gd name="connsiteX4" fmla="*/ 368408 w 653097"/>
                    <a:gd name="connsiteY4" fmla="*/ 175583 h 229655"/>
                    <a:gd name="connsiteX5" fmla="*/ 108 w 653097"/>
                    <a:gd name="connsiteY5" fmla="*/ 229558 h 229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3097" h="229655">
                      <a:moveTo>
                        <a:pt x="108" y="229558"/>
                      </a:moveTo>
                      <a:cubicBezTo>
                        <a:pt x="-5713" y="227441"/>
                        <a:pt x="225004" y="200983"/>
                        <a:pt x="333483" y="162883"/>
                      </a:cubicBezTo>
                      <a:cubicBezTo>
                        <a:pt x="441962" y="124783"/>
                        <a:pt x="628758" y="11541"/>
                        <a:pt x="650983" y="958"/>
                      </a:cubicBezTo>
                      <a:cubicBezTo>
                        <a:pt x="673208" y="-9625"/>
                        <a:pt x="513929" y="70279"/>
                        <a:pt x="466833" y="99383"/>
                      </a:cubicBezTo>
                      <a:cubicBezTo>
                        <a:pt x="419737" y="128487"/>
                        <a:pt x="450429" y="152300"/>
                        <a:pt x="368408" y="175583"/>
                      </a:cubicBezTo>
                      <a:cubicBezTo>
                        <a:pt x="286387" y="198866"/>
                        <a:pt x="5929" y="231675"/>
                        <a:pt x="108" y="2295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8" name="フリーフォーム 337">
                  <a:extLst>
                    <a:ext uri="{FF2B5EF4-FFF2-40B4-BE49-F238E27FC236}">
                      <a16:creationId xmlns:a16="http://schemas.microsoft.com/office/drawing/2014/main" id="{7B54E2BC-BF45-5EE5-B27D-5459A0EDADE9}"/>
                    </a:ext>
                  </a:extLst>
                </p:cNvPr>
                <p:cNvSpPr/>
                <p:nvPr/>
              </p:nvSpPr>
              <p:spPr>
                <a:xfrm>
                  <a:off x="5511724" y="5777904"/>
                  <a:ext cx="272912" cy="226031"/>
                </a:xfrm>
                <a:custGeom>
                  <a:avLst/>
                  <a:gdLst>
                    <a:gd name="connsiteX0" fmla="*/ 193751 w 272912"/>
                    <a:gd name="connsiteY0" fmla="*/ 13296 h 226031"/>
                    <a:gd name="connsiteX1" fmla="*/ 63576 w 272912"/>
                    <a:gd name="connsiteY1" fmla="*/ 121246 h 226031"/>
                    <a:gd name="connsiteX2" fmla="*/ 76 w 272912"/>
                    <a:gd name="connsiteY2" fmla="*/ 226021 h 226031"/>
                    <a:gd name="connsiteX3" fmla="*/ 50876 w 272912"/>
                    <a:gd name="connsiteY3" fmla="*/ 127596 h 226031"/>
                    <a:gd name="connsiteX4" fmla="*/ 63576 w 272912"/>
                    <a:gd name="connsiteY4" fmla="*/ 95846 h 226031"/>
                    <a:gd name="connsiteX5" fmla="*/ 266776 w 272912"/>
                    <a:gd name="connsiteY5" fmla="*/ 10121 h 226031"/>
                    <a:gd name="connsiteX6" fmla="*/ 193751 w 272912"/>
                    <a:gd name="connsiteY6" fmla="*/ 13296 h 226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2912" h="226031">
                      <a:moveTo>
                        <a:pt x="193751" y="13296"/>
                      </a:moveTo>
                      <a:cubicBezTo>
                        <a:pt x="159884" y="31817"/>
                        <a:pt x="95855" y="85792"/>
                        <a:pt x="63576" y="121246"/>
                      </a:cubicBezTo>
                      <a:cubicBezTo>
                        <a:pt x="31297" y="156700"/>
                        <a:pt x="2193" y="224963"/>
                        <a:pt x="76" y="226021"/>
                      </a:cubicBezTo>
                      <a:cubicBezTo>
                        <a:pt x="-2041" y="227079"/>
                        <a:pt x="40293" y="149292"/>
                        <a:pt x="50876" y="127596"/>
                      </a:cubicBezTo>
                      <a:cubicBezTo>
                        <a:pt x="61459" y="105900"/>
                        <a:pt x="27593" y="115425"/>
                        <a:pt x="63576" y="95846"/>
                      </a:cubicBezTo>
                      <a:cubicBezTo>
                        <a:pt x="99559" y="76267"/>
                        <a:pt x="240318" y="22821"/>
                        <a:pt x="266776" y="10121"/>
                      </a:cubicBezTo>
                      <a:cubicBezTo>
                        <a:pt x="293234" y="-2579"/>
                        <a:pt x="227618" y="-5225"/>
                        <a:pt x="193751" y="132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9" name="フリーフォーム 338">
                  <a:extLst>
                    <a:ext uri="{FF2B5EF4-FFF2-40B4-BE49-F238E27FC236}">
                      <a16:creationId xmlns:a16="http://schemas.microsoft.com/office/drawing/2014/main" id="{B9867F9F-E3B5-52C4-B2EE-9681EDB33736}"/>
                    </a:ext>
                  </a:extLst>
                </p:cNvPr>
                <p:cNvSpPr/>
                <p:nvPr/>
              </p:nvSpPr>
              <p:spPr>
                <a:xfrm>
                  <a:off x="6260476" y="5765506"/>
                  <a:ext cx="137201" cy="260537"/>
                </a:xfrm>
                <a:custGeom>
                  <a:avLst/>
                  <a:gdLst>
                    <a:gd name="connsiteX0" fmla="*/ 137149 w 137201"/>
                    <a:gd name="connsiteY0" fmla="*/ 294 h 260537"/>
                    <a:gd name="connsiteX1" fmla="*/ 29199 w 137201"/>
                    <a:gd name="connsiteY1" fmla="*/ 105069 h 260537"/>
                    <a:gd name="connsiteX2" fmla="*/ 64124 w 137201"/>
                    <a:gd name="connsiteY2" fmla="*/ 257469 h 260537"/>
                    <a:gd name="connsiteX3" fmla="*/ 32374 w 137201"/>
                    <a:gd name="connsiteY3" fmla="*/ 200319 h 260537"/>
                    <a:gd name="connsiteX4" fmla="*/ 3799 w 137201"/>
                    <a:gd name="connsiteY4" fmla="*/ 117769 h 260537"/>
                    <a:gd name="connsiteX5" fmla="*/ 13324 w 137201"/>
                    <a:gd name="connsiteY5" fmla="*/ 136819 h 260537"/>
                    <a:gd name="connsiteX6" fmla="*/ 137149 w 137201"/>
                    <a:gd name="connsiteY6" fmla="*/ 294 h 26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201" h="260537">
                      <a:moveTo>
                        <a:pt x="137149" y="294"/>
                      </a:moveTo>
                      <a:cubicBezTo>
                        <a:pt x="139795" y="-4998"/>
                        <a:pt x="41370" y="62207"/>
                        <a:pt x="29199" y="105069"/>
                      </a:cubicBezTo>
                      <a:cubicBezTo>
                        <a:pt x="17028" y="147931"/>
                        <a:pt x="63595" y="241594"/>
                        <a:pt x="64124" y="257469"/>
                      </a:cubicBezTo>
                      <a:cubicBezTo>
                        <a:pt x="64653" y="273344"/>
                        <a:pt x="42428" y="223602"/>
                        <a:pt x="32374" y="200319"/>
                      </a:cubicBezTo>
                      <a:cubicBezTo>
                        <a:pt x="22320" y="177036"/>
                        <a:pt x="3799" y="117769"/>
                        <a:pt x="3799" y="117769"/>
                      </a:cubicBezTo>
                      <a:cubicBezTo>
                        <a:pt x="624" y="107186"/>
                        <a:pt x="-6255" y="153752"/>
                        <a:pt x="13324" y="136819"/>
                      </a:cubicBezTo>
                      <a:cubicBezTo>
                        <a:pt x="32903" y="119886"/>
                        <a:pt x="134503" y="5586"/>
                        <a:pt x="137149" y="2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0" name="フリーフォーム 339">
                  <a:extLst>
                    <a:ext uri="{FF2B5EF4-FFF2-40B4-BE49-F238E27FC236}">
                      <a16:creationId xmlns:a16="http://schemas.microsoft.com/office/drawing/2014/main" id="{E10E35AA-93A2-6AA8-580A-367201B2EDCB}"/>
                    </a:ext>
                  </a:extLst>
                </p:cNvPr>
                <p:cNvSpPr/>
                <p:nvPr/>
              </p:nvSpPr>
              <p:spPr>
                <a:xfrm>
                  <a:off x="6848076" y="5578388"/>
                  <a:ext cx="546595" cy="213136"/>
                </a:xfrm>
                <a:custGeom>
                  <a:avLst/>
                  <a:gdLst>
                    <a:gd name="connsiteX0" fmla="*/ 399 w 546595"/>
                    <a:gd name="connsiteY0" fmla="*/ 104862 h 213136"/>
                    <a:gd name="connsiteX1" fmla="*/ 203599 w 546595"/>
                    <a:gd name="connsiteY1" fmla="*/ 212812 h 213136"/>
                    <a:gd name="connsiteX2" fmla="*/ 295674 w 546595"/>
                    <a:gd name="connsiteY2" fmla="*/ 133437 h 213136"/>
                    <a:gd name="connsiteX3" fmla="*/ 546499 w 546595"/>
                    <a:gd name="connsiteY3" fmla="*/ 87 h 213136"/>
                    <a:gd name="connsiteX4" fmla="*/ 324249 w 546595"/>
                    <a:gd name="connsiteY4" fmla="*/ 114387 h 213136"/>
                    <a:gd name="connsiteX5" fmla="*/ 216299 w 546595"/>
                    <a:gd name="connsiteY5" fmla="*/ 200112 h 213136"/>
                    <a:gd name="connsiteX6" fmla="*/ 152799 w 546595"/>
                    <a:gd name="connsiteY6" fmla="*/ 190587 h 213136"/>
                    <a:gd name="connsiteX7" fmla="*/ 399 w 546595"/>
                    <a:gd name="connsiteY7" fmla="*/ 104862 h 213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6595" h="213136">
                      <a:moveTo>
                        <a:pt x="399" y="104862"/>
                      </a:moveTo>
                      <a:cubicBezTo>
                        <a:pt x="8866" y="108566"/>
                        <a:pt x="154387" y="208050"/>
                        <a:pt x="203599" y="212812"/>
                      </a:cubicBezTo>
                      <a:cubicBezTo>
                        <a:pt x="252812" y="217575"/>
                        <a:pt x="238524" y="168891"/>
                        <a:pt x="295674" y="133437"/>
                      </a:cubicBezTo>
                      <a:cubicBezTo>
                        <a:pt x="352824" y="97983"/>
                        <a:pt x="541737" y="3262"/>
                        <a:pt x="546499" y="87"/>
                      </a:cubicBezTo>
                      <a:cubicBezTo>
                        <a:pt x="551261" y="-3088"/>
                        <a:pt x="379282" y="81049"/>
                        <a:pt x="324249" y="114387"/>
                      </a:cubicBezTo>
                      <a:cubicBezTo>
                        <a:pt x="269216" y="147725"/>
                        <a:pt x="244874" y="187412"/>
                        <a:pt x="216299" y="200112"/>
                      </a:cubicBezTo>
                      <a:cubicBezTo>
                        <a:pt x="187724" y="212812"/>
                        <a:pt x="185078" y="205404"/>
                        <a:pt x="152799" y="190587"/>
                      </a:cubicBezTo>
                      <a:cubicBezTo>
                        <a:pt x="120520" y="175770"/>
                        <a:pt x="-8068" y="101158"/>
                        <a:pt x="399" y="1048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1" name="フリーフォーム 340">
                  <a:extLst>
                    <a:ext uri="{FF2B5EF4-FFF2-40B4-BE49-F238E27FC236}">
                      <a16:creationId xmlns:a16="http://schemas.microsoft.com/office/drawing/2014/main" id="{372FD9AE-7BF1-B920-5733-C70BCBC36BB0}"/>
                    </a:ext>
                  </a:extLst>
                </p:cNvPr>
                <p:cNvSpPr/>
                <p:nvPr/>
              </p:nvSpPr>
              <p:spPr>
                <a:xfrm>
                  <a:off x="7194535" y="4645023"/>
                  <a:ext cx="358942" cy="357967"/>
                </a:xfrm>
                <a:custGeom>
                  <a:avLst/>
                  <a:gdLst>
                    <a:gd name="connsiteX0" fmla="*/ 358790 w 358942"/>
                    <a:gd name="connsiteY0" fmla="*/ 2 h 357967"/>
                    <a:gd name="connsiteX1" fmla="*/ 161940 w 358942"/>
                    <a:gd name="connsiteY1" fmla="*/ 120652 h 357967"/>
                    <a:gd name="connsiteX2" fmla="*/ 120665 w 358942"/>
                    <a:gd name="connsiteY2" fmla="*/ 165102 h 357967"/>
                    <a:gd name="connsiteX3" fmla="*/ 203215 w 358942"/>
                    <a:gd name="connsiteY3" fmla="*/ 355602 h 357967"/>
                    <a:gd name="connsiteX4" fmla="*/ 146065 w 358942"/>
                    <a:gd name="connsiteY4" fmla="*/ 263527 h 357967"/>
                    <a:gd name="connsiteX5" fmla="*/ 15 w 358942"/>
                    <a:gd name="connsiteY5" fmla="*/ 142877 h 357967"/>
                    <a:gd name="connsiteX6" fmla="*/ 136540 w 358942"/>
                    <a:gd name="connsiteY6" fmla="*/ 247652 h 357967"/>
                    <a:gd name="connsiteX7" fmla="*/ 114315 w 358942"/>
                    <a:gd name="connsiteY7" fmla="*/ 168277 h 357967"/>
                    <a:gd name="connsiteX8" fmla="*/ 127015 w 358942"/>
                    <a:gd name="connsiteY8" fmla="*/ 117477 h 357967"/>
                    <a:gd name="connsiteX9" fmla="*/ 358790 w 358942"/>
                    <a:gd name="connsiteY9" fmla="*/ 2 h 357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8942" h="357967">
                      <a:moveTo>
                        <a:pt x="358790" y="2"/>
                      </a:moveTo>
                      <a:cubicBezTo>
                        <a:pt x="364611" y="531"/>
                        <a:pt x="201628" y="93135"/>
                        <a:pt x="161940" y="120652"/>
                      </a:cubicBezTo>
                      <a:cubicBezTo>
                        <a:pt x="122252" y="148169"/>
                        <a:pt x="113786" y="125944"/>
                        <a:pt x="120665" y="165102"/>
                      </a:cubicBezTo>
                      <a:cubicBezTo>
                        <a:pt x="127544" y="204260"/>
                        <a:pt x="198982" y="339198"/>
                        <a:pt x="203215" y="355602"/>
                      </a:cubicBezTo>
                      <a:cubicBezTo>
                        <a:pt x="207448" y="372006"/>
                        <a:pt x="179932" y="298981"/>
                        <a:pt x="146065" y="263527"/>
                      </a:cubicBezTo>
                      <a:cubicBezTo>
                        <a:pt x="112198" y="228073"/>
                        <a:pt x="1602" y="145523"/>
                        <a:pt x="15" y="142877"/>
                      </a:cubicBezTo>
                      <a:cubicBezTo>
                        <a:pt x="-1573" y="140231"/>
                        <a:pt x="117490" y="243419"/>
                        <a:pt x="136540" y="247652"/>
                      </a:cubicBezTo>
                      <a:cubicBezTo>
                        <a:pt x="155590" y="251885"/>
                        <a:pt x="115902" y="189973"/>
                        <a:pt x="114315" y="168277"/>
                      </a:cubicBezTo>
                      <a:cubicBezTo>
                        <a:pt x="112728" y="146581"/>
                        <a:pt x="82036" y="143406"/>
                        <a:pt x="127015" y="117477"/>
                      </a:cubicBezTo>
                      <a:cubicBezTo>
                        <a:pt x="171994" y="91548"/>
                        <a:pt x="352969" y="-527"/>
                        <a:pt x="358790" y="2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2" name="フリーフォーム 341">
                  <a:extLst>
                    <a:ext uri="{FF2B5EF4-FFF2-40B4-BE49-F238E27FC236}">
                      <a16:creationId xmlns:a16="http://schemas.microsoft.com/office/drawing/2014/main" id="{41EA70CE-F344-B6B9-3EAA-77998B647C98}"/>
                    </a:ext>
                  </a:extLst>
                </p:cNvPr>
                <p:cNvSpPr/>
                <p:nvPr/>
              </p:nvSpPr>
              <p:spPr>
                <a:xfrm>
                  <a:off x="4660390" y="4130372"/>
                  <a:ext cx="228122" cy="752133"/>
                </a:xfrm>
                <a:custGeom>
                  <a:avLst/>
                  <a:gdLst>
                    <a:gd name="connsiteX0" fmla="*/ 16385 w 228122"/>
                    <a:gd name="connsiteY0" fmla="*/ 303 h 752133"/>
                    <a:gd name="connsiteX1" fmla="*/ 6860 w 228122"/>
                    <a:gd name="connsiteY1" fmla="*/ 263828 h 752133"/>
                    <a:gd name="connsiteX2" fmla="*/ 64010 w 228122"/>
                    <a:gd name="connsiteY2" fmla="*/ 476553 h 752133"/>
                    <a:gd name="connsiteX3" fmla="*/ 48135 w 228122"/>
                    <a:gd name="connsiteY3" fmla="*/ 505128 h 752133"/>
                    <a:gd name="connsiteX4" fmla="*/ 225935 w 228122"/>
                    <a:gd name="connsiteY4" fmla="*/ 749603 h 752133"/>
                    <a:gd name="connsiteX5" fmla="*/ 140210 w 228122"/>
                    <a:gd name="connsiteY5" fmla="*/ 622603 h 752133"/>
                    <a:gd name="connsiteX6" fmla="*/ 35435 w 228122"/>
                    <a:gd name="connsiteY6" fmla="*/ 463853 h 752133"/>
                    <a:gd name="connsiteX7" fmla="*/ 6860 w 228122"/>
                    <a:gd name="connsiteY7" fmla="*/ 222553 h 752133"/>
                    <a:gd name="connsiteX8" fmla="*/ 510 w 228122"/>
                    <a:gd name="connsiteY8" fmla="*/ 317803 h 752133"/>
                    <a:gd name="connsiteX9" fmla="*/ 16385 w 228122"/>
                    <a:gd name="connsiteY9" fmla="*/ 303 h 752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8122" h="752133">
                      <a:moveTo>
                        <a:pt x="16385" y="303"/>
                      </a:moveTo>
                      <a:cubicBezTo>
                        <a:pt x="17443" y="-8693"/>
                        <a:pt x="-1077" y="184453"/>
                        <a:pt x="6860" y="263828"/>
                      </a:cubicBezTo>
                      <a:cubicBezTo>
                        <a:pt x="14797" y="343203"/>
                        <a:pt x="57131" y="436336"/>
                        <a:pt x="64010" y="476553"/>
                      </a:cubicBezTo>
                      <a:cubicBezTo>
                        <a:pt x="70889" y="516770"/>
                        <a:pt x="21147" y="459620"/>
                        <a:pt x="48135" y="505128"/>
                      </a:cubicBezTo>
                      <a:cubicBezTo>
                        <a:pt x="75123" y="550636"/>
                        <a:pt x="210589" y="730024"/>
                        <a:pt x="225935" y="749603"/>
                      </a:cubicBezTo>
                      <a:cubicBezTo>
                        <a:pt x="241281" y="769182"/>
                        <a:pt x="171960" y="670228"/>
                        <a:pt x="140210" y="622603"/>
                      </a:cubicBezTo>
                      <a:cubicBezTo>
                        <a:pt x="108460" y="574978"/>
                        <a:pt x="57660" y="530528"/>
                        <a:pt x="35435" y="463853"/>
                      </a:cubicBezTo>
                      <a:cubicBezTo>
                        <a:pt x="13210" y="397178"/>
                        <a:pt x="12681" y="246895"/>
                        <a:pt x="6860" y="222553"/>
                      </a:cubicBezTo>
                      <a:cubicBezTo>
                        <a:pt x="1039" y="198211"/>
                        <a:pt x="-1077" y="356432"/>
                        <a:pt x="510" y="317803"/>
                      </a:cubicBezTo>
                      <a:cubicBezTo>
                        <a:pt x="2097" y="279174"/>
                        <a:pt x="15327" y="9299"/>
                        <a:pt x="16385" y="3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3" name="フリーフォーム 342">
                  <a:extLst>
                    <a:ext uri="{FF2B5EF4-FFF2-40B4-BE49-F238E27FC236}">
                      <a16:creationId xmlns:a16="http://schemas.microsoft.com/office/drawing/2014/main" id="{89A9247A-3A49-676F-2257-EA5928DC8340}"/>
                    </a:ext>
                  </a:extLst>
                </p:cNvPr>
                <p:cNvSpPr/>
                <p:nvPr/>
              </p:nvSpPr>
              <p:spPr>
                <a:xfrm>
                  <a:off x="4642617" y="2838216"/>
                  <a:ext cx="456545" cy="994892"/>
                </a:xfrm>
                <a:custGeom>
                  <a:avLst/>
                  <a:gdLst>
                    <a:gd name="connsiteX0" fmla="*/ 456433 w 456545"/>
                    <a:gd name="connsiteY0" fmla="*/ 234 h 994892"/>
                    <a:gd name="connsiteX1" fmla="*/ 173858 w 456545"/>
                    <a:gd name="connsiteY1" fmla="*/ 451084 h 994892"/>
                    <a:gd name="connsiteX2" fmla="*/ 240533 w 456545"/>
                    <a:gd name="connsiteY2" fmla="*/ 438384 h 994892"/>
                    <a:gd name="connsiteX3" fmla="*/ 94483 w 456545"/>
                    <a:gd name="connsiteY3" fmla="*/ 676509 h 994892"/>
                    <a:gd name="connsiteX4" fmla="*/ 265933 w 456545"/>
                    <a:gd name="connsiteY4" fmla="*/ 603484 h 994892"/>
                    <a:gd name="connsiteX5" fmla="*/ 5583 w 456545"/>
                    <a:gd name="connsiteY5" fmla="*/ 984484 h 994892"/>
                    <a:gd name="connsiteX6" fmla="*/ 100833 w 456545"/>
                    <a:gd name="connsiteY6" fmla="*/ 867009 h 994892"/>
                    <a:gd name="connsiteX7" fmla="*/ 256408 w 456545"/>
                    <a:gd name="connsiteY7" fmla="*/ 651109 h 994892"/>
                    <a:gd name="connsiteX8" fmla="*/ 151633 w 456545"/>
                    <a:gd name="connsiteY8" fmla="*/ 733659 h 994892"/>
                    <a:gd name="connsiteX9" fmla="*/ 154808 w 456545"/>
                    <a:gd name="connsiteY9" fmla="*/ 549509 h 994892"/>
                    <a:gd name="connsiteX10" fmla="*/ 256408 w 456545"/>
                    <a:gd name="connsiteY10" fmla="*/ 324084 h 994892"/>
                    <a:gd name="connsiteX11" fmla="*/ 208783 w 456545"/>
                    <a:gd name="connsiteY11" fmla="*/ 387584 h 994892"/>
                    <a:gd name="connsiteX12" fmla="*/ 456433 w 456545"/>
                    <a:gd name="connsiteY12" fmla="*/ 234 h 994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56545" h="994892">
                      <a:moveTo>
                        <a:pt x="456433" y="234"/>
                      </a:moveTo>
                      <a:cubicBezTo>
                        <a:pt x="450612" y="10817"/>
                        <a:pt x="209841" y="378059"/>
                        <a:pt x="173858" y="451084"/>
                      </a:cubicBezTo>
                      <a:cubicBezTo>
                        <a:pt x="137875" y="524109"/>
                        <a:pt x="253762" y="400813"/>
                        <a:pt x="240533" y="438384"/>
                      </a:cubicBezTo>
                      <a:cubicBezTo>
                        <a:pt x="227304" y="475955"/>
                        <a:pt x="90250" y="648992"/>
                        <a:pt x="94483" y="676509"/>
                      </a:cubicBezTo>
                      <a:cubicBezTo>
                        <a:pt x="98716" y="704026"/>
                        <a:pt x="280750" y="552155"/>
                        <a:pt x="265933" y="603484"/>
                      </a:cubicBezTo>
                      <a:cubicBezTo>
                        <a:pt x="251116" y="654813"/>
                        <a:pt x="33100" y="940563"/>
                        <a:pt x="5583" y="984484"/>
                      </a:cubicBezTo>
                      <a:cubicBezTo>
                        <a:pt x="-21934" y="1028405"/>
                        <a:pt x="59029" y="922572"/>
                        <a:pt x="100833" y="867009"/>
                      </a:cubicBezTo>
                      <a:cubicBezTo>
                        <a:pt x="142637" y="811447"/>
                        <a:pt x="247941" y="673334"/>
                        <a:pt x="256408" y="651109"/>
                      </a:cubicBezTo>
                      <a:cubicBezTo>
                        <a:pt x="264875" y="628884"/>
                        <a:pt x="168566" y="750592"/>
                        <a:pt x="151633" y="733659"/>
                      </a:cubicBezTo>
                      <a:cubicBezTo>
                        <a:pt x="134700" y="716726"/>
                        <a:pt x="137345" y="617772"/>
                        <a:pt x="154808" y="549509"/>
                      </a:cubicBezTo>
                      <a:cubicBezTo>
                        <a:pt x="172271" y="481246"/>
                        <a:pt x="247412" y="351071"/>
                        <a:pt x="256408" y="324084"/>
                      </a:cubicBezTo>
                      <a:cubicBezTo>
                        <a:pt x="265404" y="297097"/>
                        <a:pt x="177033" y="434151"/>
                        <a:pt x="208783" y="387584"/>
                      </a:cubicBezTo>
                      <a:cubicBezTo>
                        <a:pt x="240533" y="341017"/>
                        <a:pt x="462254" y="-10349"/>
                        <a:pt x="456433" y="2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4" name="フリーフォーム 343">
                  <a:extLst>
                    <a:ext uri="{FF2B5EF4-FFF2-40B4-BE49-F238E27FC236}">
                      <a16:creationId xmlns:a16="http://schemas.microsoft.com/office/drawing/2014/main" id="{6DBFDD58-32B7-CB40-CC33-8CB3B429BE7A}"/>
                    </a:ext>
                  </a:extLst>
                </p:cNvPr>
                <p:cNvSpPr/>
                <p:nvPr/>
              </p:nvSpPr>
              <p:spPr>
                <a:xfrm>
                  <a:off x="4606026" y="4691629"/>
                  <a:ext cx="126575" cy="487641"/>
                </a:xfrm>
                <a:custGeom>
                  <a:avLst/>
                  <a:gdLst>
                    <a:gd name="connsiteX0" fmla="*/ 157 w 126575"/>
                    <a:gd name="connsiteY0" fmla="*/ 12 h 487641"/>
                    <a:gd name="connsiteX1" fmla="*/ 94161 w 126575"/>
                    <a:gd name="connsiteY1" fmla="*/ 205111 h 487641"/>
                    <a:gd name="connsiteX2" fmla="*/ 85615 w 126575"/>
                    <a:gd name="connsiteY2" fmla="*/ 487122 h 487641"/>
                    <a:gd name="connsiteX3" fmla="*/ 111253 w 126575"/>
                    <a:gd name="connsiteY3" fmla="*/ 273478 h 487641"/>
                    <a:gd name="connsiteX4" fmla="*/ 119798 w 126575"/>
                    <a:gd name="connsiteY4" fmla="*/ 213657 h 487641"/>
                    <a:gd name="connsiteX5" fmla="*/ 157 w 126575"/>
                    <a:gd name="connsiteY5" fmla="*/ 12 h 487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575" h="487641">
                      <a:moveTo>
                        <a:pt x="157" y="12"/>
                      </a:moveTo>
                      <a:cubicBezTo>
                        <a:pt x="-4116" y="-1412"/>
                        <a:pt x="79918" y="123926"/>
                        <a:pt x="94161" y="205111"/>
                      </a:cubicBezTo>
                      <a:cubicBezTo>
                        <a:pt x="108404" y="286296"/>
                        <a:pt x="82766" y="475727"/>
                        <a:pt x="85615" y="487122"/>
                      </a:cubicBezTo>
                      <a:cubicBezTo>
                        <a:pt x="88464" y="498517"/>
                        <a:pt x="105556" y="319056"/>
                        <a:pt x="111253" y="273478"/>
                      </a:cubicBezTo>
                      <a:cubicBezTo>
                        <a:pt x="116950" y="227900"/>
                        <a:pt x="136890" y="253537"/>
                        <a:pt x="119798" y="213657"/>
                      </a:cubicBezTo>
                      <a:cubicBezTo>
                        <a:pt x="102706" y="173777"/>
                        <a:pt x="4430" y="1436"/>
                        <a:pt x="157" y="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5" name="フリーフォーム 344">
                  <a:extLst>
                    <a:ext uri="{FF2B5EF4-FFF2-40B4-BE49-F238E27FC236}">
                      <a16:creationId xmlns:a16="http://schemas.microsoft.com/office/drawing/2014/main" id="{5152D507-744D-4F70-43A3-9C67A38A9E04}"/>
                    </a:ext>
                  </a:extLst>
                </p:cNvPr>
                <p:cNvSpPr/>
                <p:nvPr/>
              </p:nvSpPr>
              <p:spPr>
                <a:xfrm>
                  <a:off x="6056180" y="2904505"/>
                  <a:ext cx="201830" cy="385997"/>
                </a:xfrm>
                <a:custGeom>
                  <a:avLst/>
                  <a:gdLst>
                    <a:gd name="connsiteX0" fmla="*/ 2788 w 201830"/>
                    <a:gd name="connsiteY0" fmla="*/ 9611 h 385997"/>
                    <a:gd name="connsiteX1" fmla="*/ 165158 w 201830"/>
                    <a:gd name="connsiteY1" fmla="*/ 197618 h 385997"/>
                    <a:gd name="connsiteX2" fmla="*/ 156613 w 201830"/>
                    <a:gd name="connsiteY2" fmla="*/ 385626 h 385997"/>
                    <a:gd name="connsiteX3" fmla="*/ 199341 w 201830"/>
                    <a:gd name="connsiteY3" fmla="*/ 240347 h 385997"/>
                    <a:gd name="connsiteX4" fmla="*/ 71155 w 201830"/>
                    <a:gd name="connsiteY4" fmla="*/ 52340 h 385997"/>
                    <a:gd name="connsiteX5" fmla="*/ 2788 w 201830"/>
                    <a:gd name="connsiteY5" fmla="*/ 9611 h 385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1830" h="385997">
                      <a:moveTo>
                        <a:pt x="2788" y="9611"/>
                      </a:moveTo>
                      <a:cubicBezTo>
                        <a:pt x="18455" y="33824"/>
                        <a:pt x="139521" y="134949"/>
                        <a:pt x="165158" y="197618"/>
                      </a:cubicBezTo>
                      <a:cubicBezTo>
                        <a:pt x="190796" y="260287"/>
                        <a:pt x="150916" y="378505"/>
                        <a:pt x="156613" y="385626"/>
                      </a:cubicBezTo>
                      <a:cubicBezTo>
                        <a:pt x="162310" y="392747"/>
                        <a:pt x="213584" y="295895"/>
                        <a:pt x="199341" y="240347"/>
                      </a:cubicBezTo>
                      <a:cubicBezTo>
                        <a:pt x="185098" y="184799"/>
                        <a:pt x="101065" y="95069"/>
                        <a:pt x="71155" y="52340"/>
                      </a:cubicBezTo>
                      <a:cubicBezTo>
                        <a:pt x="41245" y="9611"/>
                        <a:pt x="-12879" y="-14602"/>
                        <a:pt x="2788" y="9611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6" name="フリーフォーム 345">
                  <a:extLst>
                    <a:ext uri="{FF2B5EF4-FFF2-40B4-BE49-F238E27FC236}">
                      <a16:creationId xmlns:a16="http://schemas.microsoft.com/office/drawing/2014/main" id="{2A26F023-6A40-0D56-8CFC-3CDAEE1C33AC}"/>
                    </a:ext>
                  </a:extLst>
                </p:cNvPr>
                <p:cNvSpPr/>
                <p:nvPr/>
              </p:nvSpPr>
              <p:spPr>
                <a:xfrm>
                  <a:off x="5859811" y="2766145"/>
                  <a:ext cx="142609" cy="544781"/>
                </a:xfrm>
                <a:custGeom>
                  <a:avLst/>
                  <a:gdLst>
                    <a:gd name="connsiteX0" fmla="*/ 122245 w 142609"/>
                    <a:gd name="connsiteY0" fmla="*/ 11238 h 544781"/>
                    <a:gd name="connsiteX1" fmla="*/ 28241 w 142609"/>
                    <a:gd name="connsiteY1" fmla="*/ 284704 h 544781"/>
                    <a:gd name="connsiteX2" fmla="*/ 53879 w 142609"/>
                    <a:gd name="connsiteY2" fmla="*/ 541077 h 544781"/>
                    <a:gd name="connsiteX3" fmla="*/ 45333 w 142609"/>
                    <a:gd name="connsiteY3" fmla="*/ 429982 h 544781"/>
                    <a:gd name="connsiteX4" fmla="*/ 2604 w 142609"/>
                    <a:gd name="connsiteY4" fmla="*/ 335978 h 544781"/>
                    <a:gd name="connsiteX5" fmla="*/ 130791 w 142609"/>
                    <a:gd name="connsiteY5" fmla="*/ 79605 h 544781"/>
                    <a:gd name="connsiteX6" fmla="*/ 122245 w 142609"/>
                    <a:gd name="connsiteY6" fmla="*/ 11238 h 544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609" h="544781">
                      <a:moveTo>
                        <a:pt x="122245" y="11238"/>
                      </a:moveTo>
                      <a:cubicBezTo>
                        <a:pt x="105153" y="45421"/>
                        <a:pt x="39635" y="196398"/>
                        <a:pt x="28241" y="284704"/>
                      </a:cubicBezTo>
                      <a:cubicBezTo>
                        <a:pt x="16847" y="373011"/>
                        <a:pt x="51030" y="516864"/>
                        <a:pt x="53879" y="541077"/>
                      </a:cubicBezTo>
                      <a:cubicBezTo>
                        <a:pt x="56728" y="565290"/>
                        <a:pt x="53879" y="464165"/>
                        <a:pt x="45333" y="429982"/>
                      </a:cubicBezTo>
                      <a:cubicBezTo>
                        <a:pt x="36787" y="395799"/>
                        <a:pt x="-11639" y="394374"/>
                        <a:pt x="2604" y="335978"/>
                      </a:cubicBezTo>
                      <a:cubicBezTo>
                        <a:pt x="16847" y="277582"/>
                        <a:pt x="108002" y="132304"/>
                        <a:pt x="130791" y="79605"/>
                      </a:cubicBezTo>
                      <a:cubicBezTo>
                        <a:pt x="153580" y="26906"/>
                        <a:pt x="139337" y="-22945"/>
                        <a:pt x="122245" y="11238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7" name="フリーフォーム 346">
                  <a:extLst>
                    <a:ext uri="{FF2B5EF4-FFF2-40B4-BE49-F238E27FC236}">
                      <a16:creationId xmlns:a16="http://schemas.microsoft.com/office/drawing/2014/main" id="{DD6CC16D-67CF-48CE-9766-49360B5B6499}"/>
                    </a:ext>
                  </a:extLst>
                </p:cNvPr>
                <p:cNvSpPr/>
                <p:nvPr/>
              </p:nvSpPr>
              <p:spPr>
                <a:xfrm>
                  <a:off x="5253200" y="2723815"/>
                  <a:ext cx="593429" cy="96489"/>
                </a:xfrm>
                <a:custGeom>
                  <a:avLst/>
                  <a:gdLst>
                    <a:gd name="connsiteX0" fmla="*/ 2464 w 593429"/>
                    <a:gd name="connsiteY0" fmla="*/ 96297 h 96489"/>
                    <a:gd name="connsiteX1" fmla="*/ 481028 w 593429"/>
                    <a:gd name="connsiteY1" fmla="*/ 27931 h 96489"/>
                    <a:gd name="connsiteX2" fmla="*/ 592123 w 593429"/>
                    <a:gd name="connsiteY2" fmla="*/ 70660 h 96489"/>
                    <a:gd name="connsiteX3" fmla="*/ 438299 w 593429"/>
                    <a:gd name="connsiteY3" fmla="*/ 36477 h 96489"/>
                    <a:gd name="connsiteX4" fmla="*/ 301566 w 593429"/>
                    <a:gd name="connsiteY4" fmla="*/ 2293 h 96489"/>
                    <a:gd name="connsiteX5" fmla="*/ 2464 w 593429"/>
                    <a:gd name="connsiteY5" fmla="*/ 96297 h 96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93429" h="96489">
                      <a:moveTo>
                        <a:pt x="2464" y="96297"/>
                      </a:moveTo>
                      <a:cubicBezTo>
                        <a:pt x="32374" y="100570"/>
                        <a:pt x="382751" y="32204"/>
                        <a:pt x="481028" y="27931"/>
                      </a:cubicBezTo>
                      <a:cubicBezTo>
                        <a:pt x="579305" y="23658"/>
                        <a:pt x="599245" y="69236"/>
                        <a:pt x="592123" y="70660"/>
                      </a:cubicBezTo>
                      <a:cubicBezTo>
                        <a:pt x="585001" y="72084"/>
                        <a:pt x="486725" y="47871"/>
                        <a:pt x="438299" y="36477"/>
                      </a:cubicBezTo>
                      <a:cubicBezTo>
                        <a:pt x="389873" y="25083"/>
                        <a:pt x="379903" y="-9101"/>
                        <a:pt x="301566" y="2293"/>
                      </a:cubicBezTo>
                      <a:cubicBezTo>
                        <a:pt x="223230" y="13687"/>
                        <a:pt x="-27446" y="92024"/>
                        <a:pt x="2464" y="96297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8" name="フリーフォーム 347">
                  <a:extLst>
                    <a:ext uri="{FF2B5EF4-FFF2-40B4-BE49-F238E27FC236}">
                      <a16:creationId xmlns:a16="http://schemas.microsoft.com/office/drawing/2014/main" id="{5BDF59A2-E931-CE94-A361-844383B4DCFA}"/>
                    </a:ext>
                  </a:extLst>
                </p:cNvPr>
                <p:cNvSpPr/>
                <p:nvPr/>
              </p:nvSpPr>
              <p:spPr>
                <a:xfrm>
                  <a:off x="6358068" y="2667671"/>
                  <a:ext cx="978583" cy="196752"/>
                </a:xfrm>
                <a:custGeom>
                  <a:avLst/>
                  <a:gdLst>
                    <a:gd name="connsiteX0" fmla="*/ 3 w 978583"/>
                    <a:gd name="connsiteY0" fmla="*/ 169533 h 196752"/>
                    <a:gd name="connsiteX1" fmla="*/ 512751 w 978583"/>
                    <a:gd name="connsiteY1" fmla="*/ 24254 h 196752"/>
                    <a:gd name="connsiteX2" fmla="*/ 709304 w 978583"/>
                    <a:gd name="connsiteY2" fmla="*/ 32800 h 196752"/>
                    <a:gd name="connsiteX3" fmla="*/ 974224 w 978583"/>
                    <a:gd name="connsiteY3" fmla="*/ 195170 h 196752"/>
                    <a:gd name="connsiteX4" fmla="*/ 863128 w 978583"/>
                    <a:gd name="connsiteY4" fmla="*/ 109712 h 196752"/>
                    <a:gd name="connsiteX5" fmla="*/ 717850 w 978583"/>
                    <a:gd name="connsiteY5" fmla="*/ 15708 h 196752"/>
                    <a:gd name="connsiteX6" fmla="*/ 504205 w 978583"/>
                    <a:gd name="connsiteY6" fmla="*/ 15708 h 196752"/>
                    <a:gd name="connsiteX7" fmla="*/ 3 w 978583"/>
                    <a:gd name="connsiteY7" fmla="*/ 169533 h 196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78583" h="196752">
                      <a:moveTo>
                        <a:pt x="3" y="169533"/>
                      </a:moveTo>
                      <a:cubicBezTo>
                        <a:pt x="1427" y="170957"/>
                        <a:pt x="394534" y="47043"/>
                        <a:pt x="512751" y="24254"/>
                      </a:cubicBezTo>
                      <a:cubicBezTo>
                        <a:pt x="630968" y="1465"/>
                        <a:pt x="632392" y="4314"/>
                        <a:pt x="709304" y="32800"/>
                      </a:cubicBezTo>
                      <a:cubicBezTo>
                        <a:pt x="786216" y="61286"/>
                        <a:pt x="948587" y="182351"/>
                        <a:pt x="974224" y="195170"/>
                      </a:cubicBezTo>
                      <a:cubicBezTo>
                        <a:pt x="999861" y="207989"/>
                        <a:pt x="905857" y="139622"/>
                        <a:pt x="863128" y="109712"/>
                      </a:cubicBezTo>
                      <a:cubicBezTo>
                        <a:pt x="820399" y="79802"/>
                        <a:pt x="777671" y="31375"/>
                        <a:pt x="717850" y="15708"/>
                      </a:cubicBezTo>
                      <a:cubicBezTo>
                        <a:pt x="658030" y="41"/>
                        <a:pt x="620997" y="-9929"/>
                        <a:pt x="504205" y="15708"/>
                      </a:cubicBezTo>
                      <a:cubicBezTo>
                        <a:pt x="387413" y="41345"/>
                        <a:pt x="-1421" y="168109"/>
                        <a:pt x="3" y="1695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9" name="フリーフォーム 348">
                  <a:extLst>
                    <a:ext uri="{FF2B5EF4-FFF2-40B4-BE49-F238E27FC236}">
                      <a16:creationId xmlns:a16="http://schemas.microsoft.com/office/drawing/2014/main" id="{75D7BFE0-A091-A442-703B-41BE9FB676C4}"/>
                    </a:ext>
                  </a:extLst>
                </p:cNvPr>
                <p:cNvSpPr/>
                <p:nvPr/>
              </p:nvSpPr>
              <p:spPr>
                <a:xfrm>
                  <a:off x="5092370" y="2747607"/>
                  <a:ext cx="48992" cy="702526"/>
                </a:xfrm>
                <a:custGeom>
                  <a:avLst/>
                  <a:gdLst>
                    <a:gd name="connsiteX0" fmla="*/ 35107 w 48992"/>
                    <a:gd name="connsiteY0" fmla="*/ 72505 h 702526"/>
                    <a:gd name="connsiteX1" fmla="*/ 923 w 48992"/>
                    <a:gd name="connsiteY1" fmla="*/ 405791 h 702526"/>
                    <a:gd name="connsiteX2" fmla="*/ 43652 w 48992"/>
                    <a:gd name="connsiteY2" fmla="*/ 696348 h 702526"/>
                    <a:gd name="connsiteX3" fmla="*/ 43652 w 48992"/>
                    <a:gd name="connsiteY3" fmla="*/ 585253 h 702526"/>
                    <a:gd name="connsiteX4" fmla="*/ 923 w 48992"/>
                    <a:gd name="connsiteY4" fmla="*/ 363062 h 702526"/>
                    <a:gd name="connsiteX5" fmla="*/ 18015 w 48992"/>
                    <a:gd name="connsiteY5" fmla="*/ 21230 h 702526"/>
                    <a:gd name="connsiteX6" fmla="*/ 35107 w 48992"/>
                    <a:gd name="connsiteY6" fmla="*/ 72505 h 702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992" h="702526">
                      <a:moveTo>
                        <a:pt x="35107" y="72505"/>
                      </a:moveTo>
                      <a:cubicBezTo>
                        <a:pt x="32258" y="136598"/>
                        <a:pt x="-501" y="301817"/>
                        <a:pt x="923" y="405791"/>
                      </a:cubicBezTo>
                      <a:cubicBezTo>
                        <a:pt x="2347" y="509765"/>
                        <a:pt x="36531" y="666438"/>
                        <a:pt x="43652" y="696348"/>
                      </a:cubicBezTo>
                      <a:cubicBezTo>
                        <a:pt x="50773" y="726258"/>
                        <a:pt x="50773" y="640800"/>
                        <a:pt x="43652" y="585253"/>
                      </a:cubicBezTo>
                      <a:cubicBezTo>
                        <a:pt x="36531" y="529706"/>
                        <a:pt x="5196" y="457066"/>
                        <a:pt x="923" y="363062"/>
                      </a:cubicBezTo>
                      <a:cubicBezTo>
                        <a:pt x="-3350" y="269058"/>
                        <a:pt x="8045" y="66807"/>
                        <a:pt x="18015" y="21230"/>
                      </a:cubicBezTo>
                      <a:cubicBezTo>
                        <a:pt x="27985" y="-24347"/>
                        <a:pt x="37956" y="8412"/>
                        <a:pt x="35107" y="72505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0" name="フリーフォーム 349">
                  <a:extLst>
                    <a:ext uri="{FF2B5EF4-FFF2-40B4-BE49-F238E27FC236}">
                      <a16:creationId xmlns:a16="http://schemas.microsoft.com/office/drawing/2014/main" id="{6CB248CF-40FE-5736-AA20-4379F5598A72}"/>
                    </a:ext>
                  </a:extLst>
                </p:cNvPr>
                <p:cNvSpPr/>
                <p:nvPr/>
              </p:nvSpPr>
              <p:spPr>
                <a:xfrm>
                  <a:off x="5007836" y="3597779"/>
                  <a:ext cx="247857" cy="205139"/>
                </a:xfrm>
                <a:custGeom>
                  <a:avLst/>
                  <a:gdLst>
                    <a:gd name="connsiteX0" fmla="*/ 0 w 247857"/>
                    <a:gd name="connsiteY0" fmla="*/ 0 h 205139"/>
                    <a:gd name="connsiteX1" fmla="*/ 153824 w 247857"/>
                    <a:gd name="connsiteY1" fmla="*/ 128187 h 205139"/>
                    <a:gd name="connsiteX2" fmla="*/ 247828 w 247857"/>
                    <a:gd name="connsiteY2" fmla="*/ 205100 h 205139"/>
                    <a:gd name="connsiteX3" fmla="*/ 162370 w 247857"/>
                    <a:gd name="connsiteY3" fmla="*/ 136733 h 205139"/>
                    <a:gd name="connsiteX4" fmla="*/ 0 w 247857"/>
                    <a:gd name="connsiteY4" fmla="*/ 0 h 20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857" h="205139">
                      <a:moveTo>
                        <a:pt x="0" y="0"/>
                      </a:moveTo>
                      <a:lnTo>
                        <a:pt x="153824" y="128187"/>
                      </a:lnTo>
                      <a:lnTo>
                        <a:pt x="247828" y="205100"/>
                      </a:lnTo>
                      <a:cubicBezTo>
                        <a:pt x="249252" y="206524"/>
                        <a:pt x="199402" y="169492"/>
                        <a:pt x="162370" y="136733"/>
                      </a:cubicBezTo>
                      <a:cubicBezTo>
                        <a:pt x="125338" y="103974"/>
                        <a:pt x="75487" y="56260"/>
                        <a:pt x="0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1" name="フリーフォーム 350">
                  <a:extLst>
                    <a:ext uri="{FF2B5EF4-FFF2-40B4-BE49-F238E27FC236}">
                      <a16:creationId xmlns:a16="http://schemas.microsoft.com/office/drawing/2014/main" id="{754D05D6-41FF-434E-7285-3C32736DC382}"/>
                    </a:ext>
                  </a:extLst>
                </p:cNvPr>
                <p:cNvSpPr/>
                <p:nvPr/>
              </p:nvSpPr>
              <p:spPr>
                <a:xfrm>
                  <a:off x="4190867" y="4121150"/>
                  <a:ext cx="155719" cy="798298"/>
                </a:xfrm>
                <a:custGeom>
                  <a:avLst/>
                  <a:gdLst>
                    <a:gd name="connsiteX0" fmla="*/ 133 w 155719"/>
                    <a:gd name="connsiteY0" fmla="*/ 0 h 798298"/>
                    <a:gd name="connsiteX1" fmla="*/ 108083 w 155719"/>
                    <a:gd name="connsiteY1" fmla="*/ 104775 h 798298"/>
                    <a:gd name="connsiteX2" fmla="*/ 89033 w 155719"/>
                    <a:gd name="connsiteY2" fmla="*/ 193675 h 798298"/>
                    <a:gd name="connsiteX3" fmla="*/ 130308 w 155719"/>
                    <a:gd name="connsiteY3" fmla="*/ 184150 h 798298"/>
                    <a:gd name="connsiteX4" fmla="*/ 95383 w 155719"/>
                    <a:gd name="connsiteY4" fmla="*/ 285750 h 798298"/>
                    <a:gd name="connsiteX5" fmla="*/ 127133 w 155719"/>
                    <a:gd name="connsiteY5" fmla="*/ 250825 h 798298"/>
                    <a:gd name="connsiteX6" fmla="*/ 133483 w 155719"/>
                    <a:gd name="connsiteY6" fmla="*/ 381000 h 798298"/>
                    <a:gd name="connsiteX7" fmla="*/ 155708 w 155719"/>
                    <a:gd name="connsiteY7" fmla="*/ 622300 h 798298"/>
                    <a:gd name="connsiteX8" fmla="*/ 130308 w 155719"/>
                    <a:gd name="connsiteY8" fmla="*/ 796925 h 798298"/>
                    <a:gd name="connsiteX9" fmla="*/ 139833 w 155719"/>
                    <a:gd name="connsiteY9" fmla="*/ 685800 h 798298"/>
                    <a:gd name="connsiteX10" fmla="*/ 101733 w 155719"/>
                    <a:gd name="connsiteY10" fmla="*/ 377825 h 798298"/>
                    <a:gd name="connsiteX11" fmla="*/ 114433 w 155719"/>
                    <a:gd name="connsiteY11" fmla="*/ 415925 h 798298"/>
                    <a:gd name="connsiteX12" fmla="*/ 127133 w 155719"/>
                    <a:gd name="connsiteY12" fmla="*/ 190500 h 798298"/>
                    <a:gd name="connsiteX13" fmla="*/ 133483 w 155719"/>
                    <a:gd name="connsiteY13" fmla="*/ 104775 h 798298"/>
                    <a:gd name="connsiteX14" fmla="*/ 133 w 155719"/>
                    <a:gd name="connsiteY14" fmla="*/ 0 h 798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5719" h="798298">
                      <a:moveTo>
                        <a:pt x="133" y="0"/>
                      </a:moveTo>
                      <a:cubicBezTo>
                        <a:pt x="-4100" y="0"/>
                        <a:pt x="93266" y="72496"/>
                        <a:pt x="108083" y="104775"/>
                      </a:cubicBezTo>
                      <a:cubicBezTo>
                        <a:pt x="122900" y="137054"/>
                        <a:pt x="85329" y="180446"/>
                        <a:pt x="89033" y="193675"/>
                      </a:cubicBezTo>
                      <a:cubicBezTo>
                        <a:pt x="92737" y="206904"/>
                        <a:pt x="129250" y="168804"/>
                        <a:pt x="130308" y="184150"/>
                      </a:cubicBezTo>
                      <a:cubicBezTo>
                        <a:pt x="131366" y="199496"/>
                        <a:pt x="95912" y="274638"/>
                        <a:pt x="95383" y="285750"/>
                      </a:cubicBezTo>
                      <a:cubicBezTo>
                        <a:pt x="94854" y="296862"/>
                        <a:pt x="120783" y="234950"/>
                        <a:pt x="127133" y="250825"/>
                      </a:cubicBezTo>
                      <a:cubicBezTo>
                        <a:pt x="133483" y="266700"/>
                        <a:pt x="128721" y="319088"/>
                        <a:pt x="133483" y="381000"/>
                      </a:cubicBezTo>
                      <a:cubicBezTo>
                        <a:pt x="138246" y="442913"/>
                        <a:pt x="156237" y="552979"/>
                        <a:pt x="155708" y="622300"/>
                      </a:cubicBezTo>
                      <a:cubicBezTo>
                        <a:pt x="155179" y="691621"/>
                        <a:pt x="132954" y="786342"/>
                        <a:pt x="130308" y="796925"/>
                      </a:cubicBezTo>
                      <a:cubicBezTo>
                        <a:pt x="127662" y="807508"/>
                        <a:pt x="144596" y="755650"/>
                        <a:pt x="139833" y="685800"/>
                      </a:cubicBezTo>
                      <a:cubicBezTo>
                        <a:pt x="135071" y="615950"/>
                        <a:pt x="105966" y="422804"/>
                        <a:pt x="101733" y="377825"/>
                      </a:cubicBezTo>
                      <a:cubicBezTo>
                        <a:pt x="97500" y="332846"/>
                        <a:pt x="110200" y="447146"/>
                        <a:pt x="114433" y="415925"/>
                      </a:cubicBezTo>
                      <a:cubicBezTo>
                        <a:pt x="118666" y="384704"/>
                        <a:pt x="123958" y="242358"/>
                        <a:pt x="127133" y="190500"/>
                      </a:cubicBezTo>
                      <a:cubicBezTo>
                        <a:pt x="130308" y="138642"/>
                        <a:pt x="148829" y="135467"/>
                        <a:pt x="133483" y="104775"/>
                      </a:cubicBezTo>
                      <a:cubicBezTo>
                        <a:pt x="118137" y="74083"/>
                        <a:pt x="4366" y="0"/>
                        <a:pt x="133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2" name="フリーフォーム 351">
                  <a:extLst>
                    <a:ext uri="{FF2B5EF4-FFF2-40B4-BE49-F238E27FC236}">
                      <a16:creationId xmlns:a16="http://schemas.microsoft.com/office/drawing/2014/main" id="{A79A69A4-F254-55D5-25BA-3287C87221C5}"/>
                    </a:ext>
                  </a:extLst>
                </p:cNvPr>
                <p:cNvSpPr/>
                <p:nvPr/>
              </p:nvSpPr>
              <p:spPr>
                <a:xfrm>
                  <a:off x="4063685" y="4127484"/>
                  <a:ext cx="271355" cy="1082835"/>
                </a:xfrm>
                <a:custGeom>
                  <a:avLst/>
                  <a:gdLst>
                    <a:gd name="connsiteX0" fmla="*/ 140015 w 271355"/>
                    <a:gd name="connsiteY0" fmla="*/ 16 h 1082835"/>
                    <a:gd name="connsiteX1" fmla="*/ 44765 w 271355"/>
                    <a:gd name="connsiteY1" fmla="*/ 92091 h 1082835"/>
                    <a:gd name="connsiteX2" fmla="*/ 315 w 271355"/>
                    <a:gd name="connsiteY2" fmla="*/ 142891 h 1082835"/>
                    <a:gd name="connsiteX3" fmla="*/ 25715 w 271355"/>
                    <a:gd name="connsiteY3" fmla="*/ 180991 h 1082835"/>
                    <a:gd name="connsiteX4" fmla="*/ 41590 w 271355"/>
                    <a:gd name="connsiteY4" fmla="*/ 282591 h 1082835"/>
                    <a:gd name="connsiteX5" fmla="*/ 92390 w 271355"/>
                    <a:gd name="connsiteY5" fmla="*/ 320691 h 1082835"/>
                    <a:gd name="connsiteX6" fmla="*/ 41590 w 271355"/>
                    <a:gd name="connsiteY6" fmla="*/ 425466 h 1082835"/>
                    <a:gd name="connsiteX7" fmla="*/ 60640 w 271355"/>
                    <a:gd name="connsiteY7" fmla="*/ 409591 h 1082835"/>
                    <a:gd name="connsiteX8" fmla="*/ 114615 w 271355"/>
                    <a:gd name="connsiteY8" fmla="*/ 558816 h 1082835"/>
                    <a:gd name="connsiteX9" fmla="*/ 200340 w 271355"/>
                    <a:gd name="connsiteY9" fmla="*/ 733441 h 1082835"/>
                    <a:gd name="connsiteX10" fmla="*/ 165415 w 271355"/>
                    <a:gd name="connsiteY10" fmla="*/ 708041 h 1082835"/>
                    <a:gd name="connsiteX11" fmla="*/ 209865 w 271355"/>
                    <a:gd name="connsiteY11" fmla="*/ 844566 h 1082835"/>
                    <a:gd name="connsiteX12" fmla="*/ 270190 w 271355"/>
                    <a:gd name="connsiteY12" fmla="*/ 1082691 h 1082835"/>
                    <a:gd name="connsiteX13" fmla="*/ 235265 w 271355"/>
                    <a:gd name="connsiteY13" fmla="*/ 873141 h 1082835"/>
                    <a:gd name="connsiteX14" fmla="*/ 73340 w 271355"/>
                    <a:gd name="connsiteY14" fmla="*/ 479441 h 1082835"/>
                    <a:gd name="connsiteX15" fmla="*/ 44765 w 271355"/>
                    <a:gd name="connsiteY15" fmla="*/ 238141 h 1082835"/>
                    <a:gd name="connsiteX16" fmla="*/ 35240 w 271355"/>
                    <a:gd name="connsiteY16" fmla="*/ 85741 h 1082835"/>
                    <a:gd name="connsiteX17" fmla="*/ 140015 w 271355"/>
                    <a:gd name="connsiteY17" fmla="*/ 16 h 1082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71355" h="1082835">
                      <a:moveTo>
                        <a:pt x="140015" y="16"/>
                      </a:moveTo>
                      <a:cubicBezTo>
                        <a:pt x="141603" y="1074"/>
                        <a:pt x="68048" y="68279"/>
                        <a:pt x="44765" y="92091"/>
                      </a:cubicBezTo>
                      <a:cubicBezTo>
                        <a:pt x="21482" y="115904"/>
                        <a:pt x="3490" y="128074"/>
                        <a:pt x="315" y="142891"/>
                      </a:cubicBezTo>
                      <a:cubicBezTo>
                        <a:pt x="-2860" y="157708"/>
                        <a:pt x="18836" y="157708"/>
                        <a:pt x="25715" y="180991"/>
                      </a:cubicBezTo>
                      <a:cubicBezTo>
                        <a:pt x="32594" y="204274"/>
                        <a:pt x="30478" y="259308"/>
                        <a:pt x="41590" y="282591"/>
                      </a:cubicBezTo>
                      <a:cubicBezTo>
                        <a:pt x="52702" y="305874"/>
                        <a:pt x="92390" y="296879"/>
                        <a:pt x="92390" y="320691"/>
                      </a:cubicBezTo>
                      <a:cubicBezTo>
                        <a:pt x="92390" y="344503"/>
                        <a:pt x="46882" y="410649"/>
                        <a:pt x="41590" y="425466"/>
                      </a:cubicBezTo>
                      <a:cubicBezTo>
                        <a:pt x="36298" y="440283"/>
                        <a:pt x="48469" y="387366"/>
                        <a:pt x="60640" y="409591"/>
                      </a:cubicBezTo>
                      <a:cubicBezTo>
                        <a:pt x="72811" y="431816"/>
                        <a:pt x="91332" y="504841"/>
                        <a:pt x="114615" y="558816"/>
                      </a:cubicBezTo>
                      <a:cubicBezTo>
                        <a:pt x="137898" y="612791"/>
                        <a:pt x="191873" y="708570"/>
                        <a:pt x="200340" y="733441"/>
                      </a:cubicBezTo>
                      <a:cubicBezTo>
                        <a:pt x="208807" y="758312"/>
                        <a:pt x="163828" y="689520"/>
                        <a:pt x="165415" y="708041"/>
                      </a:cubicBezTo>
                      <a:cubicBezTo>
                        <a:pt x="167002" y="726562"/>
                        <a:pt x="192403" y="782124"/>
                        <a:pt x="209865" y="844566"/>
                      </a:cubicBezTo>
                      <a:cubicBezTo>
                        <a:pt x="227327" y="907008"/>
                        <a:pt x="265957" y="1077929"/>
                        <a:pt x="270190" y="1082691"/>
                      </a:cubicBezTo>
                      <a:cubicBezTo>
                        <a:pt x="274423" y="1087453"/>
                        <a:pt x="268073" y="973683"/>
                        <a:pt x="235265" y="873141"/>
                      </a:cubicBezTo>
                      <a:cubicBezTo>
                        <a:pt x="202457" y="772599"/>
                        <a:pt x="105090" y="585274"/>
                        <a:pt x="73340" y="479441"/>
                      </a:cubicBezTo>
                      <a:cubicBezTo>
                        <a:pt x="41590" y="373608"/>
                        <a:pt x="51115" y="303758"/>
                        <a:pt x="44765" y="238141"/>
                      </a:cubicBezTo>
                      <a:cubicBezTo>
                        <a:pt x="38415" y="172524"/>
                        <a:pt x="25715" y="121195"/>
                        <a:pt x="35240" y="85741"/>
                      </a:cubicBezTo>
                      <a:cubicBezTo>
                        <a:pt x="44765" y="50287"/>
                        <a:pt x="138427" y="-1042"/>
                        <a:pt x="140015" y="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3" name="フリーフォーム 352">
                  <a:extLst>
                    <a:ext uri="{FF2B5EF4-FFF2-40B4-BE49-F238E27FC236}">
                      <a16:creationId xmlns:a16="http://schemas.microsoft.com/office/drawing/2014/main" id="{B4271556-25B8-9F33-B8D5-11924F5C9D87}"/>
                    </a:ext>
                  </a:extLst>
                </p:cNvPr>
                <p:cNvSpPr/>
                <p:nvPr/>
              </p:nvSpPr>
              <p:spPr>
                <a:xfrm>
                  <a:off x="4213781" y="4171924"/>
                  <a:ext cx="66158" cy="91279"/>
                </a:xfrm>
                <a:custGeom>
                  <a:avLst/>
                  <a:gdLst>
                    <a:gd name="connsiteX0" fmla="*/ 12144 w 66158"/>
                    <a:gd name="connsiteY0" fmla="*/ 26 h 91279"/>
                    <a:gd name="connsiteX1" fmla="*/ 12144 w 66158"/>
                    <a:gd name="connsiteY1" fmla="*/ 79401 h 91279"/>
                    <a:gd name="connsiteX2" fmla="*/ 66119 w 66158"/>
                    <a:gd name="connsiteY2" fmla="*/ 66701 h 91279"/>
                    <a:gd name="connsiteX3" fmla="*/ 2619 w 66158"/>
                    <a:gd name="connsiteY3" fmla="*/ 88926 h 91279"/>
                    <a:gd name="connsiteX4" fmla="*/ 12144 w 66158"/>
                    <a:gd name="connsiteY4" fmla="*/ 26 h 91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158" h="91279">
                      <a:moveTo>
                        <a:pt x="12144" y="26"/>
                      </a:moveTo>
                      <a:cubicBezTo>
                        <a:pt x="13731" y="-1561"/>
                        <a:pt x="3148" y="68289"/>
                        <a:pt x="12144" y="79401"/>
                      </a:cubicBezTo>
                      <a:cubicBezTo>
                        <a:pt x="21140" y="90513"/>
                        <a:pt x="67706" y="65114"/>
                        <a:pt x="66119" y="66701"/>
                      </a:cubicBezTo>
                      <a:cubicBezTo>
                        <a:pt x="64532" y="68288"/>
                        <a:pt x="11615" y="100038"/>
                        <a:pt x="2619" y="88926"/>
                      </a:cubicBezTo>
                      <a:cubicBezTo>
                        <a:pt x="-6377" y="77814"/>
                        <a:pt x="10557" y="1613"/>
                        <a:pt x="12144" y="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4" name="フリーフォーム 353">
                  <a:extLst>
                    <a:ext uri="{FF2B5EF4-FFF2-40B4-BE49-F238E27FC236}">
                      <a16:creationId xmlns:a16="http://schemas.microsoft.com/office/drawing/2014/main" id="{583E5376-41E4-CDD7-8D09-2C2DE6962433}"/>
                    </a:ext>
                  </a:extLst>
                </p:cNvPr>
                <p:cNvSpPr/>
                <p:nvPr/>
              </p:nvSpPr>
              <p:spPr>
                <a:xfrm>
                  <a:off x="4340584" y="4797295"/>
                  <a:ext cx="276102" cy="857572"/>
                </a:xfrm>
                <a:custGeom>
                  <a:avLst/>
                  <a:gdLst>
                    <a:gd name="connsiteX0" fmla="*/ 31391 w 276102"/>
                    <a:gd name="connsiteY0" fmla="*/ 130 h 857572"/>
                    <a:gd name="connsiteX1" fmla="*/ 34566 w 276102"/>
                    <a:gd name="connsiteY1" fmla="*/ 190630 h 857572"/>
                    <a:gd name="connsiteX2" fmla="*/ 129816 w 276102"/>
                    <a:gd name="connsiteY2" fmla="*/ 400180 h 857572"/>
                    <a:gd name="connsiteX3" fmla="*/ 129816 w 276102"/>
                    <a:gd name="connsiteY3" fmla="*/ 333505 h 857572"/>
                    <a:gd name="connsiteX4" fmla="*/ 117116 w 276102"/>
                    <a:gd name="connsiteY4" fmla="*/ 654180 h 857572"/>
                    <a:gd name="connsiteX5" fmla="*/ 155216 w 276102"/>
                    <a:gd name="connsiteY5" fmla="*/ 539880 h 857572"/>
                    <a:gd name="connsiteX6" fmla="*/ 218716 w 276102"/>
                    <a:gd name="connsiteY6" fmla="*/ 682755 h 857572"/>
                    <a:gd name="connsiteX7" fmla="*/ 275866 w 276102"/>
                    <a:gd name="connsiteY7" fmla="*/ 857380 h 857572"/>
                    <a:gd name="connsiteX8" fmla="*/ 196491 w 276102"/>
                    <a:gd name="connsiteY8" fmla="*/ 647830 h 857572"/>
                    <a:gd name="connsiteX9" fmla="*/ 91716 w 276102"/>
                    <a:gd name="connsiteY9" fmla="*/ 403355 h 857572"/>
                    <a:gd name="connsiteX10" fmla="*/ 2816 w 276102"/>
                    <a:gd name="connsiteY10" fmla="*/ 203330 h 857572"/>
                    <a:gd name="connsiteX11" fmla="*/ 21866 w 276102"/>
                    <a:gd name="connsiteY11" fmla="*/ 250955 h 857572"/>
                    <a:gd name="connsiteX12" fmla="*/ 18691 w 276102"/>
                    <a:gd name="connsiteY12" fmla="*/ 162055 h 857572"/>
                    <a:gd name="connsiteX13" fmla="*/ 31391 w 276102"/>
                    <a:gd name="connsiteY13" fmla="*/ 130 h 857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102" h="857572">
                      <a:moveTo>
                        <a:pt x="31391" y="130"/>
                      </a:moveTo>
                      <a:cubicBezTo>
                        <a:pt x="34037" y="4892"/>
                        <a:pt x="18162" y="123955"/>
                        <a:pt x="34566" y="190630"/>
                      </a:cubicBezTo>
                      <a:cubicBezTo>
                        <a:pt x="50970" y="257305"/>
                        <a:pt x="113941" y="376368"/>
                        <a:pt x="129816" y="400180"/>
                      </a:cubicBezTo>
                      <a:cubicBezTo>
                        <a:pt x="145691" y="423993"/>
                        <a:pt x="131933" y="291172"/>
                        <a:pt x="129816" y="333505"/>
                      </a:cubicBezTo>
                      <a:cubicBezTo>
                        <a:pt x="127699" y="375838"/>
                        <a:pt x="112883" y="619784"/>
                        <a:pt x="117116" y="654180"/>
                      </a:cubicBezTo>
                      <a:cubicBezTo>
                        <a:pt x="121349" y="688576"/>
                        <a:pt x="138283" y="535118"/>
                        <a:pt x="155216" y="539880"/>
                      </a:cubicBezTo>
                      <a:cubicBezTo>
                        <a:pt x="172149" y="544642"/>
                        <a:pt x="198608" y="629838"/>
                        <a:pt x="218716" y="682755"/>
                      </a:cubicBezTo>
                      <a:cubicBezTo>
                        <a:pt x="238824" y="735672"/>
                        <a:pt x="279570" y="863201"/>
                        <a:pt x="275866" y="857380"/>
                      </a:cubicBezTo>
                      <a:cubicBezTo>
                        <a:pt x="272162" y="851559"/>
                        <a:pt x="227183" y="723501"/>
                        <a:pt x="196491" y="647830"/>
                      </a:cubicBezTo>
                      <a:cubicBezTo>
                        <a:pt x="165799" y="572159"/>
                        <a:pt x="123995" y="477438"/>
                        <a:pt x="91716" y="403355"/>
                      </a:cubicBezTo>
                      <a:cubicBezTo>
                        <a:pt x="59437" y="329272"/>
                        <a:pt x="14458" y="228730"/>
                        <a:pt x="2816" y="203330"/>
                      </a:cubicBezTo>
                      <a:cubicBezTo>
                        <a:pt x="-8826" y="177930"/>
                        <a:pt x="19220" y="257834"/>
                        <a:pt x="21866" y="250955"/>
                      </a:cubicBezTo>
                      <a:cubicBezTo>
                        <a:pt x="24512" y="244076"/>
                        <a:pt x="16574" y="202272"/>
                        <a:pt x="18691" y="162055"/>
                      </a:cubicBezTo>
                      <a:cubicBezTo>
                        <a:pt x="20808" y="121838"/>
                        <a:pt x="28745" y="-4632"/>
                        <a:pt x="31391" y="1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5" name="フリーフォーム 354">
                  <a:extLst>
                    <a:ext uri="{FF2B5EF4-FFF2-40B4-BE49-F238E27FC236}">
                      <a16:creationId xmlns:a16="http://schemas.microsoft.com/office/drawing/2014/main" id="{7710081F-B291-8925-BA13-77EB51F2445F}"/>
                    </a:ext>
                  </a:extLst>
                </p:cNvPr>
                <p:cNvSpPr/>
                <p:nvPr/>
              </p:nvSpPr>
              <p:spPr>
                <a:xfrm>
                  <a:off x="4321866" y="5241383"/>
                  <a:ext cx="383578" cy="607586"/>
                </a:xfrm>
                <a:custGeom>
                  <a:avLst/>
                  <a:gdLst>
                    <a:gd name="connsiteX0" fmla="*/ 40584 w 383578"/>
                    <a:gd name="connsiteY0" fmla="*/ 542 h 607586"/>
                    <a:gd name="connsiteX1" fmla="*/ 113609 w 383578"/>
                    <a:gd name="connsiteY1" fmla="*/ 206917 h 607586"/>
                    <a:gd name="connsiteX2" fmla="*/ 126309 w 383578"/>
                    <a:gd name="connsiteY2" fmla="*/ 295817 h 607586"/>
                    <a:gd name="connsiteX3" fmla="*/ 129484 w 383578"/>
                    <a:gd name="connsiteY3" fmla="*/ 435517 h 607586"/>
                    <a:gd name="connsiteX4" fmla="*/ 135834 w 383578"/>
                    <a:gd name="connsiteY4" fmla="*/ 372017 h 607586"/>
                    <a:gd name="connsiteX5" fmla="*/ 243784 w 383578"/>
                    <a:gd name="connsiteY5" fmla="*/ 479967 h 607586"/>
                    <a:gd name="connsiteX6" fmla="*/ 383484 w 383578"/>
                    <a:gd name="connsiteY6" fmla="*/ 606967 h 607586"/>
                    <a:gd name="connsiteX7" fmla="*/ 262834 w 383578"/>
                    <a:gd name="connsiteY7" fmla="*/ 521242 h 607586"/>
                    <a:gd name="connsiteX8" fmla="*/ 107259 w 383578"/>
                    <a:gd name="connsiteY8" fmla="*/ 362492 h 607586"/>
                    <a:gd name="connsiteX9" fmla="*/ 129484 w 383578"/>
                    <a:gd name="connsiteY9" fmla="*/ 241842 h 607586"/>
                    <a:gd name="connsiteX10" fmla="*/ 154884 w 383578"/>
                    <a:gd name="connsiteY10" fmla="*/ 270417 h 607586"/>
                    <a:gd name="connsiteX11" fmla="*/ 2484 w 383578"/>
                    <a:gd name="connsiteY11" fmla="*/ 67217 h 607586"/>
                    <a:gd name="connsiteX12" fmla="*/ 59634 w 383578"/>
                    <a:gd name="connsiteY12" fmla="*/ 143417 h 607586"/>
                    <a:gd name="connsiteX13" fmla="*/ 40584 w 383578"/>
                    <a:gd name="connsiteY13" fmla="*/ 542 h 607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83578" h="607586">
                      <a:moveTo>
                        <a:pt x="40584" y="542"/>
                      </a:moveTo>
                      <a:cubicBezTo>
                        <a:pt x="49580" y="11125"/>
                        <a:pt x="99322" y="157705"/>
                        <a:pt x="113609" y="206917"/>
                      </a:cubicBezTo>
                      <a:cubicBezTo>
                        <a:pt x="127897" y="256130"/>
                        <a:pt x="123663" y="257717"/>
                        <a:pt x="126309" y="295817"/>
                      </a:cubicBezTo>
                      <a:cubicBezTo>
                        <a:pt x="128955" y="333917"/>
                        <a:pt x="127897" y="422817"/>
                        <a:pt x="129484" y="435517"/>
                      </a:cubicBezTo>
                      <a:cubicBezTo>
                        <a:pt x="131071" y="448217"/>
                        <a:pt x="116784" y="364609"/>
                        <a:pt x="135834" y="372017"/>
                      </a:cubicBezTo>
                      <a:cubicBezTo>
                        <a:pt x="154884" y="379425"/>
                        <a:pt x="202509" y="440809"/>
                        <a:pt x="243784" y="479967"/>
                      </a:cubicBezTo>
                      <a:cubicBezTo>
                        <a:pt x="285059" y="519125"/>
                        <a:pt x="380309" y="600088"/>
                        <a:pt x="383484" y="606967"/>
                      </a:cubicBezTo>
                      <a:cubicBezTo>
                        <a:pt x="386659" y="613846"/>
                        <a:pt x="308871" y="561988"/>
                        <a:pt x="262834" y="521242"/>
                      </a:cubicBezTo>
                      <a:cubicBezTo>
                        <a:pt x="216797" y="480496"/>
                        <a:pt x="129484" y="409059"/>
                        <a:pt x="107259" y="362492"/>
                      </a:cubicBezTo>
                      <a:cubicBezTo>
                        <a:pt x="85034" y="315925"/>
                        <a:pt x="121547" y="257188"/>
                        <a:pt x="129484" y="241842"/>
                      </a:cubicBezTo>
                      <a:cubicBezTo>
                        <a:pt x="137421" y="226496"/>
                        <a:pt x="176051" y="299521"/>
                        <a:pt x="154884" y="270417"/>
                      </a:cubicBezTo>
                      <a:cubicBezTo>
                        <a:pt x="133717" y="241313"/>
                        <a:pt x="2484" y="67217"/>
                        <a:pt x="2484" y="67217"/>
                      </a:cubicBezTo>
                      <a:cubicBezTo>
                        <a:pt x="-13391" y="46050"/>
                        <a:pt x="51697" y="149238"/>
                        <a:pt x="59634" y="143417"/>
                      </a:cubicBezTo>
                      <a:cubicBezTo>
                        <a:pt x="67571" y="137596"/>
                        <a:pt x="31588" y="-10041"/>
                        <a:pt x="40584" y="5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6" name="フリーフォーム 355">
                  <a:extLst>
                    <a:ext uri="{FF2B5EF4-FFF2-40B4-BE49-F238E27FC236}">
                      <a16:creationId xmlns:a16="http://schemas.microsoft.com/office/drawing/2014/main" id="{97F0AEAC-0467-348A-D012-0E78CB7B8026}"/>
                    </a:ext>
                  </a:extLst>
                </p:cNvPr>
                <p:cNvSpPr/>
                <p:nvPr/>
              </p:nvSpPr>
              <p:spPr>
                <a:xfrm>
                  <a:off x="4127357" y="4247405"/>
                  <a:ext cx="184615" cy="682916"/>
                </a:xfrm>
                <a:custGeom>
                  <a:avLst/>
                  <a:gdLst>
                    <a:gd name="connsiteX0" fmla="*/ 143 w 184615"/>
                    <a:gd name="connsiteY0" fmla="*/ 745 h 682916"/>
                    <a:gd name="connsiteX1" fmla="*/ 92218 w 184615"/>
                    <a:gd name="connsiteY1" fmla="*/ 99170 h 682916"/>
                    <a:gd name="connsiteX2" fmla="*/ 162068 w 184615"/>
                    <a:gd name="connsiteY2" fmla="*/ 83295 h 682916"/>
                    <a:gd name="connsiteX3" fmla="*/ 146193 w 184615"/>
                    <a:gd name="connsiteY3" fmla="*/ 130920 h 682916"/>
                    <a:gd name="connsiteX4" fmla="*/ 130318 w 184615"/>
                    <a:gd name="connsiteY4" fmla="*/ 302370 h 682916"/>
                    <a:gd name="connsiteX5" fmla="*/ 127143 w 184615"/>
                    <a:gd name="connsiteY5" fmla="*/ 229345 h 682916"/>
                    <a:gd name="connsiteX6" fmla="*/ 149368 w 184615"/>
                    <a:gd name="connsiteY6" fmla="*/ 362695 h 682916"/>
                    <a:gd name="connsiteX7" fmla="*/ 139843 w 184615"/>
                    <a:gd name="connsiteY7" fmla="*/ 426195 h 682916"/>
                    <a:gd name="connsiteX8" fmla="*/ 184293 w 184615"/>
                    <a:gd name="connsiteY8" fmla="*/ 670670 h 682916"/>
                    <a:gd name="connsiteX9" fmla="*/ 158893 w 184615"/>
                    <a:gd name="connsiteY9" fmla="*/ 594470 h 682916"/>
                    <a:gd name="connsiteX10" fmla="*/ 139843 w 184615"/>
                    <a:gd name="connsiteY10" fmla="*/ 153145 h 682916"/>
                    <a:gd name="connsiteX11" fmla="*/ 143018 w 184615"/>
                    <a:gd name="connsiteY11" fmla="*/ 248395 h 682916"/>
                    <a:gd name="connsiteX12" fmla="*/ 114443 w 184615"/>
                    <a:gd name="connsiteY12" fmla="*/ 159495 h 682916"/>
                    <a:gd name="connsiteX13" fmla="*/ 143 w 184615"/>
                    <a:gd name="connsiteY13" fmla="*/ 745 h 682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4615" h="682916">
                      <a:moveTo>
                        <a:pt x="143" y="745"/>
                      </a:moveTo>
                      <a:cubicBezTo>
                        <a:pt x="-3561" y="-9309"/>
                        <a:pt x="65231" y="85412"/>
                        <a:pt x="92218" y="99170"/>
                      </a:cubicBezTo>
                      <a:cubicBezTo>
                        <a:pt x="119206" y="112928"/>
                        <a:pt x="153072" y="78003"/>
                        <a:pt x="162068" y="83295"/>
                      </a:cubicBezTo>
                      <a:cubicBezTo>
                        <a:pt x="171064" y="88587"/>
                        <a:pt x="151485" y="94407"/>
                        <a:pt x="146193" y="130920"/>
                      </a:cubicBezTo>
                      <a:cubicBezTo>
                        <a:pt x="140901" y="167433"/>
                        <a:pt x="133493" y="285966"/>
                        <a:pt x="130318" y="302370"/>
                      </a:cubicBezTo>
                      <a:cubicBezTo>
                        <a:pt x="127143" y="318774"/>
                        <a:pt x="123968" y="219291"/>
                        <a:pt x="127143" y="229345"/>
                      </a:cubicBezTo>
                      <a:cubicBezTo>
                        <a:pt x="130318" y="239399"/>
                        <a:pt x="147251" y="329887"/>
                        <a:pt x="149368" y="362695"/>
                      </a:cubicBezTo>
                      <a:cubicBezTo>
                        <a:pt x="151485" y="395503"/>
                        <a:pt x="134022" y="374866"/>
                        <a:pt x="139843" y="426195"/>
                      </a:cubicBezTo>
                      <a:cubicBezTo>
                        <a:pt x="145664" y="477524"/>
                        <a:pt x="181118" y="642624"/>
                        <a:pt x="184293" y="670670"/>
                      </a:cubicBezTo>
                      <a:cubicBezTo>
                        <a:pt x="187468" y="698716"/>
                        <a:pt x="166301" y="680724"/>
                        <a:pt x="158893" y="594470"/>
                      </a:cubicBezTo>
                      <a:cubicBezTo>
                        <a:pt x="151485" y="508216"/>
                        <a:pt x="142489" y="210824"/>
                        <a:pt x="139843" y="153145"/>
                      </a:cubicBezTo>
                      <a:cubicBezTo>
                        <a:pt x="137197" y="95466"/>
                        <a:pt x="147251" y="247337"/>
                        <a:pt x="143018" y="248395"/>
                      </a:cubicBezTo>
                      <a:cubicBezTo>
                        <a:pt x="138785" y="249453"/>
                        <a:pt x="138785" y="203416"/>
                        <a:pt x="114443" y="159495"/>
                      </a:cubicBezTo>
                      <a:cubicBezTo>
                        <a:pt x="90101" y="115574"/>
                        <a:pt x="3847" y="10799"/>
                        <a:pt x="143" y="7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7" name="フリーフォーム 356">
                  <a:extLst>
                    <a:ext uri="{FF2B5EF4-FFF2-40B4-BE49-F238E27FC236}">
                      <a16:creationId xmlns:a16="http://schemas.microsoft.com/office/drawing/2014/main" id="{B792CF40-E76B-F371-B1D5-95C5B274B080}"/>
                    </a:ext>
                  </a:extLst>
                </p:cNvPr>
                <p:cNvSpPr/>
                <p:nvPr/>
              </p:nvSpPr>
              <p:spPr>
                <a:xfrm>
                  <a:off x="4152783" y="4228171"/>
                  <a:ext cx="162757" cy="699439"/>
                </a:xfrm>
                <a:custGeom>
                  <a:avLst/>
                  <a:gdLst>
                    <a:gd name="connsiteX0" fmla="*/ 3292 w 162757"/>
                    <a:gd name="connsiteY0" fmla="*/ 929 h 699439"/>
                    <a:gd name="connsiteX1" fmla="*/ 3292 w 162757"/>
                    <a:gd name="connsiteY1" fmla="*/ 70779 h 699439"/>
                    <a:gd name="connsiteX2" fmla="*/ 47742 w 162757"/>
                    <a:gd name="connsiteY2" fmla="*/ 235879 h 699439"/>
                    <a:gd name="connsiteX3" fmla="*/ 31867 w 162757"/>
                    <a:gd name="connsiteY3" fmla="*/ 175554 h 699439"/>
                    <a:gd name="connsiteX4" fmla="*/ 57267 w 162757"/>
                    <a:gd name="connsiteY4" fmla="*/ 312079 h 699439"/>
                    <a:gd name="connsiteX5" fmla="*/ 28692 w 162757"/>
                    <a:gd name="connsiteY5" fmla="*/ 277154 h 699439"/>
                    <a:gd name="connsiteX6" fmla="*/ 60442 w 162757"/>
                    <a:gd name="connsiteY6" fmla="*/ 464479 h 699439"/>
                    <a:gd name="connsiteX7" fmla="*/ 162042 w 162757"/>
                    <a:gd name="connsiteY7" fmla="*/ 696254 h 699439"/>
                    <a:gd name="connsiteX8" fmla="*/ 101717 w 162757"/>
                    <a:gd name="connsiteY8" fmla="*/ 578779 h 699439"/>
                    <a:gd name="connsiteX9" fmla="*/ 25517 w 162757"/>
                    <a:gd name="connsiteY9" fmla="*/ 296204 h 699439"/>
                    <a:gd name="connsiteX10" fmla="*/ 3292 w 162757"/>
                    <a:gd name="connsiteY10" fmla="*/ 115229 h 699439"/>
                    <a:gd name="connsiteX11" fmla="*/ 3292 w 162757"/>
                    <a:gd name="connsiteY11" fmla="*/ 929 h 699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2757" h="699439">
                      <a:moveTo>
                        <a:pt x="3292" y="929"/>
                      </a:moveTo>
                      <a:cubicBezTo>
                        <a:pt x="3292" y="-6479"/>
                        <a:pt x="-4116" y="31621"/>
                        <a:pt x="3292" y="70779"/>
                      </a:cubicBezTo>
                      <a:cubicBezTo>
                        <a:pt x="10700" y="109937"/>
                        <a:pt x="42979" y="218416"/>
                        <a:pt x="47742" y="235879"/>
                      </a:cubicBezTo>
                      <a:cubicBezTo>
                        <a:pt x="52505" y="253342"/>
                        <a:pt x="30280" y="162854"/>
                        <a:pt x="31867" y="175554"/>
                      </a:cubicBezTo>
                      <a:cubicBezTo>
                        <a:pt x="33454" y="188254"/>
                        <a:pt x="57796" y="295146"/>
                        <a:pt x="57267" y="312079"/>
                      </a:cubicBezTo>
                      <a:cubicBezTo>
                        <a:pt x="56738" y="329012"/>
                        <a:pt x="28163" y="251754"/>
                        <a:pt x="28692" y="277154"/>
                      </a:cubicBezTo>
                      <a:cubicBezTo>
                        <a:pt x="29221" y="302554"/>
                        <a:pt x="38217" y="394629"/>
                        <a:pt x="60442" y="464479"/>
                      </a:cubicBezTo>
                      <a:cubicBezTo>
                        <a:pt x="82667" y="534329"/>
                        <a:pt x="155163" y="677204"/>
                        <a:pt x="162042" y="696254"/>
                      </a:cubicBezTo>
                      <a:cubicBezTo>
                        <a:pt x="168921" y="715304"/>
                        <a:pt x="124471" y="645454"/>
                        <a:pt x="101717" y="578779"/>
                      </a:cubicBezTo>
                      <a:cubicBezTo>
                        <a:pt x="78963" y="512104"/>
                        <a:pt x="41921" y="373462"/>
                        <a:pt x="25517" y="296204"/>
                      </a:cubicBezTo>
                      <a:cubicBezTo>
                        <a:pt x="9113" y="218946"/>
                        <a:pt x="7525" y="161796"/>
                        <a:pt x="3292" y="115229"/>
                      </a:cubicBezTo>
                      <a:cubicBezTo>
                        <a:pt x="-941" y="68662"/>
                        <a:pt x="3292" y="8337"/>
                        <a:pt x="3292" y="9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8" name="フリーフォーム 357">
                  <a:extLst>
                    <a:ext uri="{FF2B5EF4-FFF2-40B4-BE49-F238E27FC236}">
                      <a16:creationId xmlns:a16="http://schemas.microsoft.com/office/drawing/2014/main" id="{035F67E7-AC3E-4964-AEF9-B61754155931}"/>
                    </a:ext>
                  </a:extLst>
                </p:cNvPr>
                <p:cNvSpPr/>
                <p:nvPr/>
              </p:nvSpPr>
              <p:spPr>
                <a:xfrm>
                  <a:off x="8348766" y="4023419"/>
                  <a:ext cx="583833" cy="825903"/>
                </a:xfrm>
                <a:custGeom>
                  <a:avLst/>
                  <a:gdLst>
                    <a:gd name="connsiteX0" fmla="*/ 4659 w 583833"/>
                    <a:gd name="connsiteY0" fmla="*/ 173931 h 825903"/>
                    <a:gd name="connsiteX1" fmla="*/ 322159 w 583833"/>
                    <a:gd name="connsiteY1" fmla="*/ 40581 h 825903"/>
                    <a:gd name="connsiteX2" fmla="*/ 249134 w 583833"/>
                    <a:gd name="connsiteY2" fmla="*/ 34231 h 825903"/>
                    <a:gd name="connsiteX3" fmla="*/ 426934 w 583833"/>
                    <a:gd name="connsiteY3" fmla="*/ 18356 h 825903"/>
                    <a:gd name="connsiteX4" fmla="*/ 493609 w 583833"/>
                    <a:gd name="connsiteY4" fmla="*/ 69156 h 825903"/>
                    <a:gd name="connsiteX5" fmla="*/ 480909 w 583833"/>
                    <a:gd name="connsiteY5" fmla="*/ 43756 h 825903"/>
                    <a:gd name="connsiteX6" fmla="*/ 557109 w 583833"/>
                    <a:gd name="connsiteY6" fmla="*/ 186631 h 825903"/>
                    <a:gd name="connsiteX7" fmla="*/ 557109 w 583833"/>
                    <a:gd name="connsiteY7" fmla="*/ 342206 h 825903"/>
                    <a:gd name="connsiteX8" fmla="*/ 566634 w 583833"/>
                    <a:gd name="connsiteY8" fmla="*/ 332681 h 825903"/>
                    <a:gd name="connsiteX9" fmla="*/ 496784 w 583833"/>
                    <a:gd name="connsiteY9" fmla="*/ 545406 h 825903"/>
                    <a:gd name="connsiteX10" fmla="*/ 541234 w 583833"/>
                    <a:gd name="connsiteY10" fmla="*/ 507306 h 825903"/>
                    <a:gd name="connsiteX11" fmla="*/ 344384 w 583833"/>
                    <a:gd name="connsiteY11" fmla="*/ 818456 h 825903"/>
                    <a:gd name="connsiteX12" fmla="*/ 401534 w 583833"/>
                    <a:gd name="connsiteY12" fmla="*/ 700981 h 825903"/>
                    <a:gd name="connsiteX13" fmla="*/ 579334 w 583833"/>
                    <a:gd name="connsiteY13" fmla="*/ 393006 h 825903"/>
                    <a:gd name="connsiteX14" fmla="*/ 531709 w 583833"/>
                    <a:gd name="connsiteY14" fmla="*/ 437456 h 825903"/>
                    <a:gd name="connsiteX15" fmla="*/ 544409 w 583833"/>
                    <a:gd name="connsiteY15" fmla="*/ 123131 h 825903"/>
                    <a:gd name="connsiteX16" fmla="*/ 515834 w 583833"/>
                    <a:gd name="connsiteY16" fmla="*/ 31056 h 825903"/>
                    <a:gd name="connsiteX17" fmla="*/ 341209 w 583833"/>
                    <a:gd name="connsiteY17" fmla="*/ 18356 h 825903"/>
                    <a:gd name="connsiteX18" fmla="*/ 357084 w 583833"/>
                    <a:gd name="connsiteY18" fmla="*/ 2481 h 825903"/>
                    <a:gd name="connsiteX19" fmla="*/ 176109 w 583833"/>
                    <a:gd name="connsiteY19" fmla="*/ 75506 h 825903"/>
                    <a:gd name="connsiteX20" fmla="*/ 99909 w 583833"/>
                    <a:gd name="connsiteY20" fmla="*/ 113606 h 825903"/>
                    <a:gd name="connsiteX21" fmla="*/ 131659 w 583833"/>
                    <a:gd name="connsiteY21" fmla="*/ 107256 h 825903"/>
                    <a:gd name="connsiteX22" fmla="*/ 4659 w 583833"/>
                    <a:gd name="connsiteY22" fmla="*/ 173931 h 825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83833" h="825903">
                      <a:moveTo>
                        <a:pt x="4659" y="173931"/>
                      </a:moveTo>
                      <a:cubicBezTo>
                        <a:pt x="36409" y="162819"/>
                        <a:pt x="281413" y="63864"/>
                        <a:pt x="322159" y="40581"/>
                      </a:cubicBezTo>
                      <a:cubicBezTo>
                        <a:pt x="362905" y="17298"/>
                        <a:pt x="231672" y="37935"/>
                        <a:pt x="249134" y="34231"/>
                      </a:cubicBezTo>
                      <a:cubicBezTo>
                        <a:pt x="266596" y="30527"/>
                        <a:pt x="386188" y="12535"/>
                        <a:pt x="426934" y="18356"/>
                      </a:cubicBezTo>
                      <a:cubicBezTo>
                        <a:pt x="467680" y="24177"/>
                        <a:pt x="484613" y="64923"/>
                        <a:pt x="493609" y="69156"/>
                      </a:cubicBezTo>
                      <a:cubicBezTo>
                        <a:pt x="502605" y="73389"/>
                        <a:pt x="470326" y="24177"/>
                        <a:pt x="480909" y="43756"/>
                      </a:cubicBezTo>
                      <a:cubicBezTo>
                        <a:pt x="491492" y="63335"/>
                        <a:pt x="544409" y="136889"/>
                        <a:pt x="557109" y="186631"/>
                      </a:cubicBezTo>
                      <a:cubicBezTo>
                        <a:pt x="569809" y="236373"/>
                        <a:pt x="555522" y="317864"/>
                        <a:pt x="557109" y="342206"/>
                      </a:cubicBezTo>
                      <a:cubicBezTo>
                        <a:pt x="558697" y="366548"/>
                        <a:pt x="576688" y="298814"/>
                        <a:pt x="566634" y="332681"/>
                      </a:cubicBezTo>
                      <a:cubicBezTo>
                        <a:pt x="556580" y="366548"/>
                        <a:pt x="501017" y="516302"/>
                        <a:pt x="496784" y="545406"/>
                      </a:cubicBezTo>
                      <a:cubicBezTo>
                        <a:pt x="492551" y="574510"/>
                        <a:pt x="566634" y="461798"/>
                        <a:pt x="541234" y="507306"/>
                      </a:cubicBezTo>
                      <a:cubicBezTo>
                        <a:pt x="515834" y="552814"/>
                        <a:pt x="367667" y="786177"/>
                        <a:pt x="344384" y="818456"/>
                      </a:cubicBezTo>
                      <a:cubicBezTo>
                        <a:pt x="321101" y="850735"/>
                        <a:pt x="362376" y="771889"/>
                        <a:pt x="401534" y="700981"/>
                      </a:cubicBezTo>
                      <a:cubicBezTo>
                        <a:pt x="440692" y="630073"/>
                        <a:pt x="557638" y="436927"/>
                        <a:pt x="579334" y="393006"/>
                      </a:cubicBezTo>
                      <a:cubicBezTo>
                        <a:pt x="601030" y="349085"/>
                        <a:pt x="537530" y="482435"/>
                        <a:pt x="531709" y="437456"/>
                      </a:cubicBezTo>
                      <a:cubicBezTo>
                        <a:pt x="525888" y="392477"/>
                        <a:pt x="547055" y="190864"/>
                        <a:pt x="544409" y="123131"/>
                      </a:cubicBezTo>
                      <a:cubicBezTo>
                        <a:pt x="541763" y="55398"/>
                        <a:pt x="549701" y="48518"/>
                        <a:pt x="515834" y="31056"/>
                      </a:cubicBezTo>
                      <a:cubicBezTo>
                        <a:pt x="481967" y="13593"/>
                        <a:pt x="367667" y="23118"/>
                        <a:pt x="341209" y="18356"/>
                      </a:cubicBezTo>
                      <a:cubicBezTo>
                        <a:pt x="314751" y="13594"/>
                        <a:pt x="384601" y="-7044"/>
                        <a:pt x="357084" y="2481"/>
                      </a:cubicBezTo>
                      <a:cubicBezTo>
                        <a:pt x="329567" y="12006"/>
                        <a:pt x="218972" y="56985"/>
                        <a:pt x="176109" y="75506"/>
                      </a:cubicBezTo>
                      <a:cubicBezTo>
                        <a:pt x="133247" y="94027"/>
                        <a:pt x="107317" y="108314"/>
                        <a:pt x="99909" y="113606"/>
                      </a:cubicBezTo>
                      <a:cubicBezTo>
                        <a:pt x="92501" y="118898"/>
                        <a:pt x="150180" y="95085"/>
                        <a:pt x="131659" y="107256"/>
                      </a:cubicBezTo>
                      <a:cubicBezTo>
                        <a:pt x="113138" y="119427"/>
                        <a:pt x="-27091" y="185043"/>
                        <a:pt x="4659" y="1739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9" name="フリーフォーム 358">
                  <a:extLst>
                    <a:ext uri="{FF2B5EF4-FFF2-40B4-BE49-F238E27FC236}">
                      <a16:creationId xmlns:a16="http://schemas.microsoft.com/office/drawing/2014/main" id="{27CA2797-8E6C-7881-8A14-9B6CB088FE7B}"/>
                    </a:ext>
                  </a:extLst>
                </p:cNvPr>
                <p:cNvSpPr/>
                <p:nvPr/>
              </p:nvSpPr>
              <p:spPr>
                <a:xfrm>
                  <a:off x="8508954" y="4057612"/>
                  <a:ext cx="400096" cy="184248"/>
                </a:xfrm>
                <a:custGeom>
                  <a:avLst/>
                  <a:gdLst>
                    <a:gd name="connsiteX0" fmla="*/ 46 w 400096"/>
                    <a:gd name="connsiteY0" fmla="*/ 146088 h 184248"/>
                    <a:gd name="connsiteX1" fmla="*/ 234996 w 400096"/>
                    <a:gd name="connsiteY1" fmla="*/ 88938 h 184248"/>
                    <a:gd name="connsiteX2" fmla="*/ 120696 w 400096"/>
                    <a:gd name="connsiteY2" fmla="*/ 114338 h 184248"/>
                    <a:gd name="connsiteX3" fmla="*/ 311196 w 400096"/>
                    <a:gd name="connsiteY3" fmla="*/ 95288 h 184248"/>
                    <a:gd name="connsiteX4" fmla="*/ 400096 w 400096"/>
                    <a:gd name="connsiteY4" fmla="*/ 184188 h 184248"/>
                    <a:gd name="connsiteX5" fmla="*/ 311196 w 400096"/>
                    <a:gd name="connsiteY5" fmla="*/ 107988 h 184248"/>
                    <a:gd name="connsiteX6" fmla="*/ 203246 w 400096"/>
                    <a:gd name="connsiteY6" fmla="*/ 38138 h 184248"/>
                    <a:gd name="connsiteX7" fmla="*/ 241346 w 400096"/>
                    <a:gd name="connsiteY7" fmla="*/ 38 h 184248"/>
                    <a:gd name="connsiteX8" fmla="*/ 215946 w 400096"/>
                    <a:gd name="connsiteY8" fmla="*/ 31788 h 184248"/>
                    <a:gd name="connsiteX9" fmla="*/ 257221 w 400096"/>
                    <a:gd name="connsiteY9" fmla="*/ 69888 h 184248"/>
                    <a:gd name="connsiteX10" fmla="*/ 46 w 400096"/>
                    <a:gd name="connsiteY10" fmla="*/ 146088 h 18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0096" h="184248">
                      <a:moveTo>
                        <a:pt x="46" y="146088"/>
                      </a:moveTo>
                      <a:cubicBezTo>
                        <a:pt x="-3658" y="149263"/>
                        <a:pt x="214888" y="94230"/>
                        <a:pt x="234996" y="88938"/>
                      </a:cubicBezTo>
                      <a:cubicBezTo>
                        <a:pt x="255104" y="83646"/>
                        <a:pt x="107996" y="113280"/>
                        <a:pt x="120696" y="114338"/>
                      </a:cubicBezTo>
                      <a:cubicBezTo>
                        <a:pt x="133396" y="115396"/>
                        <a:pt x="264629" y="83646"/>
                        <a:pt x="311196" y="95288"/>
                      </a:cubicBezTo>
                      <a:cubicBezTo>
                        <a:pt x="357763" y="106930"/>
                        <a:pt x="400096" y="182071"/>
                        <a:pt x="400096" y="184188"/>
                      </a:cubicBezTo>
                      <a:cubicBezTo>
                        <a:pt x="400096" y="186305"/>
                        <a:pt x="344004" y="132330"/>
                        <a:pt x="311196" y="107988"/>
                      </a:cubicBezTo>
                      <a:cubicBezTo>
                        <a:pt x="278388" y="83646"/>
                        <a:pt x="214888" y="56130"/>
                        <a:pt x="203246" y="38138"/>
                      </a:cubicBezTo>
                      <a:cubicBezTo>
                        <a:pt x="191604" y="20146"/>
                        <a:pt x="239229" y="1096"/>
                        <a:pt x="241346" y="38"/>
                      </a:cubicBezTo>
                      <a:cubicBezTo>
                        <a:pt x="243463" y="-1020"/>
                        <a:pt x="213300" y="20146"/>
                        <a:pt x="215946" y="31788"/>
                      </a:cubicBezTo>
                      <a:cubicBezTo>
                        <a:pt x="218592" y="43430"/>
                        <a:pt x="286325" y="52425"/>
                        <a:pt x="257221" y="69888"/>
                      </a:cubicBezTo>
                      <a:cubicBezTo>
                        <a:pt x="228117" y="87351"/>
                        <a:pt x="3750" y="142913"/>
                        <a:pt x="46" y="1460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0" name="フリーフォーム 359">
                  <a:extLst>
                    <a:ext uri="{FF2B5EF4-FFF2-40B4-BE49-F238E27FC236}">
                      <a16:creationId xmlns:a16="http://schemas.microsoft.com/office/drawing/2014/main" id="{278587E1-C9B0-726C-B157-25BF2F0EB01C}"/>
                    </a:ext>
                  </a:extLst>
                </p:cNvPr>
                <p:cNvSpPr/>
                <p:nvPr/>
              </p:nvSpPr>
              <p:spPr>
                <a:xfrm>
                  <a:off x="8575539" y="4812761"/>
                  <a:ext cx="216784" cy="505570"/>
                </a:xfrm>
                <a:custGeom>
                  <a:avLst/>
                  <a:gdLst>
                    <a:gd name="connsiteX0" fmla="*/ 216036 w 216784"/>
                    <a:gd name="connsiteY0" fmla="*/ 539 h 505570"/>
                    <a:gd name="connsiteX1" fmla="*/ 133486 w 216784"/>
                    <a:gd name="connsiteY1" fmla="*/ 165639 h 505570"/>
                    <a:gd name="connsiteX2" fmla="*/ 63636 w 216784"/>
                    <a:gd name="connsiteY2" fmla="*/ 333914 h 505570"/>
                    <a:gd name="connsiteX3" fmla="*/ 136 w 216784"/>
                    <a:gd name="connsiteY3" fmla="*/ 505364 h 505570"/>
                    <a:gd name="connsiteX4" fmla="*/ 47761 w 216784"/>
                    <a:gd name="connsiteY4" fmla="*/ 365664 h 505570"/>
                    <a:gd name="connsiteX5" fmla="*/ 82686 w 216784"/>
                    <a:gd name="connsiteY5" fmla="*/ 222789 h 505570"/>
                    <a:gd name="connsiteX6" fmla="*/ 216036 w 216784"/>
                    <a:gd name="connsiteY6" fmla="*/ 539 h 505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784" h="505570">
                      <a:moveTo>
                        <a:pt x="216036" y="539"/>
                      </a:moveTo>
                      <a:cubicBezTo>
                        <a:pt x="224503" y="-8986"/>
                        <a:pt x="158886" y="110077"/>
                        <a:pt x="133486" y="165639"/>
                      </a:cubicBezTo>
                      <a:cubicBezTo>
                        <a:pt x="108086" y="221202"/>
                        <a:pt x="85861" y="277293"/>
                        <a:pt x="63636" y="333914"/>
                      </a:cubicBezTo>
                      <a:cubicBezTo>
                        <a:pt x="41411" y="390535"/>
                        <a:pt x="2782" y="500072"/>
                        <a:pt x="136" y="505364"/>
                      </a:cubicBezTo>
                      <a:cubicBezTo>
                        <a:pt x="-2510" y="510656"/>
                        <a:pt x="34003" y="412760"/>
                        <a:pt x="47761" y="365664"/>
                      </a:cubicBezTo>
                      <a:cubicBezTo>
                        <a:pt x="61519" y="318568"/>
                        <a:pt x="53582" y="279939"/>
                        <a:pt x="82686" y="222789"/>
                      </a:cubicBezTo>
                      <a:cubicBezTo>
                        <a:pt x="111790" y="165639"/>
                        <a:pt x="207569" y="10064"/>
                        <a:pt x="216036" y="5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1" name="フリーフォーム 360">
                  <a:extLst>
                    <a:ext uri="{FF2B5EF4-FFF2-40B4-BE49-F238E27FC236}">
                      <a16:creationId xmlns:a16="http://schemas.microsoft.com/office/drawing/2014/main" id="{9B65AB68-37B0-7256-7707-B0F639DD50F1}"/>
                    </a:ext>
                  </a:extLst>
                </p:cNvPr>
                <p:cNvSpPr/>
                <p:nvPr/>
              </p:nvSpPr>
              <p:spPr>
                <a:xfrm>
                  <a:off x="8480242" y="4568666"/>
                  <a:ext cx="243532" cy="837196"/>
                </a:xfrm>
                <a:custGeom>
                  <a:avLst/>
                  <a:gdLst>
                    <a:gd name="connsiteX0" fmla="*/ 197033 w 243532"/>
                    <a:gd name="connsiteY0" fmla="*/ 159 h 837196"/>
                    <a:gd name="connsiteX1" fmla="*/ 225608 w 243532"/>
                    <a:gd name="connsiteY1" fmla="*/ 273209 h 837196"/>
                    <a:gd name="connsiteX2" fmla="*/ 200208 w 243532"/>
                    <a:gd name="connsiteY2" fmla="*/ 358934 h 837196"/>
                    <a:gd name="connsiteX3" fmla="*/ 76383 w 243532"/>
                    <a:gd name="connsiteY3" fmla="*/ 520859 h 837196"/>
                    <a:gd name="connsiteX4" fmla="*/ 146233 w 243532"/>
                    <a:gd name="connsiteY4" fmla="*/ 479584 h 837196"/>
                    <a:gd name="connsiteX5" fmla="*/ 41458 w 243532"/>
                    <a:gd name="connsiteY5" fmla="*/ 651034 h 837196"/>
                    <a:gd name="connsiteX6" fmla="*/ 85908 w 243532"/>
                    <a:gd name="connsiteY6" fmla="*/ 720884 h 837196"/>
                    <a:gd name="connsiteX7" fmla="*/ 136708 w 243532"/>
                    <a:gd name="connsiteY7" fmla="*/ 835184 h 837196"/>
                    <a:gd name="connsiteX8" fmla="*/ 89083 w 243532"/>
                    <a:gd name="connsiteY8" fmla="*/ 787559 h 837196"/>
                    <a:gd name="connsiteX9" fmla="*/ 183 w 243532"/>
                    <a:gd name="connsiteY9" fmla="*/ 708184 h 837196"/>
                    <a:gd name="connsiteX10" fmla="*/ 114483 w 243532"/>
                    <a:gd name="connsiteY10" fmla="*/ 501809 h 837196"/>
                    <a:gd name="connsiteX11" fmla="*/ 89083 w 243532"/>
                    <a:gd name="connsiteY11" fmla="*/ 539909 h 837196"/>
                    <a:gd name="connsiteX12" fmla="*/ 231958 w 243532"/>
                    <a:gd name="connsiteY12" fmla="*/ 276384 h 837196"/>
                    <a:gd name="connsiteX13" fmla="*/ 235133 w 243532"/>
                    <a:gd name="connsiteY13" fmla="*/ 314484 h 837196"/>
                    <a:gd name="connsiteX14" fmla="*/ 235133 w 243532"/>
                    <a:gd name="connsiteY14" fmla="*/ 143034 h 837196"/>
                    <a:gd name="connsiteX15" fmla="*/ 238308 w 243532"/>
                    <a:gd name="connsiteY15" fmla="*/ 231934 h 837196"/>
                    <a:gd name="connsiteX16" fmla="*/ 197033 w 243532"/>
                    <a:gd name="connsiteY16" fmla="*/ 159 h 837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43532" h="837196">
                      <a:moveTo>
                        <a:pt x="197033" y="159"/>
                      </a:moveTo>
                      <a:cubicBezTo>
                        <a:pt x="194916" y="7038"/>
                        <a:pt x="225079" y="213413"/>
                        <a:pt x="225608" y="273209"/>
                      </a:cubicBezTo>
                      <a:cubicBezTo>
                        <a:pt x="226137" y="333005"/>
                        <a:pt x="225079" y="317659"/>
                        <a:pt x="200208" y="358934"/>
                      </a:cubicBezTo>
                      <a:cubicBezTo>
                        <a:pt x="175337" y="400209"/>
                        <a:pt x="85379" y="500751"/>
                        <a:pt x="76383" y="520859"/>
                      </a:cubicBezTo>
                      <a:cubicBezTo>
                        <a:pt x="67387" y="540967"/>
                        <a:pt x="152054" y="457888"/>
                        <a:pt x="146233" y="479584"/>
                      </a:cubicBezTo>
                      <a:cubicBezTo>
                        <a:pt x="140412" y="501280"/>
                        <a:pt x="51512" y="610817"/>
                        <a:pt x="41458" y="651034"/>
                      </a:cubicBezTo>
                      <a:cubicBezTo>
                        <a:pt x="31404" y="691251"/>
                        <a:pt x="70033" y="690192"/>
                        <a:pt x="85908" y="720884"/>
                      </a:cubicBezTo>
                      <a:cubicBezTo>
                        <a:pt x="101783" y="751576"/>
                        <a:pt x="136179" y="824072"/>
                        <a:pt x="136708" y="835184"/>
                      </a:cubicBezTo>
                      <a:cubicBezTo>
                        <a:pt x="137237" y="846296"/>
                        <a:pt x="111837" y="808726"/>
                        <a:pt x="89083" y="787559"/>
                      </a:cubicBezTo>
                      <a:cubicBezTo>
                        <a:pt x="66329" y="766392"/>
                        <a:pt x="-4050" y="755809"/>
                        <a:pt x="183" y="708184"/>
                      </a:cubicBezTo>
                      <a:cubicBezTo>
                        <a:pt x="4416" y="660559"/>
                        <a:pt x="99666" y="529855"/>
                        <a:pt x="114483" y="501809"/>
                      </a:cubicBezTo>
                      <a:cubicBezTo>
                        <a:pt x="129300" y="473763"/>
                        <a:pt x="69504" y="577480"/>
                        <a:pt x="89083" y="539909"/>
                      </a:cubicBezTo>
                      <a:cubicBezTo>
                        <a:pt x="108662" y="502338"/>
                        <a:pt x="207616" y="313955"/>
                        <a:pt x="231958" y="276384"/>
                      </a:cubicBezTo>
                      <a:cubicBezTo>
                        <a:pt x="256300" y="238813"/>
                        <a:pt x="234604" y="336709"/>
                        <a:pt x="235133" y="314484"/>
                      </a:cubicBezTo>
                      <a:cubicBezTo>
                        <a:pt x="235662" y="292259"/>
                        <a:pt x="234604" y="156792"/>
                        <a:pt x="235133" y="143034"/>
                      </a:cubicBezTo>
                      <a:cubicBezTo>
                        <a:pt x="235662" y="129276"/>
                        <a:pt x="245716" y="253101"/>
                        <a:pt x="238308" y="231934"/>
                      </a:cubicBezTo>
                      <a:cubicBezTo>
                        <a:pt x="230900" y="210767"/>
                        <a:pt x="199150" y="-6720"/>
                        <a:pt x="197033" y="1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2" name="フリーフォーム 361">
                  <a:extLst>
                    <a:ext uri="{FF2B5EF4-FFF2-40B4-BE49-F238E27FC236}">
                      <a16:creationId xmlns:a16="http://schemas.microsoft.com/office/drawing/2014/main" id="{1006692C-4087-7D12-9AF4-B2789F93327F}"/>
                    </a:ext>
                  </a:extLst>
                </p:cNvPr>
                <p:cNvSpPr/>
                <p:nvPr/>
              </p:nvSpPr>
              <p:spPr>
                <a:xfrm>
                  <a:off x="8130719" y="5441938"/>
                  <a:ext cx="445260" cy="314490"/>
                </a:xfrm>
                <a:custGeom>
                  <a:avLst/>
                  <a:gdLst>
                    <a:gd name="connsiteX0" fmla="*/ 456 w 445260"/>
                    <a:gd name="connsiteY0" fmla="*/ 12 h 314490"/>
                    <a:gd name="connsiteX1" fmla="*/ 70306 w 445260"/>
                    <a:gd name="connsiteY1" fmla="*/ 206387 h 314490"/>
                    <a:gd name="connsiteX2" fmla="*/ 146506 w 445260"/>
                    <a:gd name="connsiteY2" fmla="*/ 314337 h 314490"/>
                    <a:gd name="connsiteX3" fmla="*/ 67131 w 445260"/>
                    <a:gd name="connsiteY3" fmla="*/ 231787 h 314490"/>
                    <a:gd name="connsiteX4" fmla="*/ 190956 w 445260"/>
                    <a:gd name="connsiteY4" fmla="*/ 301637 h 314490"/>
                    <a:gd name="connsiteX5" fmla="*/ 305256 w 445260"/>
                    <a:gd name="connsiteY5" fmla="*/ 209562 h 314490"/>
                    <a:gd name="connsiteX6" fmla="*/ 298906 w 445260"/>
                    <a:gd name="connsiteY6" fmla="*/ 222262 h 314490"/>
                    <a:gd name="connsiteX7" fmla="*/ 444956 w 445260"/>
                    <a:gd name="connsiteY7" fmla="*/ 60337 h 314490"/>
                    <a:gd name="connsiteX8" fmla="*/ 254456 w 445260"/>
                    <a:gd name="connsiteY8" fmla="*/ 206387 h 314490"/>
                    <a:gd name="connsiteX9" fmla="*/ 108406 w 445260"/>
                    <a:gd name="connsiteY9" fmla="*/ 212737 h 314490"/>
                    <a:gd name="connsiteX10" fmla="*/ 105231 w 445260"/>
                    <a:gd name="connsiteY10" fmla="*/ 215912 h 314490"/>
                    <a:gd name="connsiteX11" fmla="*/ 456 w 445260"/>
                    <a:gd name="connsiteY11" fmla="*/ 12 h 314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5260" h="314490">
                      <a:moveTo>
                        <a:pt x="456" y="12"/>
                      </a:moveTo>
                      <a:cubicBezTo>
                        <a:pt x="-5365" y="-1576"/>
                        <a:pt x="45964" y="154000"/>
                        <a:pt x="70306" y="206387"/>
                      </a:cubicBezTo>
                      <a:cubicBezTo>
                        <a:pt x="94648" y="258774"/>
                        <a:pt x="147035" y="310104"/>
                        <a:pt x="146506" y="314337"/>
                      </a:cubicBezTo>
                      <a:cubicBezTo>
                        <a:pt x="145977" y="318570"/>
                        <a:pt x="59723" y="233904"/>
                        <a:pt x="67131" y="231787"/>
                      </a:cubicBezTo>
                      <a:cubicBezTo>
                        <a:pt x="74539" y="229670"/>
                        <a:pt x="151269" y="305341"/>
                        <a:pt x="190956" y="301637"/>
                      </a:cubicBezTo>
                      <a:cubicBezTo>
                        <a:pt x="230643" y="297933"/>
                        <a:pt x="287264" y="222791"/>
                        <a:pt x="305256" y="209562"/>
                      </a:cubicBezTo>
                      <a:cubicBezTo>
                        <a:pt x="323248" y="196333"/>
                        <a:pt x="275623" y="247133"/>
                        <a:pt x="298906" y="222262"/>
                      </a:cubicBezTo>
                      <a:cubicBezTo>
                        <a:pt x="322189" y="197391"/>
                        <a:pt x="452364" y="62983"/>
                        <a:pt x="444956" y="60337"/>
                      </a:cubicBezTo>
                      <a:cubicBezTo>
                        <a:pt x="437548" y="57691"/>
                        <a:pt x="310548" y="180987"/>
                        <a:pt x="254456" y="206387"/>
                      </a:cubicBezTo>
                      <a:cubicBezTo>
                        <a:pt x="198364" y="231787"/>
                        <a:pt x="133277" y="211150"/>
                        <a:pt x="108406" y="212737"/>
                      </a:cubicBezTo>
                      <a:cubicBezTo>
                        <a:pt x="83535" y="214325"/>
                        <a:pt x="122164" y="247662"/>
                        <a:pt x="105231" y="215912"/>
                      </a:cubicBezTo>
                      <a:cubicBezTo>
                        <a:pt x="88298" y="184162"/>
                        <a:pt x="6277" y="1600"/>
                        <a:pt x="456" y="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3" name="フリーフォーム 362">
                  <a:extLst>
                    <a:ext uri="{FF2B5EF4-FFF2-40B4-BE49-F238E27FC236}">
                      <a16:creationId xmlns:a16="http://schemas.microsoft.com/office/drawing/2014/main" id="{59329C7B-5410-E416-2838-293C4717983C}"/>
                    </a:ext>
                  </a:extLst>
                </p:cNvPr>
                <p:cNvSpPr/>
                <p:nvPr/>
              </p:nvSpPr>
              <p:spPr>
                <a:xfrm>
                  <a:off x="8489938" y="4469384"/>
                  <a:ext cx="198320" cy="706251"/>
                </a:xfrm>
                <a:custGeom>
                  <a:avLst/>
                  <a:gdLst>
                    <a:gd name="connsiteX0" fmla="*/ 9537 w 198320"/>
                    <a:gd name="connsiteY0" fmla="*/ 1016 h 706251"/>
                    <a:gd name="connsiteX1" fmla="*/ 139712 w 198320"/>
                    <a:gd name="connsiteY1" fmla="*/ 299466 h 706251"/>
                    <a:gd name="connsiteX2" fmla="*/ 177812 w 198320"/>
                    <a:gd name="connsiteY2" fmla="*/ 181991 h 706251"/>
                    <a:gd name="connsiteX3" fmla="*/ 136537 w 198320"/>
                    <a:gd name="connsiteY3" fmla="*/ 366141 h 706251"/>
                    <a:gd name="connsiteX4" fmla="*/ 88912 w 198320"/>
                    <a:gd name="connsiteY4" fmla="*/ 486791 h 706251"/>
                    <a:gd name="connsiteX5" fmla="*/ 12 w 198320"/>
                    <a:gd name="connsiteY5" fmla="*/ 705866 h 706251"/>
                    <a:gd name="connsiteX6" fmla="*/ 95262 w 198320"/>
                    <a:gd name="connsiteY6" fmla="*/ 534416 h 706251"/>
                    <a:gd name="connsiteX7" fmla="*/ 196862 w 198320"/>
                    <a:gd name="connsiteY7" fmla="*/ 328041 h 706251"/>
                    <a:gd name="connsiteX8" fmla="*/ 155587 w 198320"/>
                    <a:gd name="connsiteY8" fmla="*/ 407416 h 706251"/>
                    <a:gd name="connsiteX9" fmla="*/ 158762 w 198320"/>
                    <a:gd name="connsiteY9" fmla="*/ 239141 h 706251"/>
                    <a:gd name="connsiteX10" fmla="*/ 114312 w 198320"/>
                    <a:gd name="connsiteY10" fmla="*/ 159766 h 706251"/>
                    <a:gd name="connsiteX11" fmla="*/ 139712 w 198320"/>
                    <a:gd name="connsiteY11" fmla="*/ 283591 h 706251"/>
                    <a:gd name="connsiteX12" fmla="*/ 98437 w 198320"/>
                    <a:gd name="connsiteY12" fmla="*/ 204216 h 706251"/>
                    <a:gd name="connsiteX13" fmla="*/ 9537 w 198320"/>
                    <a:gd name="connsiteY13" fmla="*/ 1016 h 706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8320" h="706251">
                      <a:moveTo>
                        <a:pt x="9537" y="1016"/>
                      </a:moveTo>
                      <a:cubicBezTo>
                        <a:pt x="16416" y="16891"/>
                        <a:pt x="111666" y="269304"/>
                        <a:pt x="139712" y="299466"/>
                      </a:cubicBezTo>
                      <a:cubicBezTo>
                        <a:pt x="167758" y="329628"/>
                        <a:pt x="178341" y="170879"/>
                        <a:pt x="177812" y="181991"/>
                      </a:cubicBezTo>
                      <a:cubicBezTo>
                        <a:pt x="177283" y="193103"/>
                        <a:pt x="151354" y="315341"/>
                        <a:pt x="136537" y="366141"/>
                      </a:cubicBezTo>
                      <a:cubicBezTo>
                        <a:pt x="121720" y="416941"/>
                        <a:pt x="111666" y="430170"/>
                        <a:pt x="88912" y="486791"/>
                      </a:cubicBezTo>
                      <a:cubicBezTo>
                        <a:pt x="66158" y="543412"/>
                        <a:pt x="-1046" y="697929"/>
                        <a:pt x="12" y="705866"/>
                      </a:cubicBezTo>
                      <a:cubicBezTo>
                        <a:pt x="1070" y="713803"/>
                        <a:pt x="62454" y="597387"/>
                        <a:pt x="95262" y="534416"/>
                      </a:cubicBezTo>
                      <a:cubicBezTo>
                        <a:pt x="128070" y="471445"/>
                        <a:pt x="186808" y="349208"/>
                        <a:pt x="196862" y="328041"/>
                      </a:cubicBezTo>
                      <a:cubicBezTo>
                        <a:pt x="206916" y="306874"/>
                        <a:pt x="161937" y="422233"/>
                        <a:pt x="155587" y="407416"/>
                      </a:cubicBezTo>
                      <a:cubicBezTo>
                        <a:pt x="149237" y="392599"/>
                        <a:pt x="165641" y="280416"/>
                        <a:pt x="158762" y="239141"/>
                      </a:cubicBezTo>
                      <a:cubicBezTo>
                        <a:pt x="151883" y="197866"/>
                        <a:pt x="117487" y="152358"/>
                        <a:pt x="114312" y="159766"/>
                      </a:cubicBezTo>
                      <a:cubicBezTo>
                        <a:pt x="111137" y="167174"/>
                        <a:pt x="142358" y="276183"/>
                        <a:pt x="139712" y="283591"/>
                      </a:cubicBezTo>
                      <a:cubicBezTo>
                        <a:pt x="137066" y="290999"/>
                        <a:pt x="115899" y="248666"/>
                        <a:pt x="98437" y="204216"/>
                      </a:cubicBezTo>
                      <a:cubicBezTo>
                        <a:pt x="80975" y="159766"/>
                        <a:pt x="2658" y="-14859"/>
                        <a:pt x="9537" y="10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4" name="フリーフォーム 363">
                  <a:extLst>
                    <a:ext uri="{FF2B5EF4-FFF2-40B4-BE49-F238E27FC236}">
                      <a16:creationId xmlns:a16="http://schemas.microsoft.com/office/drawing/2014/main" id="{34B69A5C-8B2C-68E3-6541-50D318D7A58E}"/>
                    </a:ext>
                  </a:extLst>
                </p:cNvPr>
                <p:cNvSpPr/>
                <p:nvPr/>
              </p:nvSpPr>
              <p:spPr>
                <a:xfrm>
                  <a:off x="8219990" y="4711699"/>
                  <a:ext cx="191779" cy="441585"/>
                </a:xfrm>
                <a:custGeom>
                  <a:avLst/>
                  <a:gdLst>
                    <a:gd name="connsiteX0" fmla="*/ 155660 w 191779"/>
                    <a:gd name="connsiteY0" fmla="*/ 1 h 441585"/>
                    <a:gd name="connsiteX1" fmla="*/ 165185 w 191779"/>
                    <a:gd name="connsiteY1" fmla="*/ 184151 h 441585"/>
                    <a:gd name="connsiteX2" fmla="*/ 133435 w 191779"/>
                    <a:gd name="connsiteY2" fmla="*/ 276226 h 441585"/>
                    <a:gd name="connsiteX3" fmla="*/ 85 w 191779"/>
                    <a:gd name="connsiteY3" fmla="*/ 441326 h 441585"/>
                    <a:gd name="connsiteX4" fmla="*/ 114385 w 191779"/>
                    <a:gd name="connsiteY4" fmla="*/ 311151 h 441585"/>
                    <a:gd name="connsiteX5" fmla="*/ 190585 w 191779"/>
                    <a:gd name="connsiteY5" fmla="*/ 187326 h 441585"/>
                    <a:gd name="connsiteX6" fmla="*/ 155660 w 191779"/>
                    <a:gd name="connsiteY6" fmla="*/ 1 h 441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1779" h="441585">
                      <a:moveTo>
                        <a:pt x="155660" y="1"/>
                      </a:moveTo>
                      <a:cubicBezTo>
                        <a:pt x="151427" y="-528"/>
                        <a:pt x="168889" y="138114"/>
                        <a:pt x="165185" y="184151"/>
                      </a:cubicBezTo>
                      <a:cubicBezTo>
                        <a:pt x="161481" y="230188"/>
                        <a:pt x="160952" y="233364"/>
                        <a:pt x="133435" y="276226"/>
                      </a:cubicBezTo>
                      <a:cubicBezTo>
                        <a:pt x="105918" y="319088"/>
                        <a:pt x="3260" y="435505"/>
                        <a:pt x="85" y="441326"/>
                      </a:cubicBezTo>
                      <a:cubicBezTo>
                        <a:pt x="-3090" y="447147"/>
                        <a:pt x="82635" y="353484"/>
                        <a:pt x="114385" y="311151"/>
                      </a:cubicBezTo>
                      <a:cubicBezTo>
                        <a:pt x="146135" y="268818"/>
                        <a:pt x="182118" y="233893"/>
                        <a:pt x="190585" y="187326"/>
                      </a:cubicBezTo>
                      <a:cubicBezTo>
                        <a:pt x="199052" y="140759"/>
                        <a:pt x="159893" y="530"/>
                        <a:pt x="155660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5" name="フリーフォーム 364">
                  <a:extLst>
                    <a:ext uri="{FF2B5EF4-FFF2-40B4-BE49-F238E27FC236}">
                      <a16:creationId xmlns:a16="http://schemas.microsoft.com/office/drawing/2014/main" id="{3C117378-173B-E04A-D141-3A315DA33AF0}"/>
                    </a:ext>
                  </a:extLst>
                </p:cNvPr>
                <p:cNvSpPr/>
                <p:nvPr/>
              </p:nvSpPr>
              <p:spPr>
                <a:xfrm>
                  <a:off x="8147030" y="4968519"/>
                  <a:ext cx="380070" cy="254368"/>
                </a:xfrm>
                <a:custGeom>
                  <a:avLst/>
                  <a:gdLst>
                    <a:gd name="connsiteX0" fmla="*/ 377845 w 380070"/>
                    <a:gd name="connsiteY0" fmla="*/ 356 h 254368"/>
                    <a:gd name="connsiteX1" fmla="*/ 301645 w 380070"/>
                    <a:gd name="connsiteY1" fmla="*/ 117831 h 254368"/>
                    <a:gd name="connsiteX2" fmla="*/ 209570 w 380070"/>
                    <a:gd name="connsiteY2" fmla="*/ 178156 h 254368"/>
                    <a:gd name="connsiteX3" fmla="*/ 20 w 380070"/>
                    <a:gd name="connsiteY3" fmla="*/ 254356 h 254368"/>
                    <a:gd name="connsiteX4" fmla="*/ 222270 w 380070"/>
                    <a:gd name="connsiteY4" fmla="*/ 184506 h 254368"/>
                    <a:gd name="connsiteX5" fmla="*/ 127020 w 380070"/>
                    <a:gd name="connsiteY5" fmla="*/ 213081 h 254368"/>
                    <a:gd name="connsiteX6" fmla="*/ 234970 w 380070"/>
                    <a:gd name="connsiteY6" fmla="*/ 143231 h 254368"/>
                    <a:gd name="connsiteX7" fmla="*/ 212745 w 380070"/>
                    <a:gd name="connsiteY7" fmla="*/ 159106 h 254368"/>
                    <a:gd name="connsiteX8" fmla="*/ 377845 w 380070"/>
                    <a:gd name="connsiteY8" fmla="*/ 356 h 254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0070" h="254368">
                      <a:moveTo>
                        <a:pt x="377845" y="356"/>
                      </a:moveTo>
                      <a:cubicBezTo>
                        <a:pt x="392662" y="-6523"/>
                        <a:pt x="329691" y="88198"/>
                        <a:pt x="301645" y="117831"/>
                      </a:cubicBezTo>
                      <a:cubicBezTo>
                        <a:pt x="273599" y="147464"/>
                        <a:pt x="259841" y="155402"/>
                        <a:pt x="209570" y="178156"/>
                      </a:cubicBezTo>
                      <a:cubicBezTo>
                        <a:pt x="159299" y="200910"/>
                        <a:pt x="-2097" y="253298"/>
                        <a:pt x="20" y="254356"/>
                      </a:cubicBezTo>
                      <a:cubicBezTo>
                        <a:pt x="2137" y="255414"/>
                        <a:pt x="201104" y="191385"/>
                        <a:pt x="222270" y="184506"/>
                      </a:cubicBezTo>
                      <a:cubicBezTo>
                        <a:pt x="243436" y="177627"/>
                        <a:pt x="124903" y="219960"/>
                        <a:pt x="127020" y="213081"/>
                      </a:cubicBezTo>
                      <a:cubicBezTo>
                        <a:pt x="129137" y="206202"/>
                        <a:pt x="220683" y="152227"/>
                        <a:pt x="234970" y="143231"/>
                      </a:cubicBezTo>
                      <a:cubicBezTo>
                        <a:pt x="249257" y="134235"/>
                        <a:pt x="190520" y="176568"/>
                        <a:pt x="212745" y="159106"/>
                      </a:cubicBezTo>
                      <a:cubicBezTo>
                        <a:pt x="234970" y="141644"/>
                        <a:pt x="363028" y="7235"/>
                        <a:pt x="377845" y="3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6" name="フリーフォーム 365">
                  <a:extLst>
                    <a:ext uri="{FF2B5EF4-FFF2-40B4-BE49-F238E27FC236}">
                      <a16:creationId xmlns:a16="http://schemas.microsoft.com/office/drawing/2014/main" id="{2937D168-CD7C-3CC5-1E9F-47BC9032B036}"/>
                    </a:ext>
                  </a:extLst>
                </p:cNvPr>
                <p:cNvSpPr/>
                <p:nvPr/>
              </p:nvSpPr>
              <p:spPr>
                <a:xfrm>
                  <a:off x="8272602" y="5143467"/>
                  <a:ext cx="326844" cy="475988"/>
                </a:xfrm>
                <a:custGeom>
                  <a:avLst/>
                  <a:gdLst>
                    <a:gd name="connsiteX0" fmla="*/ 220523 w 326844"/>
                    <a:gd name="connsiteY0" fmla="*/ 33 h 475988"/>
                    <a:gd name="connsiteX1" fmla="*/ 198298 w 326844"/>
                    <a:gd name="connsiteY1" fmla="*/ 133383 h 475988"/>
                    <a:gd name="connsiteX2" fmla="*/ 255448 w 326844"/>
                    <a:gd name="connsiteY2" fmla="*/ 228633 h 475988"/>
                    <a:gd name="connsiteX3" fmla="*/ 214173 w 326844"/>
                    <a:gd name="connsiteY3" fmla="*/ 244508 h 475988"/>
                    <a:gd name="connsiteX4" fmla="*/ 325298 w 326844"/>
                    <a:gd name="connsiteY4" fmla="*/ 336583 h 475988"/>
                    <a:gd name="connsiteX5" fmla="*/ 271323 w 326844"/>
                    <a:gd name="connsiteY5" fmla="*/ 342933 h 475988"/>
                    <a:gd name="connsiteX6" fmla="*/ 163373 w 326844"/>
                    <a:gd name="connsiteY6" fmla="*/ 463583 h 475988"/>
                    <a:gd name="connsiteX7" fmla="*/ 83998 w 326844"/>
                    <a:gd name="connsiteY7" fmla="*/ 469933 h 475988"/>
                    <a:gd name="connsiteX8" fmla="*/ 1448 w 326844"/>
                    <a:gd name="connsiteY8" fmla="*/ 444533 h 475988"/>
                    <a:gd name="connsiteX9" fmla="*/ 157023 w 326844"/>
                    <a:gd name="connsiteY9" fmla="*/ 466758 h 475988"/>
                    <a:gd name="connsiteX10" fmla="*/ 252273 w 326844"/>
                    <a:gd name="connsiteY10" fmla="*/ 317533 h 475988"/>
                    <a:gd name="connsiteX11" fmla="*/ 223698 w 326844"/>
                    <a:gd name="connsiteY11" fmla="*/ 269908 h 475988"/>
                    <a:gd name="connsiteX12" fmla="*/ 239573 w 326844"/>
                    <a:gd name="connsiteY12" fmla="*/ 225458 h 475988"/>
                    <a:gd name="connsiteX13" fmla="*/ 176073 w 326844"/>
                    <a:gd name="connsiteY13" fmla="*/ 133383 h 475988"/>
                    <a:gd name="connsiteX14" fmla="*/ 179248 w 326844"/>
                    <a:gd name="connsiteY14" fmla="*/ 146083 h 475988"/>
                    <a:gd name="connsiteX15" fmla="*/ 220523 w 326844"/>
                    <a:gd name="connsiteY15" fmla="*/ 33 h 475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26844" h="475988">
                      <a:moveTo>
                        <a:pt x="220523" y="33"/>
                      </a:moveTo>
                      <a:cubicBezTo>
                        <a:pt x="223698" y="-2084"/>
                        <a:pt x="192477" y="95283"/>
                        <a:pt x="198298" y="133383"/>
                      </a:cubicBezTo>
                      <a:cubicBezTo>
                        <a:pt x="204119" y="171483"/>
                        <a:pt x="252802" y="210112"/>
                        <a:pt x="255448" y="228633"/>
                      </a:cubicBezTo>
                      <a:cubicBezTo>
                        <a:pt x="258094" y="247154"/>
                        <a:pt x="202531" y="226516"/>
                        <a:pt x="214173" y="244508"/>
                      </a:cubicBezTo>
                      <a:cubicBezTo>
                        <a:pt x="225815" y="262500"/>
                        <a:pt x="315773" y="320179"/>
                        <a:pt x="325298" y="336583"/>
                      </a:cubicBezTo>
                      <a:cubicBezTo>
                        <a:pt x="334823" y="352987"/>
                        <a:pt x="298311" y="321766"/>
                        <a:pt x="271323" y="342933"/>
                      </a:cubicBezTo>
                      <a:cubicBezTo>
                        <a:pt x="244336" y="364100"/>
                        <a:pt x="194594" y="442416"/>
                        <a:pt x="163373" y="463583"/>
                      </a:cubicBezTo>
                      <a:cubicBezTo>
                        <a:pt x="132152" y="484750"/>
                        <a:pt x="110986" y="473108"/>
                        <a:pt x="83998" y="469933"/>
                      </a:cubicBezTo>
                      <a:cubicBezTo>
                        <a:pt x="57010" y="466758"/>
                        <a:pt x="-10723" y="445062"/>
                        <a:pt x="1448" y="444533"/>
                      </a:cubicBezTo>
                      <a:cubicBezTo>
                        <a:pt x="13619" y="444004"/>
                        <a:pt x="115219" y="487925"/>
                        <a:pt x="157023" y="466758"/>
                      </a:cubicBezTo>
                      <a:cubicBezTo>
                        <a:pt x="198827" y="445591"/>
                        <a:pt x="241161" y="350341"/>
                        <a:pt x="252273" y="317533"/>
                      </a:cubicBezTo>
                      <a:cubicBezTo>
                        <a:pt x="263386" y="284725"/>
                        <a:pt x="225815" y="285254"/>
                        <a:pt x="223698" y="269908"/>
                      </a:cubicBezTo>
                      <a:cubicBezTo>
                        <a:pt x="221581" y="254562"/>
                        <a:pt x="247511" y="248212"/>
                        <a:pt x="239573" y="225458"/>
                      </a:cubicBezTo>
                      <a:cubicBezTo>
                        <a:pt x="231636" y="202704"/>
                        <a:pt x="186127" y="146612"/>
                        <a:pt x="176073" y="133383"/>
                      </a:cubicBezTo>
                      <a:cubicBezTo>
                        <a:pt x="166019" y="120154"/>
                        <a:pt x="173427" y="165662"/>
                        <a:pt x="179248" y="146083"/>
                      </a:cubicBezTo>
                      <a:cubicBezTo>
                        <a:pt x="185069" y="126504"/>
                        <a:pt x="217348" y="2150"/>
                        <a:pt x="220523" y="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7" name="フリーフォーム 366">
                  <a:extLst>
                    <a:ext uri="{FF2B5EF4-FFF2-40B4-BE49-F238E27FC236}">
                      <a16:creationId xmlns:a16="http://schemas.microsoft.com/office/drawing/2014/main" id="{F335FAA7-2E8D-EAD8-D770-3C00C06EAD3E}"/>
                    </a:ext>
                  </a:extLst>
                </p:cNvPr>
                <p:cNvSpPr/>
                <p:nvPr/>
              </p:nvSpPr>
              <p:spPr>
                <a:xfrm>
                  <a:off x="8194649" y="5217878"/>
                  <a:ext cx="228717" cy="196107"/>
                </a:xfrm>
                <a:custGeom>
                  <a:avLst/>
                  <a:gdLst>
                    <a:gd name="connsiteX0" fmla="*/ 228626 w 228717"/>
                    <a:gd name="connsiteY0" fmla="*/ 4997 h 196107"/>
                    <a:gd name="connsiteX1" fmla="*/ 54001 w 228717"/>
                    <a:gd name="connsiteY1" fmla="*/ 33572 h 196107"/>
                    <a:gd name="connsiteX2" fmla="*/ 15901 w 228717"/>
                    <a:gd name="connsiteY2" fmla="*/ 122472 h 196107"/>
                    <a:gd name="connsiteX3" fmla="*/ 26 w 228717"/>
                    <a:gd name="connsiteY3" fmla="*/ 195497 h 196107"/>
                    <a:gd name="connsiteX4" fmla="*/ 19076 w 228717"/>
                    <a:gd name="connsiteY4" fmla="*/ 81197 h 196107"/>
                    <a:gd name="connsiteX5" fmla="*/ 28601 w 228717"/>
                    <a:gd name="connsiteY5" fmla="*/ 8172 h 196107"/>
                    <a:gd name="connsiteX6" fmla="*/ 228626 w 228717"/>
                    <a:gd name="connsiteY6" fmla="*/ 4997 h 196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717" h="196107">
                      <a:moveTo>
                        <a:pt x="228626" y="4997"/>
                      </a:moveTo>
                      <a:cubicBezTo>
                        <a:pt x="232859" y="9230"/>
                        <a:pt x="89455" y="13993"/>
                        <a:pt x="54001" y="33572"/>
                      </a:cubicBezTo>
                      <a:cubicBezTo>
                        <a:pt x="18547" y="53151"/>
                        <a:pt x="24897" y="95485"/>
                        <a:pt x="15901" y="122472"/>
                      </a:cubicBezTo>
                      <a:cubicBezTo>
                        <a:pt x="6905" y="149459"/>
                        <a:pt x="-503" y="202376"/>
                        <a:pt x="26" y="195497"/>
                      </a:cubicBezTo>
                      <a:cubicBezTo>
                        <a:pt x="555" y="188618"/>
                        <a:pt x="14314" y="112418"/>
                        <a:pt x="19076" y="81197"/>
                      </a:cubicBezTo>
                      <a:cubicBezTo>
                        <a:pt x="23838" y="49976"/>
                        <a:pt x="26" y="21401"/>
                        <a:pt x="28601" y="8172"/>
                      </a:cubicBezTo>
                      <a:cubicBezTo>
                        <a:pt x="57176" y="-5057"/>
                        <a:pt x="224393" y="764"/>
                        <a:pt x="228626" y="49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8" name="フリーフォーム 367">
                  <a:extLst>
                    <a:ext uri="{FF2B5EF4-FFF2-40B4-BE49-F238E27FC236}">
                      <a16:creationId xmlns:a16="http://schemas.microsoft.com/office/drawing/2014/main" id="{3BF955D5-F9A2-3026-1955-32BF40B9AE1C}"/>
                    </a:ext>
                  </a:extLst>
                </p:cNvPr>
                <p:cNvSpPr/>
                <p:nvPr/>
              </p:nvSpPr>
              <p:spPr>
                <a:xfrm>
                  <a:off x="8217983" y="5156006"/>
                  <a:ext cx="253016" cy="433556"/>
                </a:xfrm>
                <a:custGeom>
                  <a:avLst/>
                  <a:gdLst>
                    <a:gd name="connsiteX0" fmla="*/ 252917 w 253016"/>
                    <a:gd name="connsiteY0" fmla="*/ 194 h 433556"/>
                    <a:gd name="connsiteX1" fmla="*/ 144967 w 253016"/>
                    <a:gd name="connsiteY1" fmla="*/ 155769 h 433556"/>
                    <a:gd name="connsiteX2" fmla="*/ 103692 w 253016"/>
                    <a:gd name="connsiteY2" fmla="*/ 197044 h 433556"/>
                    <a:gd name="connsiteX3" fmla="*/ 214817 w 253016"/>
                    <a:gd name="connsiteY3" fmla="*/ 298644 h 433556"/>
                    <a:gd name="connsiteX4" fmla="*/ 192592 w 253016"/>
                    <a:gd name="connsiteY4" fmla="*/ 403419 h 433556"/>
                    <a:gd name="connsiteX5" fmla="*/ 100517 w 253016"/>
                    <a:gd name="connsiteY5" fmla="*/ 327219 h 433556"/>
                    <a:gd name="connsiteX6" fmla="*/ 43367 w 253016"/>
                    <a:gd name="connsiteY6" fmla="*/ 251019 h 433556"/>
                    <a:gd name="connsiteX7" fmla="*/ 2092 w 253016"/>
                    <a:gd name="connsiteY7" fmla="*/ 225619 h 433556"/>
                    <a:gd name="connsiteX8" fmla="*/ 110042 w 253016"/>
                    <a:gd name="connsiteY8" fmla="*/ 368494 h 433556"/>
                    <a:gd name="connsiteX9" fmla="*/ 138617 w 253016"/>
                    <a:gd name="connsiteY9" fmla="*/ 428819 h 433556"/>
                    <a:gd name="connsiteX10" fmla="*/ 186242 w 253016"/>
                    <a:gd name="connsiteY10" fmla="*/ 422469 h 433556"/>
                    <a:gd name="connsiteX11" fmla="*/ 198942 w 253016"/>
                    <a:gd name="connsiteY11" fmla="*/ 365319 h 433556"/>
                    <a:gd name="connsiteX12" fmla="*/ 179892 w 253016"/>
                    <a:gd name="connsiteY12" fmla="*/ 282769 h 433556"/>
                    <a:gd name="connsiteX13" fmla="*/ 71942 w 253016"/>
                    <a:gd name="connsiteY13" fmla="*/ 155769 h 433556"/>
                    <a:gd name="connsiteX14" fmla="*/ 132267 w 253016"/>
                    <a:gd name="connsiteY14" fmla="*/ 181169 h 433556"/>
                    <a:gd name="connsiteX15" fmla="*/ 164017 w 253016"/>
                    <a:gd name="connsiteY15" fmla="*/ 124019 h 433556"/>
                    <a:gd name="connsiteX16" fmla="*/ 252917 w 253016"/>
                    <a:gd name="connsiteY16" fmla="*/ 194 h 43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53016" h="433556">
                      <a:moveTo>
                        <a:pt x="252917" y="194"/>
                      </a:moveTo>
                      <a:cubicBezTo>
                        <a:pt x="249742" y="5486"/>
                        <a:pt x="169838" y="122961"/>
                        <a:pt x="144967" y="155769"/>
                      </a:cubicBezTo>
                      <a:cubicBezTo>
                        <a:pt x="120096" y="188577"/>
                        <a:pt x="92050" y="173231"/>
                        <a:pt x="103692" y="197044"/>
                      </a:cubicBezTo>
                      <a:cubicBezTo>
                        <a:pt x="115334" y="220857"/>
                        <a:pt x="200000" y="264248"/>
                        <a:pt x="214817" y="298644"/>
                      </a:cubicBezTo>
                      <a:cubicBezTo>
                        <a:pt x="229634" y="333040"/>
                        <a:pt x="211642" y="398657"/>
                        <a:pt x="192592" y="403419"/>
                      </a:cubicBezTo>
                      <a:cubicBezTo>
                        <a:pt x="173542" y="408181"/>
                        <a:pt x="125388" y="352619"/>
                        <a:pt x="100517" y="327219"/>
                      </a:cubicBezTo>
                      <a:cubicBezTo>
                        <a:pt x="75646" y="301819"/>
                        <a:pt x="59771" y="267952"/>
                        <a:pt x="43367" y="251019"/>
                      </a:cubicBezTo>
                      <a:cubicBezTo>
                        <a:pt x="26963" y="234086"/>
                        <a:pt x="-9020" y="206040"/>
                        <a:pt x="2092" y="225619"/>
                      </a:cubicBezTo>
                      <a:cubicBezTo>
                        <a:pt x="13204" y="245198"/>
                        <a:pt x="87288" y="334627"/>
                        <a:pt x="110042" y="368494"/>
                      </a:cubicBezTo>
                      <a:cubicBezTo>
                        <a:pt x="132796" y="402361"/>
                        <a:pt x="125917" y="419823"/>
                        <a:pt x="138617" y="428819"/>
                      </a:cubicBezTo>
                      <a:cubicBezTo>
                        <a:pt x="151317" y="437815"/>
                        <a:pt x="176188" y="433052"/>
                        <a:pt x="186242" y="422469"/>
                      </a:cubicBezTo>
                      <a:cubicBezTo>
                        <a:pt x="196296" y="411886"/>
                        <a:pt x="200000" y="388602"/>
                        <a:pt x="198942" y="365319"/>
                      </a:cubicBezTo>
                      <a:cubicBezTo>
                        <a:pt x="197884" y="342036"/>
                        <a:pt x="201059" y="317694"/>
                        <a:pt x="179892" y="282769"/>
                      </a:cubicBezTo>
                      <a:cubicBezTo>
                        <a:pt x="158725" y="247844"/>
                        <a:pt x="79879" y="172702"/>
                        <a:pt x="71942" y="155769"/>
                      </a:cubicBezTo>
                      <a:cubicBezTo>
                        <a:pt x="64005" y="138836"/>
                        <a:pt x="116921" y="186461"/>
                        <a:pt x="132267" y="181169"/>
                      </a:cubicBezTo>
                      <a:cubicBezTo>
                        <a:pt x="147613" y="175877"/>
                        <a:pt x="145496" y="148890"/>
                        <a:pt x="164017" y="124019"/>
                      </a:cubicBezTo>
                      <a:cubicBezTo>
                        <a:pt x="182538" y="99148"/>
                        <a:pt x="256092" y="-5098"/>
                        <a:pt x="252917" y="1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9" name="フリーフォーム 368">
                  <a:extLst>
                    <a:ext uri="{FF2B5EF4-FFF2-40B4-BE49-F238E27FC236}">
                      <a16:creationId xmlns:a16="http://schemas.microsoft.com/office/drawing/2014/main" id="{B27CE882-35FF-F2B9-28DE-169921839ECC}"/>
                    </a:ext>
                  </a:extLst>
                </p:cNvPr>
                <p:cNvSpPr/>
                <p:nvPr/>
              </p:nvSpPr>
              <p:spPr>
                <a:xfrm>
                  <a:off x="4503656" y="2774935"/>
                  <a:ext cx="455694" cy="1258446"/>
                </a:xfrm>
                <a:custGeom>
                  <a:avLst/>
                  <a:gdLst>
                    <a:gd name="connsiteX0" fmla="*/ 455694 w 455694"/>
                    <a:gd name="connsiteY0" fmla="*/ 15 h 1258446"/>
                    <a:gd name="connsiteX1" fmla="*/ 328694 w 455694"/>
                    <a:gd name="connsiteY1" fmla="*/ 254015 h 1258446"/>
                    <a:gd name="connsiteX2" fmla="*/ 376319 w 455694"/>
                    <a:gd name="connsiteY2" fmla="*/ 206390 h 1258446"/>
                    <a:gd name="connsiteX3" fmla="*/ 284244 w 455694"/>
                    <a:gd name="connsiteY3" fmla="*/ 406415 h 1258446"/>
                    <a:gd name="connsiteX4" fmla="*/ 230269 w 455694"/>
                    <a:gd name="connsiteY4" fmla="*/ 593740 h 1258446"/>
                    <a:gd name="connsiteX5" fmla="*/ 246144 w 455694"/>
                    <a:gd name="connsiteY5" fmla="*/ 511190 h 1258446"/>
                    <a:gd name="connsiteX6" fmla="*/ 188994 w 455694"/>
                    <a:gd name="connsiteY6" fmla="*/ 742965 h 1258446"/>
                    <a:gd name="connsiteX7" fmla="*/ 135019 w 455694"/>
                    <a:gd name="connsiteY7" fmla="*/ 879490 h 1258446"/>
                    <a:gd name="connsiteX8" fmla="*/ 188994 w 455694"/>
                    <a:gd name="connsiteY8" fmla="*/ 825515 h 1258446"/>
                    <a:gd name="connsiteX9" fmla="*/ 90569 w 455694"/>
                    <a:gd name="connsiteY9" fmla="*/ 1031890 h 1258446"/>
                    <a:gd name="connsiteX10" fmla="*/ 1669 w 455694"/>
                    <a:gd name="connsiteY10" fmla="*/ 1254140 h 1258446"/>
                    <a:gd name="connsiteX11" fmla="*/ 30244 w 455694"/>
                    <a:gd name="connsiteY11" fmla="*/ 1184290 h 1258446"/>
                    <a:gd name="connsiteX12" fmla="*/ 169944 w 455694"/>
                    <a:gd name="connsiteY12" fmla="*/ 835040 h 1258446"/>
                    <a:gd name="connsiteX13" fmla="*/ 112794 w 455694"/>
                    <a:gd name="connsiteY13" fmla="*/ 936640 h 1258446"/>
                    <a:gd name="connsiteX14" fmla="*/ 236619 w 455694"/>
                    <a:gd name="connsiteY14" fmla="*/ 466740 h 1258446"/>
                    <a:gd name="connsiteX15" fmla="*/ 328694 w 455694"/>
                    <a:gd name="connsiteY15" fmla="*/ 266715 h 1258446"/>
                    <a:gd name="connsiteX16" fmla="*/ 455694 w 455694"/>
                    <a:gd name="connsiteY16" fmla="*/ 15 h 1258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55694" h="1258446">
                      <a:moveTo>
                        <a:pt x="455694" y="15"/>
                      </a:moveTo>
                      <a:cubicBezTo>
                        <a:pt x="455694" y="-2102"/>
                        <a:pt x="341923" y="219619"/>
                        <a:pt x="328694" y="254015"/>
                      </a:cubicBezTo>
                      <a:cubicBezTo>
                        <a:pt x="315465" y="288411"/>
                        <a:pt x="383727" y="180990"/>
                        <a:pt x="376319" y="206390"/>
                      </a:cubicBezTo>
                      <a:cubicBezTo>
                        <a:pt x="368911" y="231790"/>
                        <a:pt x="308586" y="341857"/>
                        <a:pt x="284244" y="406415"/>
                      </a:cubicBezTo>
                      <a:cubicBezTo>
                        <a:pt x="259902" y="470973"/>
                        <a:pt x="236619" y="576278"/>
                        <a:pt x="230269" y="593740"/>
                      </a:cubicBezTo>
                      <a:cubicBezTo>
                        <a:pt x="223919" y="611202"/>
                        <a:pt x="253023" y="486319"/>
                        <a:pt x="246144" y="511190"/>
                      </a:cubicBezTo>
                      <a:cubicBezTo>
                        <a:pt x="239265" y="536061"/>
                        <a:pt x="207515" y="681582"/>
                        <a:pt x="188994" y="742965"/>
                      </a:cubicBezTo>
                      <a:cubicBezTo>
                        <a:pt x="170473" y="804348"/>
                        <a:pt x="135019" y="865732"/>
                        <a:pt x="135019" y="879490"/>
                      </a:cubicBezTo>
                      <a:cubicBezTo>
                        <a:pt x="135019" y="893248"/>
                        <a:pt x="196402" y="800115"/>
                        <a:pt x="188994" y="825515"/>
                      </a:cubicBezTo>
                      <a:cubicBezTo>
                        <a:pt x="181586" y="850915"/>
                        <a:pt x="121790" y="960453"/>
                        <a:pt x="90569" y="1031890"/>
                      </a:cubicBezTo>
                      <a:cubicBezTo>
                        <a:pt x="59348" y="1103327"/>
                        <a:pt x="11723" y="1228740"/>
                        <a:pt x="1669" y="1254140"/>
                      </a:cubicBezTo>
                      <a:cubicBezTo>
                        <a:pt x="-8385" y="1279540"/>
                        <a:pt x="30244" y="1184290"/>
                        <a:pt x="30244" y="1184290"/>
                      </a:cubicBezTo>
                      <a:cubicBezTo>
                        <a:pt x="58290" y="1114440"/>
                        <a:pt x="156186" y="876315"/>
                        <a:pt x="169944" y="835040"/>
                      </a:cubicBezTo>
                      <a:cubicBezTo>
                        <a:pt x="183702" y="793765"/>
                        <a:pt x="101682" y="998023"/>
                        <a:pt x="112794" y="936640"/>
                      </a:cubicBezTo>
                      <a:cubicBezTo>
                        <a:pt x="123906" y="875257"/>
                        <a:pt x="200636" y="578394"/>
                        <a:pt x="236619" y="466740"/>
                      </a:cubicBezTo>
                      <a:cubicBezTo>
                        <a:pt x="272602" y="355086"/>
                        <a:pt x="292711" y="343973"/>
                        <a:pt x="328694" y="266715"/>
                      </a:cubicBezTo>
                      <a:cubicBezTo>
                        <a:pt x="364677" y="189457"/>
                        <a:pt x="455694" y="2132"/>
                        <a:pt x="455694" y="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0" name="フリーフォーム 369">
                  <a:extLst>
                    <a:ext uri="{FF2B5EF4-FFF2-40B4-BE49-F238E27FC236}">
                      <a16:creationId xmlns:a16="http://schemas.microsoft.com/office/drawing/2014/main" id="{6592686F-7649-277D-6A5A-5D47D2F9E9FB}"/>
                    </a:ext>
                  </a:extLst>
                </p:cNvPr>
                <p:cNvSpPr/>
                <p:nvPr/>
              </p:nvSpPr>
              <p:spPr>
                <a:xfrm>
                  <a:off x="4458763" y="4101619"/>
                  <a:ext cx="83156" cy="1051738"/>
                </a:xfrm>
                <a:custGeom>
                  <a:avLst/>
                  <a:gdLst>
                    <a:gd name="connsiteX0" fmla="*/ 40212 w 83156"/>
                    <a:gd name="connsiteY0" fmla="*/ 481 h 1051738"/>
                    <a:gd name="connsiteX1" fmla="*/ 2112 w 83156"/>
                    <a:gd name="connsiteY1" fmla="*/ 457681 h 1051738"/>
                    <a:gd name="connsiteX2" fmla="*/ 21162 w 83156"/>
                    <a:gd name="connsiteY2" fmla="*/ 397356 h 1051738"/>
                    <a:gd name="connsiteX3" fmla="*/ 2112 w 83156"/>
                    <a:gd name="connsiteY3" fmla="*/ 594206 h 1051738"/>
                    <a:gd name="connsiteX4" fmla="*/ 81487 w 83156"/>
                    <a:gd name="connsiteY4" fmla="*/ 1035531 h 1051738"/>
                    <a:gd name="connsiteX5" fmla="*/ 52912 w 83156"/>
                    <a:gd name="connsiteY5" fmla="*/ 918056 h 1051738"/>
                    <a:gd name="connsiteX6" fmla="*/ 14812 w 83156"/>
                    <a:gd name="connsiteY6" fmla="*/ 556106 h 1051738"/>
                    <a:gd name="connsiteX7" fmla="*/ 40212 w 83156"/>
                    <a:gd name="connsiteY7" fmla="*/ 481 h 1051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3156" h="1051738">
                      <a:moveTo>
                        <a:pt x="40212" y="481"/>
                      </a:moveTo>
                      <a:cubicBezTo>
                        <a:pt x="38095" y="-15923"/>
                        <a:pt x="5287" y="391535"/>
                        <a:pt x="2112" y="457681"/>
                      </a:cubicBezTo>
                      <a:cubicBezTo>
                        <a:pt x="-1063" y="523827"/>
                        <a:pt x="21162" y="374602"/>
                        <a:pt x="21162" y="397356"/>
                      </a:cubicBezTo>
                      <a:cubicBezTo>
                        <a:pt x="21162" y="420110"/>
                        <a:pt x="-7942" y="487844"/>
                        <a:pt x="2112" y="594206"/>
                      </a:cubicBezTo>
                      <a:cubicBezTo>
                        <a:pt x="12166" y="700568"/>
                        <a:pt x="73020" y="981556"/>
                        <a:pt x="81487" y="1035531"/>
                      </a:cubicBezTo>
                      <a:cubicBezTo>
                        <a:pt x="89954" y="1089506"/>
                        <a:pt x="64025" y="997960"/>
                        <a:pt x="52912" y="918056"/>
                      </a:cubicBezTo>
                      <a:cubicBezTo>
                        <a:pt x="41800" y="838152"/>
                        <a:pt x="14812" y="703743"/>
                        <a:pt x="14812" y="556106"/>
                      </a:cubicBezTo>
                      <a:cubicBezTo>
                        <a:pt x="14812" y="408469"/>
                        <a:pt x="42329" y="16885"/>
                        <a:pt x="40212" y="4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1" name="フリーフォーム 370">
                  <a:extLst>
                    <a:ext uri="{FF2B5EF4-FFF2-40B4-BE49-F238E27FC236}">
                      <a16:creationId xmlns:a16="http://schemas.microsoft.com/office/drawing/2014/main" id="{00EB0ECB-02CE-E224-C228-A1A8860829DB}"/>
                    </a:ext>
                  </a:extLst>
                </p:cNvPr>
                <p:cNvSpPr/>
                <p:nvPr/>
              </p:nvSpPr>
              <p:spPr>
                <a:xfrm>
                  <a:off x="4791075" y="5864225"/>
                  <a:ext cx="369559" cy="792848"/>
                </a:xfrm>
                <a:custGeom>
                  <a:avLst/>
                  <a:gdLst>
                    <a:gd name="connsiteX0" fmla="*/ 0 w 369559"/>
                    <a:gd name="connsiteY0" fmla="*/ 0 h 792848"/>
                    <a:gd name="connsiteX1" fmla="*/ 133350 w 369559"/>
                    <a:gd name="connsiteY1" fmla="*/ 377825 h 792848"/>
                    <a:gd name="connsiteX2" fmla="*/ 228600 w 369559"/>
                    <a:gd name="connsiteY2" fmla="*/ 539750 h 792848"/>
                    <a:gd name="connsiteX3" fmla="*/ 203200 w 369559"/>
                    <a:gd name="connsiteY3" fmla="*/ 473075 h 792848"/>
                    <a:gd name="connsiteX4" fmla="*/ 368300 w 369559"/>
                    <a:gd name="connsiteY4" fmla="*/ 790575 h 792848"/>
                    <a:gd name="connsiteX5" fmla="*/ 273050 w 369559"/>
                    <a:gd name="connsiteY5" fmla="*/ 606425 h 792848"/>
                    <a:gd name="connsiteX6" fmla="*/ 158750 w 369559"/>
                    <a:gd name="connsiteY6" fmla="*/ 431800 h 792848"/>
                    <a:gd name="connsiteX7" fmla="*/ 101600 w 369559"/>
                    <a:gd name="connsiteY7" fmla="*/ 257175 h 792848"/>
                    <a:gd name="connsiteX8" fmla="*/ 0 w 369559"/>
                    <a:gd name="connsiteY8" fmla="*/ 0 h 792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559" h="792848">
                      <a:moveTo>
                        <a:pt x="0" y="0"/>
                      </a:moveTo>
                      <a:cubicBezTo>
                        <a:pt x="47625" y="143933"/>
                        <a:pt x="95250" y="287867"/>
                        <a:pt x="133350" y="377825"/>
                      </a:cubicBezTo>
                      <a:cubicBezTo>
                        <a:pt x="171450" y="467783"/>
                        <a:pt x="216958" y="523875"/>
                        <a:pt x="228600" y="539750"/>
                      </a:cubicBezTo>
                      <a:cubicBezTo>
                        <a:pt x="240242" y="555625"/>
                        <a:pt x="179917" y="431271"/>
                        <a:pt x="203200" y="473075"/>
                      </a:cubicBezTo>
                      <a:cubicBezTo>
                        <a:pt x="226483" y="514879"/>
                        <a:pt x="356658" y="768350"/>
                        <a:pt x="368300" y="790575"/>
                      </a:cubicBezTo>
                      <a:cubicBezTo>
                        <a:pt x="379942" y="812800"/>
                        <a:pt x="307975" y="666221"/>
                        <a:pt x="273050" y="606425"/>
                      </a:cubicBezTo>
                      <a:cubicBezTo>
                        <a:pt x="238125" y="546629"/>
                        <a:pt x="187325" y="490008"/>
                        <a:pt x="158750" y="431800"/>
                      </a:cubicBezTo>
                      <a:cubicBezTo>
                        <a:pt x="130175" y="373592"/>
                        <a:pt x="101600" y="257175"/>
                        <a:pt x="101600" y="2571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2" name="フリーフォーム 371">
                  <a:extLst>
                    <a:ext uri="{FF2B5EF4-FFF2-40B4-BE49-F238E27FC236}">
                      <a16:creationId xmlns:a16="http://schemas.microsoft.com/office/drawing/2014/main" id="{B72BF8AE-E97D-76EB-CAE1-D80A2D1236F5}"/>
                    </a:ext>
                  </a:extLst>
                </p:cNvPr>
                <p:cNvSpPr/>
                <p:nvPr/>
              </p:nvSpPr>
              <p:spPr>
                <a:xfrm>
                  <a:off x="6199877" y="2424500"/>
                  <a:ext cx="998037" cy="369842"/>
                </a:xfrm>
                <a:custGeom>
                  <a:avLst/>
                  <a:gdLst>
                    <a:gd name="connsiteX0" fmla="*/ 898 w 998037"/>
                    <a:gd name="connsiteY0" fmla="*/ 369500 h 369842"/>
                    <a:gd name="connsiteX1" fmla="*/ 346973 w 998037"/>
                    <a:gd name="connsiteY1" fmla="*/ 77400 h 369842"/>
                    <a:gd name="connsiteX2" fmla="*/ 248548 w 998037"/>
                    <a:gd name="connsiteY2" fmla="*/ 188525 h 369842"/>
                    <a:gd name="connsiteX3" fmla="*/ 508898 w 998037"/>
                    <a:gd name="connsiteY3" fmla="*/ 74225 h 369842"/>
                    <a:gd name="connsiteX4" fmla="*/ 394598 w 998037"/>
                    <a:gd name="connsiteY4" fmla="*/ 207575 h 369842"/>
                    <a:gd name="connsiteX5" fmla="*/ 635898 w 998037"/>
                    <a:gd name="connsiteY5" fmla="*/ 71050 h 369842"/>
                    <a:gd name="connsiteX6" fmla="*/ 591448 w 998037"/>
                    <a:gd name="connsiteY6" fmla="*/ 140900 h 369842"/>
                    <a:gd name="connsiteX7" fmla="*/ 912123 w 998037"/>
                    <a:gd name="connsiteY7" fmla="*/ 52000 h 369842"/>
                    <a:gd name="connsiteX8" fmla="*/ 778773 w 998037"/>
                    <a:gd name="connsiteY8" fmla="*/ 179000 h 369842"/>
                    <a:gd name="connsiteX9" fmla="*/ 997848 w 998037"/>
                    <a:gd name="connsiteY9" fmla="*/ 1200 h 369842"/>
                    <a:gd name="connsiteX10" fmla="*/ 734323 w 998037"/>
                    <a:gd name="connsiteY10" fmla="*/ 105975 h 369842"/>
                    <a:gd name="connsiteX11" fmla="*/ 423173 w 998037"/>
                    <a:gd name="connsiteY11" fmla="*/ 201225 h 369842"/>
                    <a:gd name="connsiteX12" fmla="*/ 439048 w 998037"/>
                    <a:gd name="connsiteY12" fmla="*/ 128200 h 369842"/>
                    <a:gd name="connsiteX13" fmla="*/ 232673 w 998037"/>
                    <a:gd name="connsiteY13" fmla="*/ 185350 h 369842"/>
                    <a:gd name="connsiteX14" fmla="*/ 245373 w 998037"/>
                    <a:gd name="connsiteY14" fmla="*/ 137725 h 369842"/>
                    <a:gd name="connsiteX15" fmla="*/ 898 w 998037"/>
                    <a:gd name="connsiteY15" fmla="*/ 369500 h 369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98037" h="369842">
                      <a:moveTo>
                        <a:pt x="898" y="369500"/>
                      </a:moveTo>
                      <a:cubicBezTo>
                        <a:pt x="17831" y="359446"/>
                        <a:pt x="305698" y="107562"/>
                        <a:pt x="346973" y="77400"/>
                      </a:cubicBezTo>
                      <a:cubicBezTo>
                        <a:pt x="388248" y="47238"/>
                        <a:pt x="221561" y="189054"/>
                        <a:pt x="248548" y="188525"/>
                      </a:cubicBezTo>
                      <a:cubicBezTo>
                        <a:pt x="275535" y="187996"/>
                        <a:pt x="484556" y="71050"/>
                        <a:pt x="508898" y="74225"/>
                      </a:cubicBezTo>
                      <a:cubicBezTo>
                        <a:pt x="533240" y="77400"/>
                        <a:pt x="373431" y="208104"/>
                        <a:pt x="394598" y="207575"/>
                      </a:cubicBezTo>
                      <a:cubicBezTo>
                        <a:pt x="415765" y="207046"/>
                        <a:pt x="603090" y="82162"/>
                        <a:pt x="635898" y="71050"/>
                      </a:cubicBezTo>
                      <a:cubicBezTo>
                        <a:pt x="668706" y="59937"/>
                        <a:pt x="545411" y="144075"/>
                        <a:pt x="591448" y="140900"/>
                      </a:cubicBezTo>
                      <a:cubicBezTo>
                        <a:pt x="637485" y="137725"/>
                        <a:pt x="880902" y="45650"/>
                        <a:pt x="912123" y="52000"/>
                      </a:cubicBezTo>
                      <a:cubicBezTo>
                        <a:pt x="943344" y="58350"/>
                        <a:pt x="764485" y="187467"/>
                        <a:pt x="778773" y="179000"/>
                      </a:cubicBezTo>
                      <a:cubicBezTo>
                        <a:pt x="793061" y="170533"/>
                        <a:pt x="1005256" y="13371"/>
                        <a:pt x="997848" y="1200"/>
                      </a:cubicBezTo>
                      <a:cubicBezTo>
                        <a:pt x="990440" y="-10971"/>
                        <a:pt x="830102" y="72638"/>
                        <a:pt x="734323" y="105975"/>
                      </a:cubicBezTo>
                      <a:cubicBezTo>
                        <a:pt x="638544" y="139312"/>
                        <a:pt x="472386" y="197521"/>
                        <a:pt x="423173" y="201225"/>
                      </a:cubicBezTo>
                      <a:cubicBezTo>
                        <a:pt x="373961" y="204929"/>
                        <a:pt x="470798" y="130846"/>
                        <a:pt x="439048" y="128200"/>
                      </a:cubicBezTo>
                      <a:cubicBezTo>
                        <a:pt x="407298" y="125554"/>
                        <a:pt x="264952" y="183763"/>
                        <a:pt x="232673" y="185350"/>
                      </a:cubicBezTo>
                      <a:cubicBezTo>
                        <a:pt x="200394" y="186937"/>
                        <a:pt x="279240" y="110208"/>
                        <a:pt x="245373" y="137725"/>
                      </a:cubicBezTo>
                      <a:cubicBezTo>
                        <a:pt x="211506" y="165242"/>
                        <a:pt x="-16035" y="379554"/>
                        <a:pt x="898" y="3695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3" name="フリーフォーム 372">
                  <a:extLst>
                    <a:ext uri="{FF2B5EF4-FFF2-40B4-BE49-F238E27FC236}">
                      <a16:creationId xmlns:a16="http://schemas.microsoft.com/office/drawing/2014/main" id="{6659B7F4-AFF7-FB0A-D8E8-C21FF3C4322F}"/>
                    </a:ext>
                  </a:extLst>
                </p:cNvPr>
                <p:cNvSpPr/>
                <p:nvPr/>
              </p:nvSpPr>
              <p:spPr>
                <a:xfrm>
                  <a:off x="7289458" y="2656296"/>
                  <a:ext cx="339076" cy="1214140"/>
                </a:xfrm>
                <a:custGeom>
                  <a:avLst/>
                  <a:gdLst>
                    <a:gd name="connsiteX0" fmla="*/ 342 w 339076"/>
                    <a:gd name="connsiteY0" fmla="*/ 77379 h 1214140"/>
                    <a:gd name="connsiteX1" fmla="*/ 279742 w 339076"/>
                    <a:gd name="connsiteY1" fmla="*/ 394879 h 1214140"/>
                    <a:gd name="connsiteX2" fmla="*/ 219417 w 339076"/>
                    <a:gd name="connsiteY2" fmla="*/ 391704 h 1214140"/>
                    <a:gd name="connsiteX3" fmla="*/ 292442 w 339076"/>
                    <a:gd name="connsiteY3" fmla="*/ 540929 h 1214140"/>
                    <a:gd name="connsiteX4" fmla="*/ 257517 w 339076"/>
                    <a:gd name="connsiteY4" fmla="*/ 566329 h 1214140"/>
                    <a:gd name="connsiteX5" fmla="*/ 298792 w 339076"/>
                    <a:gd name="connsiteY5" fmla="*/ 744129 h 1214140"/>
                    <a:gd name="connsiteX6" fmla="*/ 251167 w 339076"/>
                    <a:gd name="connsiteY6" fmla="*/ 699679 h 1214140"/>
                    <a:gd name="connsiteX7" fmla="*/ 336892 w 339076"/>
                    <a:gd name="connsiteY7" fmla="*/ 902879 h 1214140"/>
                    <a:gd name="connsiteX8" fmla="*/ 314667 w 339076"/>
                    <a:gd name="connsiteY8" fmla="*/ 864779 h 1214140"/>
                    <a:gd name="connsiteX9" fmla="*/ 327367 w 339076"/>
                    <a:gd name="connsiteY9" fmla="*/ 1042579 h 1214140"/>
                    <a:gd name="connsiteX10" fmla="*/ 336892 w 339076"/>
                    <a:gd name="connsiteY10" fmla="*/ 1214029 h 1214140"/>
                    <a:gd name="connsiteX11" fmla="*/ 314667 w 339076"/>
                    <a:gd name="connsiteY11" fmla="*/ 1017179 h 1214140"/>
                    <a:gd name="connsiteX12" fmla="*/ 289267 w 339076"/>
                    <a:gd name="connsiteY12" fmla="*/ 471079 h 1214140"/>
                    <a:gd name="connsiteX13" fmla="*/ 254342 w 339076"/>
                    <a:gd name="connsiteY13" fmla="*/ 728254 h 1214140"/>
                    <a:gd name="connsiteX14" fmla="*/ 247992 w 339076"/>
                    <a:gd name="connsiteY14" fmla="*/ 410754 h 1214140"/>
                    <a:gd name="connsiteX15" fmla="*/ 89242 w 339076"/>
                    <a:gd name="connsiteY15" fmla="*/ 1179 h 1214140"/>
                    <a:gd name="connsiteX16" fmla="*/ 219417 w 339076"/>
                    <a:gd name="connsiteY16" fmla="*/ 280579 h 1214140"/>
                    <a:gd name="connsiteX17" fmla="*/ 342 w 339076"/>
                    <a:gd name="connsiteY17" fmla="*/ 77379 h 1214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9076" h="1214140">
                      <a:moveTo>
                        <a:pt x="342" y="77379"/>
                      </a:moveTo>
                      <a:cubicBezTo>
                        <a:pt x="10396" y="96429"/>
                        <a:pt x="243230" y="342492"/>
                        <a:pt x="279742" y="394879"/>
                      </a:cubicBezTo>
                      <a:cubicBezTo>
                        <a:pt x="316254" y="447266"/>
                        <a:pt x="217300" y="367362"/>
                        <a:pt x="219417" y="391704"/>
                      </a:cubicBezTo>
                      <a:cubicBezTo>
                        <a:pt x="221534" y="416046"/>
                        <a:pt x="286092" y="511825"/>
                        <a:pt x="292442" y="540929"/>
                      </a:cubicBezTo>
                      <a:cubicBezTo>
                        <a:pt x="298792" y="570033"/>
                        <a:pt x="256459" y="532462"/>
                        <a:pt x="257517" y="566329"/>
                      </a:cubicBezTo>
                      <a:cubicBezTo>
                        <a:pt x="258575" y="600196"/>
                        <a:pt x="299850" y="721904"/>
                        <a:pt x="298792" y="744129"/>
                      </a:cubicBezTo>
                      <a:cubicBezTo>
                        <a:pt x="297734" y="766354"/>
                        <a:pt x="244817" y="673221"/>
                        <a:pt x="251167" y="699679"/>
                      </a:cubicBezTo>
                      <a:cubicBezTo>
                        <a:pt x="257517" y="726137"/>
                        <a:pt x="326309" y="875362"/>
                        <a:pt x="336892" y="902879"/>
                      </a:cubicBezTo>
                      <a:cubicBezTo>
                        <a:pt x="347475" y="930396"/>
                        <a:pt x="316255" y="841496"/>
                        <a:pt x="314667" y="864779"/>
                      </a:cubicBezTo>
                      <a:cubicBezTo>
                        <a:pt x="313080" y="888062"/>
                        <a:pt x="323663" y="984371"/>
                        <a:pt x="327367" y="1042579"/>
                      </a:cubicBezTo>
                      <a:cubicBezTo>
                        <a:pt x="331071" y="1100787"/>
                        <a:pt x="339009" y="1218262"/>
                        <a:pt x="336892" y="1214029"/>
                      </a:cubicBezTo>
                      <a:cubicBezTo>
                        <a:pt x="334775" y="1209796"/>
                        <a:pt x="322605" y="1141004"/>
                        <a:pt x="314667" y="1017179"/>
                      </a:cubicBezTo>
                      <a:cubicBezTo>
                        <a:pt x="306730" y="893354"/>
                        <a:pt x="299321" y="519233"/>
                        <a:pt x="289267" y="471079"/>
                      </a:cubicBezTo>
                      <a:cubicBezTo>
                        <a:pt x="279213" y="422925"/>
                        <a:pt x="261221" y="738308"/>
                        <a:pt x="254342" y="728254"/>
                      </a:cubicBezTo>
                      <a:cubicBezTo>
                        <a:pt x="247463" y="718200"/>
                        <a:pt x="275509" y="531933"/>
                        <a:pt x="247992" y="410754"/>
                      </a:cubicBezTo>
                      <a:cubicBezTo>
                        <a:pt x="220475" y="289575"/>
                        <a:pt x="94004" y="22875"/>
                        <a:pt x="89242" y="1179"/>
                      </a:cubicBezTo>
                      <a:cubicBezTo>
                        <a:pt x="84480" y="-20517"/>
                        <a:pt x="233705" y="264175"/>
                        <a:pt x="219417" y="280579"/>
                      </a:cubicBezTo>
                      <a:cubicBezTo>
                        <a:pt x="205129" y="296983"/>
                        <a:pt x="-9712" y="58329"/>
                        <a:pt x="342" y="773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4" name="フリーフォーム 373">
                  <a:extLst>
                    <a:ext uri="{FF2B5EF4-FFF2-40B4-BE49-F238E27FC236}">
                      <a16:creationId xmlns:a16="http://schemas.microsoft.com/office/drawing/2014/main" id="{7A3C783F-B79A-5F1C-152D-82D1CFF061CB}"/>
                    </a:ext>
                  </a:extLst>
                </p:cNvPr>
                <p:cNvSpPr/>
                <p:nvPr/>
              </p:nvSpPr>
              <p:spPr>
                <a:xfrm>
                  <a:off x="7805930" y="4189457"/>
                  <a:ext cx="358584" cy="752742"/>
                </a:xfrm>
                <a:custGeom>
                  <a:avLst/>
                  <a:gdLst>
                    <a:gd name="connsiteX0" fmla="*/ 210945 w 358584"/>
                    <a:gd name="connsiteY0" fmla="*/ 1543 h 752742"/>
                    <a:gd name="connsiteX1" fmla="*/ 229995 w 358584"/>
                    <a:gd name="connsiteY1" fmla="*/ 258718 h 752742"/>
                    <a:gd name="connsiteX2" fmla="*/ 274445 w 358584"/>
                    <a:gd name="connsiteY2" fmla="*/ 446043 h 752742"/>
                    <a:gd name="connsiteX3" fmla="*/ 255395 w 358584"/>
                    <a:gd name="connsiteY3" fmla="*/ 411118 h 752742"/>
                    <a:gd name="connsiteX4" fmla="*/ 344295 w 358584"/>
                    <a:gd name="connsiteY4" fmla="*/ 731793 h 752742"/>
                    <a:gd name="connsiteX5" fmla="*/ 322070 w 358584"/>
                    <a:gd name="connsiteY5" fmla="*/ 677818 h 752742"/>
                    <a:gd name="connsiteX6" fmla="*/ 4570 w 358584"/>
                    <a:gd name="connsiteY6" fmla="*/ 322218 h 752742"/>
                    <a:gd name="connsiteX7" fmla="*/ 141095 w 358584"/>
                    <a:gd name="connsiteY7" fmla="*/ 468268 h 752742"/>
                    <a:gd name="connsiteX8" fmla="*/ 239520 w 358584"/>
                    <a:gd name="connsiteY8" fmla="*/ 582568 h 752742"/>
                    <a:gd name="connsiteX9" fmla="*/ 242695 w 358584"/>
                    <a:gd name="connsiteY9" fmla="*/ 468268 h 752742"/>
                    <a:gd name="connsiteX10" fmla="*/ 239520 w 358584"/>
                    <a:gd name="connsiteY10" fmla="*/ 366668 h 752742"/>
                    <a:gd name="connsiteX11" fmla="*/ 274445 w 358584"/>
                    <a:gd name="connsiteY11" fmla="*/ 582568 h 752742"/>
                    <a:gd name="connsiteX12" fmla="*/ 261745 w 358584"/>
                    <a:gd name="connsiteY12" fmla="*/ 452393 h 752742"/>
                    <a:gd name="connsiteX13" fmla="*/ 156970 w 358584"/>
                    <a:gd name="connsiteY13" fmla="*/ 182518 h 752742"/>
                    <a:gd name="connsiteX14" fmla="*/ 207770 w 358584"/>
                    <a:gd name="connsiteY14" fmla="*/ 290468 h 752742"/>
                    <a:gd name="connsiteX15" fmla="*/ 198245 w 358584"/>
                    <a:gd name="connsiteY15" fmla="*/ 157118 h 752742"/>
                    <a:gd name="connsiteX16" fmla="*/ 210945 w 358584"/>
                    <a:gd name="connsiteY16" fmla="*/ 1543 h 752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8584" h="752742">
                      <a:moveTo>
                        <a:pt x="210945" y="1543"/>
                      </a:moveTo>
                      <a:cubicBezTo>
                        <a:pt x="216237" y="18476"/>
                        <a:pt x="219412" y="184635"/>
                        <a:pt x="229995" y="258718"/>
                      </a:cubicBezTo>
                      <a:cubicBezTo>
                        <a:pt x="240578" y="332801"/>
                        <a:pt x="270212" y="420643"/>
                        <a:pt x="274445" y="446043"/>
                      </a:cubicBezTo>
                      <a:cubicBezTo>
                        <a:pt x="278678" y="471443"/>
                        <a:pt x="243753" y="363493"/>
                        <a:pt x="255395" y="411118"/>
                      </a:cubicBezTo>
                      <a:cubicBezTo>
                        <a:pt x="267037" y="458743"/>
                        <a:pt x="333182" y="687343"/>
                        <a:pt x="344295" y="731793"/>
                      </a:cubicBezTo>
                      <a:cubicBezTo>
                        <a:pt x="355408" y="776243"/>
                        <a:pt x="378691" y="746081"/>
                        <a:pt x="322070" y="677818"/>
                      </a:cubicBezTo>
                      <a:cubicBezTo>
                        <a:pt x="265449" y="609556"/>
                        <a:pt x="34732" y="357143"/>
                        <a:pt x="4570" y="322218"/>
                      </a:cubicBezTo>
                      <a:cubicBezTo>
                        <a:pt x="-25593" y="287293"/>
                        <a:pt x="101937" y="424876"/>
                        <a:pt x="141095" y="468268"/>
                      </a:cubicBezTo>
                      <a:cubicBezTo>
                        <a:pt x="180253" y="511660"/>
                        <a:pt x="222587" y="582568"/>
                        <a:pt x="239520" y="582568"/>
                      </a:cubicBezTo>
                      <a:cubicBezTo>
                        <a:pt x="256453" y="582568"/>
                        <a:pt x="242695" y="504251"/>
                        <a:pt x="242695" y="468268"/>
                      </a:cubicBezTo>
                      <a:cubicBezTo>
                        <a:pt x="242695" y="432285"/>
                        <a:pt x="234228" y="347618"/>
                        <a:pt x="239520" y="366668"/>
                      </a:cubicBezTo>
                      <a:cubicBezTo>
                        <a:pt x="244812" y="385718"/>
                        <a:pt x="270741" y="568281"/>
                        <a:pt x="274445" y="582568"/>
                      </a:cubicBezTo>
                      <a:cubicBezTo>
                        <a:pt x="278149" y="596855"/>
                        <a:pt x="281324" y="519068"/>
                        <a:pt x="261745" y="452393"/>
                      </a:cubicBezTo>
                      <a:cubicBezTo>
                        <a:pt x="242166" y="385718"/>
                        <a:pt x="165966" y="209505"/>
                        <a:pt x="156970" y="182518"/>
                      </a:cubicBezTo>
                      <a:cubicBezTo>
                        <a:pt x="147974" y="155531"/>
                        <a:pt x="200891" y="294701"/>
                        <a:pt x="207770" y="290468"/>
                      </a:cubicBezTo>
                      <a:cubicBezTo>
                        <a:pt x="214649" y="286235"/>
                        <a:pt x="203007" y="202626"/>
                        <a:pt x="198245" y="157118"/>
                      </a:cubicBezTo>
                      <a:cubicBezTo>
                        <a:pt x="193483" y="111610"/>
                        <a:pt x="205653" y="-15390"/>
                        <a:pt x="210945" y="15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5" name="フリーフォーム 374">
                  <a:extLst>
                    <a:ext uri="{FF2B5EF4-FFF2-40B4-BE49-F238E27FC236}">
                      <a16:creationId xmlns:a16="http://schemas.microsoft.com/office/drawing/2014/main" id="{47206475-B3C4-D7CF-B94B-5BC286387E04}"/>
                    </a:ext>
                  </a:extLst>
                </p:cNvPr>
                <p:cNvSpPr/>
                <p:nvPr/>
              </p:nvSpPr>
              <p:spPr>
                <a:xfrm>
                  <a:off x="8085613" y="4164120"/>
                  <a:ext cx="96432" cy="897279"/>
                </a:xfrm>
                <a:custGeom>
                  <a:avLst/>
                  <a:gdLst>
                    <a:gd name="connsiteX0" fmla="*/ 83662 w 96432"/>
                    <a:gd name="connsiteY0" fmla="*/ 1480 h 897279"/>
                    <a:gd name="connsiteX1" fmla="*/ 42387 w 96432"/>
                    <a:gd name="connsiteY1" fmla="*/ 309455 h 897279"/>
                    <a:gd name="connsiteX2" fmla="*/ 80487 w 96432"/>
                    <a:gd name="connsiteY2" fmla="*/ 220555 h 897279"/>
                    <a:gd name="connsiteX3" fmla="*/ 58262 w 96432"/>
                    <a:gd name="connsiteY3" fmla="*/ 325330 h 897279"/>
                    <a:gd name="connsiteX4" fmla="*/ 80487 w 96432"/>
                    <a:gd name="connsiteY4" fmla="*/ 506305 h 897279"/>
                    <a:gd name="connsiteX5" fmla="*/ 83662 w 96432"/>
                    <a:gd name="connsiteY5" fmla="*/ 426930 h 897279"/>
                    <a:gd name="connsiteX6" fmla="*/ 96362 w 96432"/>
                    <a:gd name="connsiteY6" fmla="*/ 887305 h 897279"/>
                    <a:gd name="connsiteX7" fmla="*/ 77312 w 96432"/>
                    <a:gd name="connsiteY7" fmla="*/ 703155 h 897279"/>
                    <a:gd name="connsiteX8" fmla="*/ 1112 w 96432"/>
                    <a:gd name="connsiteY8" fmla="*/ 239605 h 897279"/>
                    <a:gd name="connsiteX9" fmla="*/ 32862 w 96432"/>
                    <a:gd name="connsiteY9" fmla="*/ 357080 h 897279"/>
                    <a:gd name="connsiteX10" fmla="*/ 45562 w 96432"/>
                    <a:gd name="connsiteY10" fmla="*/ 198330 h 897279"/>
                    <a:gd name="connsiteX11" fmla="*/ 83662 w 96432"/>
                    <a:gd name="connsiteY11" fmla="*/ 1480 h 897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432" h="897279">
                      <a:moveTo>
                        <a:pt x="83662" y="1480"/>
                      </a:moveTo>
                      <a:cubicBezTo>
                        <a:pt x="83133" y="20001"/>
                        <a:pt x="42916" y="272943"/>
                        <a:pt x="42387" y="309455"/>
                      </a:cubicBezTo>
                      <a:cubicBezTo>
                        <a:pt x="41858" y="345967"/>
                        <a:pt x="77841" y="217909"/>
                        <a:pt x="80487" y="220555"/>
                      </a:cubicBezTo>
                      <a:cubicBezTo>
                        <a:pt x="83133" y="223201"/>
                        <a:pt x="58262" y="277705"/>
                        <a:pt x="58262" y="325330"/>
                      </a:cubicBezTo>
                      <a:cubicBezTo>
                        <a:pt x="58262" y="372955"/>
                        <a:pt x="76254" y="489372"/>
                        <a:pt x="80487" y="506305"/>
                      </a:cubicBezTo>
                      <a:cubicBezTo>
                        <a:pt x="84720" y="523238"/>
                        <a:pt x="81016" y="363430"/>
                        <a:pt x="83662" y="426930"/>
                      </a:cubicBezTo>
                      <a:cubicBezTo>
                        <a:pt x="86308" y="490430"/>
                        <a:pt x="97420" y="841268"/>
                        <a:pt x="96362" y="887305"/>
                      </a:cubicBezTo>
                      <a:cubicBezTo>
                        <a:pt x="95304" y="933342"/>
                        <a:pt x="93187" y="811105"/>
                        <a:pt x="77312" y="703155"/>
                      </a:cubicBezTo>
                      <a:cubicBezTo>
                        <a:pt x="61437" y="595205"/>
                        <a:pt x="8520" y="297284"/>
                        <a:pt x="1112" y="239605"/>
                      </a:cubicBezTo>
                      <a:cubicBezTo>
                        <a:pt x="-6296" y="181926"/>
                        <a:pt x="25454" y="363959"/>
                        <a:pt x="32862" y="357080"/>
                      </a:cubicBezTo>
                      <a:cubicBezTo>
                        <a:pt x="40270" y="350201"/>
                        <a:pt x="38154" y="253363"/>
                        <a:pt x="45562" y="198330"/>
                      </a:cubicBezTo>
                      <a:cubicBezTo>
                        <a:pt x="52970" y="143297"/>
                        <a:pt x="84191" y="-17041"/>
                        <a:pt x="83662" y="14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6" name="フリーフォーム 375">
                  <a:extLst>
                    <a:ext uri="{FF2B5EF4-FFF2-40B4-BE49-F238E27FC236}">
                      <a16:creationId xmlns:a16="http://schemas.microsoft.com/office/drawing/2014/main" id="{407A4F33-AAF0-38F2-27E4-04A09F93EBB8}"/>
                    </a:ext>
                  </a:extLst>
                </p:cNvPr>
                <p:cNvSpPr/>
                <p:nvPr/>
              </p:nvSpPr>
              <p:spPr>
                <a:xfrm>
                  <a:off x="8067664" y="4712837"/>
                  <a:ext cx="178341" cy="1031136"/>
                </a:xfrm>
                <a:custGeom>
                  <a:avLst/>
                  <a:gdLst>
                    <a:gd name="connsiteX0" fmla="*/ 177811 w 178341"/>
                    <a:gd name="connsiteY0" fmla="*/ 2038 h 1031136"/>
                    <a:gd name="connsiteX1" fmla="*/ 41286 w 178341"/>
                    <a:gd name="connsiteY1" fmla="*/ 487813 h 1031136"/>
                    <a:gd name="connsiteX2" fmla="*/ 95261 w 178341"/>
                    <a:gd name="connsiteY2" fmla="*/ 437013 h 1031136"/>
                    <a:gd name="connsiteX3" fmla="*/ 31761 w 178341"/>
                    <a:gd name="connsiteY3" fmla="*/ 637038 h 1031136"/>
                    <a:gd name="connsiteX4" fmla="*/ 22236 w 178341"/>
                    <a:gd name="connsiteY4" fmla="*/ 1024388 h 1031136"/>
                    <a:gd name="connsiteX5" fmla="*/ 11 w 178341"/>
                    <a:gd name="connsiteY5" fmla="*/ 856113 h 1031136"/>
                    <a:gd name="connsiteX6" fmla="*/ 25411 w 178341"/>
                    <a:gd name="connsiteY6" fmla="*/ 513213 h 1031136"/>
                    <a:gd name="connsiteX7" fmla="*/ 25411 w 178341"/>
                    <a:gd name="connsiteY7" fmla="*/ 583063 h 1031136"/>
                    <a:gd name="connsiteX8" fmla="*/ 85736 w 178341"/>
                    <a:gd name="connsiteY8" fmla="*/ 236988 h 1031136"/>
                    <a:gd name="connsiteX9" fmla="*/ 88911 w 178341"/>
                    <a:gd name="connsiteY9" fmla="*/ 310013 h 1031136"/>
                    <a:gd name="connsiteX10" fmla="*/ 177811 w 178341"/>
                    <a:gd name="connsiteY10" fmla="*/ 2038 h 1031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8341" h="1031136">
                      <a:moveTo>
                        <a:pt x="177811" y="2038"/>
                      </a:moveTo>
                      <a:cubicBezTo>
                        <a:pt x="169874" y="31671"/>
                        <a:pt x="55044" y="415317"/>
                        <a:pt x="41286" y="487813"/>
                      </a:cubicBezTo>
                      <a:cubicBezTo>
                        <a:pt x="27528" y="560309"/>
                        <a:pt x="96848" y="412142"/>
                        <a:pt x="95261" y="437013"/>
                      </a:cubicBezTo>
                      <a:cubicBezTo>
                        <a:pt x="93673" y="461884"/>
                        <a:pt x="43932" y="539142"/>
                        <a:pt x="31761" y="637038"/>
                      </a:cubicBezTo>
                      <a:cubicBezTo>
                        <a:pt x="19590" y="734934"/>
                        <a:pt x="27528" y="987875"/>
                        <a:pt x="22236" y="1024388"/>
                      </a:cubicBezTo>
                      <a:cubicBezTo>
                        <a:pt x="16944" y="1060901"/>
                        <a:pt x="-518" y="941309"/>
                        <a:pt x="11" y="856113"/>
                      </a:cubicBezTo>
                      <a:cubicBezTo>
                        <a:pt x="540" y="770917"/>
                        <a:pt x="21178" y="558721"/>
                        <a:pt x="25411" y="513213"/>
                      </a:cubicBezTo>
                      <a:cubicBezTo>
                        <a:pt x="29644" y="467705"/>
                        <a:pt x="15357" y="629101"/>
                        <a:pt x="25411" y="583063"/>
                      </a:cubicBezTo>
                      <a:cubicBezTo>
                        <a:pt x="35465" y="537026"/>
                        <a:pt x="75153" y="282496"/>
                        <a:pt x="85736" y="236988"/>
                      </a:cubicBezTo>
                      <a:cubicBezTo>
                        <a:pt x="96319" y="191480"/>
                        <a:pt x="75682" y="344938"/>
                        <a:pt x="88911" y="310013"/>
                      </a:cubicBezTo>
                      <a:cubicBezTo>
                        <a:pt x="102140" y="275088"/>
                        <a:pt x="185748" y="-27595"/>
                        <a:pt x="177811" y="20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7" name="フリーフォーム 376">
                  <a:extLst>
                    <a:ext uri="{FF2B5EF4-FFF2-40B4-BE49-F238E27FC236}">
                      <a16:creationId xmlns:a16="http://schemas.microsoft.com/office/drawing/2014/main" id="{6FD15EBF-DA67-66C9-93B5-9C63594E44B0}"/>
                    </a:ext>
                  </a:extLst>
                </p:cNvPr>
                <p:cNvSpPr/>
                <p:nvPr/>
              </p:nvSpPr>
              <p:spPr>
                <a:xfrm>
                  <a:off x="8213522" y="4089382"/>
                  <a:ext cx="511902" cy="538930"/>
                </a:xfrm>
                <a:custGeom>
                  <a:avLst/>
                  <a:gdLst>
                    <a:gd name="connsiteX0" fmla="*/ 203 w 511902"/>
                    <a:gd name="connsiteY0" fmla="*/ 18 h 538930"/>
                    <a:gd name="connsiteX1" fmla="*/ 489153 w 511902"/>
                    <a:gd name="connsiteY1" fmla="*/ 244493 h 538930"/>
                    <a:gd name="connsiteX2" fmla="*/ 368503 w 511902"/>
                    <a:gd name="connsiteY2" fmla="*/ 250843 h 538930"/>
                    <a:gd name="connsiteX3" fmla="*/ 508203 w 511902"/>
                    <a:gd name="connsiteY3" fmla="*/ 365143 h 538930"/>
                    <a:gd name="connsiteX4" fmla="*/ 422478 w 511902"/>
                    <a:gd name="connsiteY4" fmla="*/ 387368 h 538930"/>
                    <a:gd name="connsiteX5" fmla="*/ 511378 w 511902"/>
                    <a:gd name="connsiteY5" fmla="*/ 536593 h 538930"/>
                    <a:gd name="connsiteX6" fmla="*/ 371678 w 511902"/>
                    <a:gd name="connsiteY6" fmla="*/ 254018 h 538930"/>
                    <a:gd name="connsiteX7" fmla="*/ 387553 w 511902"/>
                    <a:gd name="connsiteY7" fmla="*/ 273068 h 538930"/>
                    <a:gd name="connsiteX8" fmla="*/ 457403 w 511902"/>
                    <a:gd name="connsiteY8" fmla="*/ 330218 h 538930"/>
                    <a:gd name="connsiteX9" fmla="*/ 428828 w 511902"/>
                    <a:gd name="connsiteY9" fmla="*/ 231793 h 538930"/>
                    <a:gd name="connsiteX10" fmla="*/ 203 w 511902"/>
                    <a:gd name="connsiteY10" fmla="*/ 18 h 538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11902" h="538930">
                      <a:moveTo>
                        <a:pt x="203" y="18"/>
                      </a:moveTo>
                      <a:cubicBezTo>
                        <a:pt x="10257" y="2135"/>
                        <a:pt x="427770" y="202689"/>
                        <a:pt x="489153" y="244493"/>
                      </a:cubicBezTo>
                      <a:cubicBezTo>
                        <a:pt x="550536" y="286297"/>
                        <a:pt x="365328" y="230735"/>
                        <a:pt x="368503" y="250843"/>
                      </a:cubicBezTo>
                      <a:cubicBezTo>
                        <a:pt x="371678" y="270951"/>
                        <a:pt x="499207" y="342389"/>
                        <a:pt x="508203" y="365143"/>
                      </a:cubicBezTo>
                      <a:cubicBezTo>
                        <a:pt x="517199" y="387897"/>
                        <a:pt x="421949" y="358793"/>
                        <a:pt x="422478" y="387368"/>
                      </a:cubicBezTo>
                      <a:cubicBezTo>
                        <a:pt x="423007" y="415943"/>
                        <a:pt x="519845" y="558818"/>
                        <a:pt x="511378" y="536593"/>
                      </a:cubicBezTo>
                      <a:cubicBezTo>
                        <a:pt x="502911" y="514368"/>
                        <a:pt x="392315" y="297939"/>
                        <a:pt x="371678" y="254018"/>
                      </a:cubicBezTo>
                      <a:cubicBezTo>
                        <a:pt x="351041" y="210097"/>
                        <a:pt x="373266" y="260368"/>
                        <a:pt x="387553" y="273068"/>
                      </a:cubicBezTo>
                      <a:cubicBezTo>
                        <a:pt x="401841" y="285768"/>
                        <a:pt x="450524" y="337097"/>
                        <a:pt x="457403" y="330218"/>
                      </a:cubicBezTo>
                      <a:cubicBezTo>
                        <a:pt x="464282" y="323339"/>
                        <a:pt x="501324" y="287355"/>
                        <a:pt x="428828" y="231793"/>
                      </a:cubicBezTo>
                      <a:cubicBezTo>
                        <a:pt x="356332" y="176231"/>
                        <a:pt x="-9851" y="-2099"/>
                        <a:pt x="203" y="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8" name="フリーフォーム 377">
                  <a:extLst>
                    <a:ext uri="{FF2B5EF4-FFF2-40B4-BE49-F238E27FC236}">
                      <a16:creationId xmlns:a16="http://schemas.microsoft.com/office/drawing/2014/main" id="{758320F9-7D77-9A65-2E1E-AABDE39976CB}"/>
                    </a:ext>
                  </a:extLst>
                </p:cNvPr>
                <p:cNvSpPr/>
                <p:nvPr/>
              </p:nvSpPr>
              <p:spPr>
                <a:xfrm>
                  <a:off x="8156376" y="4010021"/>
                  <a:ext cx="378025" cy="1041723"/>
                </a:xfrm>
                <a:custGeom>
                  <a:avLst/>
                  <a:gdLst>
                    <a:gd name="connsiteX0" fmla="*/ 199 w 378025"/>
                    <a:gd name="connsiteY0" fmla="*/ 4 h 1041723"/>
                    <a:gd name="connsiteX1" fmla="*/ 222449 w 378025"/>
                    <a:gd name="connsiteY1" fmla="*/ 263529 h 1041723"/>
                    <a:gd name="connsiteX2" fmla="*/ 378024 w 378025"/>
                    <a:gd name="connsiteY2" fmla="*/ 352429 h 1041723"/>
                    <a:gd name="connsiteX3" fmla="*/ 225624 w 378025"/>
                    <a:gd name="connsiteY3" fmla="*/ 431804 h 1041723"/>
                    <a:gd name="connsiteX4" fmla="*/ 247849 w 378025"/>
                    <a:gd name="connsiteY4" fmla="*/ 714379 h 1041723"/>
                    <a:gd name="connsiteX5" fmla="*/ 190699 w 378025"/>
                    <a:gd name="connsiteY5" fmla="*/ 571504 h 1041723"/>
                    <a:gd name="connsiteX6" fmla="*/ 190699 w 378025"/>
                    <a:gd name="connsiteY6" fmla="*/ 914404 h 1041723"/>
                    <a:gd name="connsiteX7" fmla="*/ 181174 w 378025"/>
                    <a:gd name="connsiteY7" fmla="*/ 1038229 h 1041723"/>
                    <a:gd name="connsiteX8" fmla="*/ 168474 w 378025"/>
                    <a:gd name="connsiteY8" fmla="*/ 796929 h 1041723"/>
                    <a:gd name="connsiteX9" fmla="*/ 260549 w 378025"/>
                    <a:gd name="connsiteY9" fmla="*/ 304804 h 1041723"/>
                    <a:gd name="connsiteX10" fmla="*/ 238324 w 378025"/>
                    <a:gd name="connsiteY10" fmla="*/ 476254 h 1041723"/>
                    <a:gd name="connsiteX11" fmla="*/ 276424 w 378025"/>
                    <a:gd name="connsiteY11" fmla="*/ 368304 h 1041723"/>
                    <a:gd name="connsiteX12" fmla="*/ 184349 w 378025"/>
                    <a:gd name="connsiteY12" fmla="*/ 257179 h 1041723"/>
                    <a:gd name="connsiteX13" fmla="*/ 199 w 378025"/>
                    <a:gd name="connsiteY13" fmla="*/ 4 h 1041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025" h="1041723">
                      <a:moveTo>
                        <a:pt x="199" y="4"/>
                      </a:moveTo>
                      <a:cubicBezTo>
                        <a:pt x="6549" y="1062"/>
                        <a:pt x="159478" y="204792"/>
                        <a:pt x="222449" y="263529"/>
                      </a:cubicBezTo>
                      <a:cubicBezTo>
                        <a:pt x="285420" y="322266"/>
                        <a:pt x="377495" y="324383"/>
                        <a:pt x="378024" y="352429"/>
                      </a:cubicBezTo>
                      <a:cubicBezTo>
                        <a:pt x="378553" y="380475"/>
                        <a:pt x="247320" y="371479"/>
                        <a:pt x="225624" y="431804"/>
                      </a:cubicBezTo>
                      <a:cubicBezTo>
                        <a:pt x="203928" y="492129"/>
                        <a:pt x="253670" y="691096"/>
                        <a:pt x="247849" y="714379"/>
                      </a:cubicBezTo>
                      <a:cubicBezTo>
                        <a:pt x="242028" y="737662"/>
                        <a:pt x="200224" y="538167"/>
                        <a:pt x="190699" y="571504"/>
                      </a:cubicBezTo>
                      <a:cubicBezTo>
                        <a:pt x="181174" y="604842"/>
                        <a:pt x="192286" y="836617"/>
                        <a:pt x="190699" y="914404"/>
                      </a:cubicBezTo>
                      <a:cubicBezTo>
                        <a:pt x="189112" y="992191"/>
                        <a:pt x="184878" y="1057808"/>
                        <a:pt x="181174" y="1038229"/>
                      </a:cubicBezTo>
                      <a:cubicBezTo>
                        <a:pt x="177470" y="1018650"/>
                        <a:pt x="155245" y="919166"/>
                        <a:pt x="168474" y="796929"/>
                      </a:cubicBezTo>
                      <a:cubicBezTo>
                        <a:pt x="181703" y="674692"/>
                        <a:pt x="248907" y="358250"/>
                        <a:pt x="260549" y="304804"/>
                      </a:cubicBezTo>
                      <a:cubicBezTo>
                        <a:pt x="272191" y="251358"/>
                        <a:pt x="235678" y="465671"/>
                        <a:pt x="238324" y="476254"/>
                      </a:cubicBezTo>
                      <a:cubicBezTo>
                        <a:pt x="240970" y="486837"/>
                        <a:pt x="285420" y="404816"/>
                        <a:pt x="276424" y="368304"/>
                      </a:cubicBezTo>
                      <a:cubicBezTo>
                        <a:pt x="267428" y="331792"/>
                        <a:pt x="227741" y="314329"/>
                        <a:pt x="184349" y="257179"/>
                      </a:cubicBezTo>
                      <a:cubicBezTo>
                        <a:pt x="140957" y="200029"/>
                        <a:pt x="-6151" y="-1054"/>
                        <a:pt x="199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9" name="フリーフォーム 378">
                  <a:extLst>
                    <a:ext uri="{FF2B5EF4-FFF2-40B4-BE49-F238E27FC236}">
                      <a16:creationId xmlns:a16="http://schemas.microsoft.com/office/drawing/2014/main" id="{1DE8CCC5-E3CC-9EBB-0BE6-8FC00EF9F8FC}"/>
                    </a:ext>
                  </a:extLst>
                </p:cNvPr>
                <p:cNvSpPr/>
                <p:nvPr/>
              </p:nvSpPr>
              <p:spPr>
                <a:xfrm>
                  <a:off x="8113644" y="3890446"/>
                  <a:ext cx="208040" cy="1230841"/>
                </a:xfrm>
                <a:custGeom>
                  <a:avLst/>
                  <a:gdLst>
                    <a:gd name="connsiteX0" fmla="*/ 11181 w 208040"/>
                    <a:gd name="connsiteY0" fmla="*/ 2104 h 1230841"/>
                    <a:gd name="connsiteX1" fmla="*/ 135006 w 208040"/>
                    <a:gd name="connsiteY1" fmla="*/ 491054 h 1230841"/>
                    <a:gd name="connsiteX2" fmla="*/ 150881 w 208040"/>
                    <a:gd name="connsiteY2" fmla="*/ 405329 h 1230841"/>
                    <a:gd name="connsiteX3" fmla="*/ 154056 w 208040"/>
                    <a:gd name="connsiteY3" fmla="*/ 716479 h 1230841"/>
                    <a:gd name="connsiteX4" fmla="*/ 179456 w 208040"/>
                    <a:gd name="connsiteY4" fmla="*/ 881579 h 1230841"/>
                    <a:gd name="connsiteX5" fmla="*/ 179456 w 208040"/>
                    <a:gd name="connsiteY5" fmla="*/ 789504 h 1230841"/>
                    <a:gd name="connsiteX6" fmla="*/ 115956 w 208040"/>
                    <a:gd name="connsiteY6" fmla="*/ 1040329 h 1230841"/>
                    <a:gd name="connsiteX7" fmla="*/ 208031 w 208040"/>
                    <a:gd name="connsiteY7" fmla="*/ 1230829 h 1230841"/>
                    <a:gd name="connsiteX8" fmla="*/ 109606 w 208040"/>
                    <a:gd name="connsiteY8" fmla="*/ 1046679 h 1230841"/>
                    <a:gd name="connsiteX9" fmla="*/ 109606 w 208040"/>
                    <a:gd name="connsiteY9" fmla="*/ 519629 h 1230841"/>
                    <a:gd name="connsiteX10" fmla="*/ 147706 w 208040"/>
                    <a:gd name="connsiteY10" fmla="*/ 900629 h 1230841"/>
                    <a:gd name="connsiteX11" fmla="*/ 182631 w 208040"/>
                    <a:gd name="connsiteY11" fmla="*/ 675204 h 1230841"/>
                    <a:gd name="connsiteX12" fmla="*/ 192156 w 208040"/>
                    <a:gd name="connsiteY12" fmla="*/ 379929 h 1230841"/>
                    <a:gd name="connsiteX13" fmla="*/ 163581 w 208040"/>
                    <a:gd name="connsiteY13" fmla="*/ 586304 h 1230841"/>
                    <a:gd name="connsiteX14" fmla="*/ 115956 w 208040"/>
                    <a:gd name="connsiteY14" fmla="*/ 456129 h 1230841"/>
                    <a:gd name="connsiteX15" fmla="*/ 1656 w 208040"/>
                    <a:gd name="connsiteY15" fmla="*/ 157679 h 1230841"/>
                    <a:gd name="connsiteX16" fmla="*/ 46106 w 208040"/>
                    <a:gd name="connsiteY16" fmla="*/ 306904 h 1230841"/>
                    <a:gd name="connsiteX17" fmla="*/ 11181 w 208040"/>
                    <a:gd name="connsiteY17" fmla="*/ 2104 h 1230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08040" h="1230841">
                      <a:moveTo>
                        <a:pt x="11181" y="2104"/>
                      </a:moveTo>
                      <a:cubicBezTo>
                        <a:pt x="25998" y="32796"/>
                        <a:pt x="111723" y="423850"/>
                        <a:pt x="135006" y="491054"/>
                      </a:cubicBezTo>
                      <a:cubicBezTo>
                        <a:pt x="158289" y="558258"/>
                        <a:pt x="147706" y="367758"/>
                        <a:pt x="150881" y="405329"/>
                      </a:cubicBezTo>
                      <a:cubicBezTo>
                        <a:pt x="154056" y="442900"/>
                        <a:pt x="149294" y="637104"/>
                        <a:pt x="154056" y="716479"/>
                      </a:cubicBezTo>
                      <a:cubicBezTo>
                        <a:pt x="158818" y="795854"/>
                        <a:pt x="175223" y="869408"/>
                        <a:pt x="179456" y="881579"/>
                      </a:cubicBezTo>
                      <a:cubicBezTo>
                        <a:pt x="183689" y="893750"/>
                        <a:pt x="190039" y="763046"/>
                        <a:pt x="179456" y="789504"/>
                      </a:cubicBezTo>
                      <a:cubicBezTo>
                        <a:pt x="168873" y="815962"/>
                        <a:pt x="111194" y="966775"/>
                        <a:pt x="115956" y="1040329"/>
                      </a:cubicBezTo>
                      <a:cubicBezTo>
                        <a:pt x="120718" y="1113883"/>
                        <a:pt x="209089" y="1229771"/>
                        <a:pt x="208031" y="1230829"/>
                      </a:cubicBezTo>
                      <a:cubicBezTo>
                        <a:pt x="206973" y="1231887"/>
                        <a:pt x="126010" y="1165212"/>
                        <a:pt x="109606" y="1046679"/>
                      </a:cubicBezTo>
                      <a:cubicBezTo>
                        <a:pt x="93202" y="928146"/>
                        <a:pt x="103256" y="543971"/>
                        <a:pt x="109606" y="519629"/>
                      </a:cubicBezTo>
                      <a:cubicBezTo>
                        <a:pt x="115956" y="495287"/>
                        <a:pt x="135535" y="874700"/>
                        <a:pt x="147706" y="900629"/>
                      </a:cubicBezTo>
                      <a:cubicBezTo>
                        <a:pt x="159877" y="926558"/>
                        <a:pt x="175223" y="761987"/>
                        <a:pt x="182631" y="675204"/>
                      </a:cubicBezTo>
                      <a:cubicBezTo>
                        <a:pt x="190039" y="588421"/>
                        <a:pt x="195331" y="394746"/>
                        <a:pt x="192156" y="379929"/>
                      </a:cubicBezTo>
                      <a:cubicBezTo>
                        <a:pt x="188981" y="365112"/>
                        <a:pt x="176281" y="573604"/>
                        <a:pt x="163581" y="586304"/>
                      </a:cubicBezTo>
                      <a:cubicBezTo>
                        <a:pt x="150881" y="599004"/>
                        <a:pt x="142943" y="527566"/>
                        <a:pt x="115956" y="456129"/>
                      </a:cubicBezTo>
                      <a:cubicBezTo>
                        <a:pt x="88969" y="384692"/>
                        <a:pt x="13298" y="182550"/>
                        <a:pt x="1656" y="157679"/>
                      </a:cubicBezTo>
                      <a:cubicBezTo>
                        <a:pt x="-9986" y="132808"/>
                        <a:pt x="43460" y="327541"/>
                        <a:pt x="46106" y="306904"/>
                      </a:cubicBezTo>
                      <a:cubicBezTo>
                        <a:pt x="48752" y="286267"/>
                        <a:pt x="-3636" y="-28588"/>
                        <a:pt x="11181" y="21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0" name="フリーフォーム 379">
                  <a:extLst>
                    <a:ext uri="{FF2B5EF4-FFF2-40B4-BE49-F238E27FC236}">
                      <a16:creationId xmlns:a16="http://schemas.microsoft.com/office/drawing/2014/main" id="{3378A334-D35C-49D4-7C74-233A5BBCF41E}"/>
                    </a:ext>
                  </a:extLst>
                </p:cNvPr>
                <p:cNvSpPr/>
                <p:nvPr/>
              </p:nvSpPr>
              <p:spPr>
                <a:xfrm>
                  <a:off x="7620139" y="3268342"/>
                  <a:ext cx="387701" cy="713830"/>
                </a:xfrm>
                <a:custGeom>
                  <a:avLst/>
                  <a:gdLst>
                    <a:gd name="connsiteX0" fmla="*/ 41136 w 387701"/>
                    <a:gd name="connsiteY0" fmla="*/ 1908 h 713830"/>
                    <a:gd name="connsiteX1" fmla="*/ 12561 w 387701"/>
                    <a:gd name="connsiteY1" fmla="*/ 287658 h 713830"/>
                    <a:gd name="connsiteX2" fmla="*/ 142736 w 387701"/>
                    <a:gd name="connsiteY2" fmla="*/ 703583 h 713830"/>
                    <a:gd name="connsiteX3" fmla="*/ 98286 w 387701"/>
                    <a:gd name="connsiteY3" fmla="*/ 573408 h 713830"/>
                    <a:gd name="connsiteX4" fmla="*/ 60186 w 387701"/>
                    <a:gd name="connsiteY4" fmla="*/ 424183 h 713830"/>
                    <a:gd name="connsiteX5" fmla="*/ 47486 w 387701"/>
                    <a:gd name="connsiteY5" fmla="*/ 294008 h 713830"/>
                    <a:gd name="connsiteX6" fmla="*/ 158611 w 387701"/>
                    <a:gd name="connsiteY6" fmla="*/ 455933 h 713830"/>
                    <a:gd name="connsiteX7" fmla="*/ 152261 w 387701"/>
                    <a:gd name="connsiteY7" fmla="*/ 379733 h 713830"/>
                    <a:gd name="connsiteX8" fmla="*/ 387211 w 387701"/>
                    <a:gd name="connsiteY8" fmla="*/ 595633 h 713830"/>
                    <a:gd name="connsiteX9" fmla="*/ 209411 w 387701"/>
                    <a:gd name="connsiteY9" fmla="*/ 411483 h 713830"/>
                    <a:gd name="connsiteX10" fmla="*/ 53836 w 387701"/>
                    <a:gd name="connsiteY10" fmla="*/ 224158 h 713830"/>
                    <a:gd name="connsiteX11" fmla="*/ 126861 w 387701"/>
                    <a:gd name="connsiteY11" fmla="*/ 103508 h 713830"/>
                    <a:gd name="connsiteX12" fmla="*/ 3036 w 387701"/>
                    <a:gd name="connsiteY12" fmla="*/ 287658 h 713830"/>
                    <a:gd name="connsiteX13" fmla="*/ 37961 w 387701"/>
                    <a:gd name="connsiteY13" fmla="*/ 167008 h 713830"/>
                    <a:gd name="connsiteX14" fmla="*/ 41136 w 387701"/>
                    <a:gd name="connsiteY14" fmla="*/ 1908 h 713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7701" h="713830">
                      <a:moveTo>
                        <a:pt x="41136" y="1908"/>
                      </a:moveTo>
                      <a:cubicBezTo>
                        <a:pt x="36903" y="22016"/>
                        <a:pt x="-4372" y="170712"/>
                        <a:pt x="12561" y="287658"/>
                      </a:cubicBezTo>
                      <a:cubicBezTo>
                        <a:pt x="29494" y="404604"/>
                        <a:pt x="128449" y="655958"/>
                        <a:pt x="142736" y="703583"/>
                      </a:cubicBezTo>
                      <a:cubicBezTo>
                        <a:pt x="157023" y="751208"/>
                        <a:pt x="112044" y="619975"/>
                        <a:pt x="98286" y="573408"/>
                      </a:cubicBezTo>
                      <a:cubicBezTo>
                        <a:pt x="84528" y="526841"/>
                        <a:pt x="68653" y="470750"/>
                        <a:pt x="60186" y="424183"/>
                      </a:cubicBezTo>
                      <a:cubicBezTo>
                        <a:pt x="51719" y="377616"/>
                        <a:pt x="31082" y="288716"/>
                        <a:pt x="47486" y="294008"/>
                      </a:cubicBezTo>
                      <a:cubicBezTo>
                        <a:pt x="63890" y="299300"/>
                        <a:pt x="141149" y="441646"/>
                        <a:pt x="158611" y="455933"/>
                      </a:cubicBezTo>
                      <a:cubicBezTo>
                        <a:pt x="176073" y="470220"/>
                        <a:pt x="114161" y="356450"/>
                        <a:pt x="152261" y="379733"/>
                      </a:cubicBezTo>
                      <a:cubicBezTo>
                        <a:pt x="190361" y="403016"/>
                        <a:pt x="377686" y="590341"/>
                        <a:pt x="387211" y="595633"/>
                      </a:cubicBezTo>
                      <a:cubicBezTo>
                        <a:pt x="396736" y="600925"/>
                        <a:pt x="264974" y="473396"/>
                        <a:pt x="209411" y="411483"/>
                      </a:cubicBezTo>
                      <a:cubicBezTo>
                        <a:pt x="153849" y="349571"/>
                        <a:pt x="67594" y="275487"/>
                        <a:pt x="53836" y="224158"/>
                      </a:cubicBezTo>
                      <a:cubicBezTo>
                        <a:pt x="40078" y="172829"/>
                        <a:pt x="135328" y="92925"/>
                        <a:pt x="126861" y="103508"/>
                      </a:cubicBezTo>
                      <a:cubicBezTo>
                        <a:pt x="118394" y="114091"/>
                        <a:pt x="17853" y="277075"/>
                        <a:pt x="3036" y="287658"/>
                      </a:cubicBezTo>
                      <a:cubicBezTo>
                        <a:pt x="-11781" y="298241"/>
                        <a:pt x="32140" y="207754"/>
                        <a:pt x="37961" y="167008"/>
                      </a:cubicBezTo>
                      <a:cubicBezTo>
                        <a:pt x="43782" y="126262"/>
                        <a:pt x="45369" y="-18200"/>
                        <a:pt x="41136" y="19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1" name="フリーフォーム 380">
                  <a:extLst>
                    <a:ext uri="{FF2B5EF4-FFF2-40B4-BE49-F238E27FC236}">
                      <a16:creationId xmlns:a16="http://schemas.microsoft.com/office/drawing/2014/main" id="{8329AB51-A461-0FA6-505A-566A8E76D849}"/>
                    </a:ext>
                  </a:extLst>
                </p:cNvPr>
                <p:cNvSpPr/>
                <p:nvPr/>
              </p:nvSpPr>
              <p:spPr>
                <a:xfrm>
                  <a:off x="6368154" y="3369344"/>
                  <a:ext cx="637979" cy="397677"/>
                </a:xfrm>
                <a:custGeom>
                  <a:avLst/>
                  <a:gdLst>
                    <a:gd name="connsiteX0" fmla="*/ 32646 w 637979"/>
                    <a:gd name="connsiteY0" fmla="*/ 1089 h 397677"/>
                    <a:gd name="connsiteX1" fmla="*/ 62874 w 637979"/>
                    <a:gd name="connsiteY1" fmla="*/ 197572 h 397677"/>
                    <a:gd name="connsiteX2" fmla="*/ 25089 w 637979"/>
                    <a:gd name="connsiteY2" fmla="*/ 394054 h 397677"/>
                    <a:gd name="connsiteX3" fmla="*/ 146001 w 637979"/>
                    <a:gd name="connsiteY3" fmla="*/ 318484 h 397677"/>
                    <a:gd name="connsiteX4" fmla="*/ 251800 w 637979"/>
                    <a:gd name="connsiteY4" fmla="*/ 235357 h 397677"/>
                    <a:gd name="connsiteX5" fmla="*/ 629651 w 637979"/>
                    <a:gd name="connsiteY5" fmla="*/ 106887 h 397677"/>
                    <a:gd name="connsiteX6" fmla="*/ 493625 w 637979"/>
                    <a:gd name="connsiteY6" fmla="*/ 174901 h 397677"/>
                    <a:gd name="connsiteX7" fmla="*/ 266914 w 637979"/>
                    <a:gd name="connsiteY7" fmla="*/ 273142 h 397677"/>
                    <a:gd name="connsiteX8" fmla="*/ 357598 w 637979"/>
                    <a:gd name="connsiteY8" fmla="*/ 318484 h 397677"/>
                    <a:gd name="connsiteX9" fmla="*/ 259357 w 637979"/>
                    <a:gd name="connsiteY9" fmla="*/ 280699 h 397677"/>
                    <a:gd name="connsiteX10" fmla="*/ 9975 w 637979"/>
                    <a:gd name="connsiteY10" fmla="*/ 378940 h 397677"/>
                    <a:gd name="connsiteX11" fmla="*/ 47760 w 637979"/>
                    <a:gd name="connsiteY11" fmla="*/ 288256 h 397677"/>
                    <a:gd name="connsiteX12" fmla="*/ 32646 w 637979"/>
                    <a:gd name="connsiteY12" fmla="*/ 1089 h 397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37979" h="397677">
                      <a:moveTo>
                        <a:pt x="32646" y="1089"/>
                      </a:moveTo>
                      <a:cubicBezTo>
                        <a:pt x="35165" y="-14025"/>
                        <a:pt x="64133" y="132078"/>
                        <a:pt x="62874" y="197572"/>
                      </a:cubicBezTo>
                      <a:cubicBezTo>
                        <a:pt x="61615" y="263066"/>
                        <a:pt x="11235" y="373902"/>
                        <a:pt x="25089" y="394054"/>
                      </a:cubicBezTo>
                      <a:cubicBezTo>
                        <a:pt x="38943" y="414206"/>
                        <a:pt x="108216" y="344934"/>
                        <a:pt x="146001" y="318484"/>
                      </a:cubicBezTo>
                      <a:cubicBezTo>
                        <a:pt x="183786" y="292035"/>
                        <a:pt x="171192" y="270623"/>
                        <a:pt x="251800" y="235357"/>
                      </a:cubicBezTo>
                      <a:cubicBezTo>
                        <a:pt x="332408" y="200091"/>
                        <a:pt x="589347" y="116963"/>
                        <a:pt x="629651" y="106887"/>
                      </a:cubicBezTo>
                      <a:cubicBezTo>
                        <a:pt x="669955" y="96811"/>
                        <a:pt x="554081" y="147192"/>
                        <a:pt x="493625" y="174901"/>
                      </a:cubicBezTo>
                      <a:cubicBezTo>
                        <a:pt x="433169" y="202610"/>
                        <a:pt x="289585" y="249211"/>
                        <a:pt x="266914" y="273142"/>
                      </a:cubicBezTo>
                      <a:cubicBezTo>
                        <a:pt x="244243" y="297073"/>
                        <a:pt x="358857" y="317225"/>
                        <a:pt x="357598" y="318484"/>
                      </a:cubicBezTo>
                      <a:cubicBezTo>
                        <a:pt x="356339" y="319743"/>
                        <a:pt x="317294" y="270623"/>
                        <a:pt x="259357" y="280699"/>
                      </a:cubicBezTo>
                      <a:cubicBezTo>
                        <a:pt x="201420" y="290775"/>
                        <a:pt x="45241" y="377681"/>
                        <a:pt x="9975" y="378940"/>
                      </a:cubicBezTo>
                      <a:cubicBezTo>
                        <a:pt x="-25291" y="380199"/>
                        <a:pt x="43982" y="344934"/>
                        <a:pt x="47760" y="288256"/>
                      </a:cubicBezTo>
                      <a:cubicBezTo>
                        <a:pt x="51538" y="231578"/>
                        <a:pt x="30127" y="16203"/>
                        <a:pt x="32646" y="10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2" name="フリーフォーム 381">
                  <a:extLst>
                    <a:ext uri="{FF2B5EF4-FFF2-40B4-BE49-F238E27FC236}">
                      <a16:creationId xmlns:a16="http://schemas.microsoft.com/office/drawing/2014/main" id="{827BF04F-AD6A-CF9C-71C9-E785B0E9F9EE}"/>
                    </a:ext>
                  </a:extLst>
                </p:cNvPr>
                <p:cNvSpPr/>
                <p:nvPr/>
              </p:nvSpPr>
              <p:spPr>
                <a:xfrm>
                  <a:off x="5648654" y="2682324"/>
                  <a:ext cx="231011" cy="348873"/>
                </a:xfrm>
                <a:custGeom>
                  <a:avLst/>
                  <a:gdLst>
                    <a:gd name="connsiteX0" fmla="*/ 230711 w 231011"/>
                    <a:gd name="connsiteY0" fmla="*/ 420 h 348873"/>
                    <a:gd name="connsiteX1" fmla="*/ 64457 w 231011"/>
                    <a:gd name="connsiteY1" fmla="*/ 181788 h 348873"/>
                    <a:gd name="connsiteX2" fmla="*/ 11558 w 231011"/>
                    <a:gd name="connsiteY2" fmla="*/ 348043 h 348873"/>
                    <a:gd name="connsiteX3" fmla="*/ 19115 w 231011"/>
                    <a:gd name="connsiteY3" fmla="*/ 234688 h 348873"/>
                    <a:gd name="connsiteX4" fmla="*/ 230711 w 231011"/>
                    <a:gd name="connsiteY4" fmla="*/ 420 h 348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011" h="348873">
                      <a:moveTo>
                        <a:pt x="230711" y="420"/>
                      </a:moveTo>
                      <a:cubicBezTo>
                        <a:pt x="238268" y="-8397"/>
                        <a:pt x="100983" y="123851"/>
                        <a:pt x="64457" y="181788"/>
                      </a:cubicBezTo>
                      <a:cubicBezTo>
                        <a:pt x="27931" y="239725"/>
                        <a:pt x="19115" y="339226"/>
                        <a:pt x="11558" y="348043"/>
                      </a:cubicBezTo>
                      <a:cubicBezTo>
                        <a:pt x="4001" y="356860"/>
                        <a:pt x="-13632" y="293885"/>
                        <a:pt x="19115" y="234688"/>
                      </a:cubicBezTo>
                      <a:cubicBezTo>
                        <a:pt x="51862" y="175491"/>
                        <a:pt x="223154" y="9237"/>
                        <a:pt x="230711" y="4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3" name="フリーフォーム 382">
                  <a:extLst>
                    <a:ext uri="{FF2B5EF4-FFF2-40B4-BE49-F238E27FC236}">
                      <a16:creationId xmlns:a16="http://schemas.microsoft.com/office/drawing/2014/main" id="{CFC63CDF-E9ED-650D-0B36-CB5C3203149C}"/>
                    </a:ext>
                  </a:extLst>
                </p:cNvPr>
                <p:cNvSpPr/>
                <p:nvPr/>
              </p:nvSpPr>
              <p:spPr>
                <a:xfrm>
                  <a:off x="5523738" y="3263971"/>
                  <a:ext cx="91294" cy="326633"/>
                </a:xfrm>
                <a:custGeom>
                  <a:avLst/>
                  <a:gdLst>
                    <a:gd name="connsiteX0" fmla="*/ 91131 w 91294"/>
                    <a:gd name="connsiteY0" fmla="*/ 664 h 326633"/>
                    <a:gd name="connsiteX1" fmla="*/ 23118 w 91294"/>
                    <a:gd name="connsiteY1" fmla="*/ 151804 h 326633"/>
                    <a:gd name="connsiteX2" fmla="*/ 38232 w 91294"/>
                    <a:gd name="connsiteY2" fmla="*/ 325616 h 326633"/>
                    <a:gd name="connsiteX3" fmla="*/ 447 w 91294"/>
                    <a:gd name="connsiteY3" fmla="*/ 212260 h 326633"/>
                    <a:gd name="connsiteX4" fmla="*/ 91131 w 91294"/>
                    <a:gd name="connsiteY4" fmla="*/ 664 h 32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294" h="326633">
                      <a:moveTo>
                        <a:pt x="91131" y="664"/>
                      </a:moveTo>
                      <a:cubicBezTo>
                        <a:pt x="94909" y="-9412"/>
                        <a:pt x="31934" y="97646"/>
                        <a:pt x="23118" y="151804"/>
                      </a:cubicBezTo>
                      <a:cubicBezTo>
                        <a:pt x="14302" y="205962"/>
                        <a:pt x="42010" y="315540"/>
                        <a:pt x="38232" y="325616"/>
                      </a:cubicBezTo>
                      <a:cubicBezTo>
                        <a:pt x="34454" y="335692"/>
                        <a:pt x="-4591" y="268938"/>
                        <a:pt x="447" y="212260"/>
                      </a:cubicBezTo>
                      <a:cubicBezTo>
                        <a:pt x="5485" y="155582"/>
                        <a:pt x="87353" y="10740"/>
                        <a:pt x="91131" y="6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4" name="フリーフォーム 383">
                  <a:extLst>
                    <a:ext uri="{FF2B5EF4-FFF2-40B4-BE49-F238E27FC236}">
                      <a16:creationId xmlns:a16="http://schemas.microsoft.com/office/drawing/2014/main" id="{A3684463-98F8-215F-A633-9A99CAD85260}"/>
                    </a:ext>
                  </a:extLst>
                </p:cNvPr>
                <p:cNvSpPr/>
                <p:nvPr/>
              </p:nvSpPr>
              <p:spPr>
                <a:xfrm>
                  <a:off x="7436098" y="3944761"/>
                  <a:ext cx="274923" cy="614016"/>
                </a:xfrm>
                <a:custGeom>
                  <a:avLst/>
                  <a:gdLst>
                    <a:gd name="connsiteX0" fmla="*/ 14 w 274923"/>
                    <a:gd name="connsiteY0" fmla="*/ 6 h 614016"/>
                    <a:gd name="connsiteX1" fmla="*/ 105813 w 274923"/>
                    <a:gd name="connsiteY1" fmla="*/ 196489 h 614016"/>
                    <a:gd name="connsiteX2" fmla="*/ 105813 w 274923"/>
                    <a:gd name="connsiteY2" fmla="*/ 75576 h 614016"/>
                    <a:gd name="connsiteX3" fmla="*/ 256953 w 274923"/>
                    <a:gd name="connsiteY3" fmla="*/ 302287 h 614016"/>
                    <a:gd name="connsiteX4" fmla="*/ 272067 w 274923"/>
                    <a:gd name="connsiteY4" fmla="*/ 612125 h 614016"/>
                    <a:gd name="connsiteX5" fmla="*/ 256953 w 274923"/>
                    <a:gd name="connsiteY5" fmla="*/ 423199 h 614016"/>
                    <a:gd name="connsiteX6" fmla="*/ 128484 w 274923"/>
                    <a:gd name="connsiteY6" fmla="*/ 234274 h 614016"/>
                    <a:gd name="connsiteX7" fmla="*/ 196497 w 274923"/>
                    <a:gd name="connsiteY7" fmla="*/ 287173 h 614016"/>
                    <a:gd name="connsiteX8" fmla="*/ 98256 w 274923"/>
                    <a:gd name="connsiteY8" fmla="*/ 105804 h 614016"/>
                    <a:gd name="connsiteX9" fmla="*/ 98256 w 274923"/>
                    <a:gd name="connsiteY9" fmla="*/ 204046 h 614016"/>
                    <a:gd name="connsiteX10" fmla="*/ 14 w 274923"/>
                    <a:gd name="connsiteY10" fmla="*/ 6 h 614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4923" h="614016">
                      <a:moveTo>
                        <a:pt x="14" y="6"/>
                      </a:moveTo>
                      <a:cubicBezTo>
                        <a:pt x="1273" y="-1253"/>
                        <a:pt x="88180" y="183894"/>
                        <a:pt x="105813" y="196489"/>
                      </a:cubicBezTo>
                      <a:cubicBezTo>
                        <a:pt x="123446" y="209084"/>
                        <a:pt x="80623" y="57943"/>
                        <a:pt x="105813" y="75576"/>
                      </a:cubicBezTo>
                      <a:cubicBezTo>
                        <a:pt x="131003" y="93209"/>
                        <a:pt x="229244" y="212862"/>
                        <a:pt x="256953" y="302287"/>
                      </a:cubicBezTo>
                      <a:cubicBezTo>
                        <a:pt x="284662" y="391712"/>
                        <a:pt x="272067" y="591973"/>
                        <a:pt x="272067" y="612125"/>
                      </a:cubicBezTo>
                      <a:cubicBezTo>
                        <a:pt x="272067" y="632277"/>
                        <a:pt x="280884" y="486174"/>
                        <a:pt x="256953" y="423199"/>
                      </a:cubicBezTo>
                      <a:cubicBezTo>
                        <a:pt x="233022" y="360224"/>
                        <a:pt x="138560" y="256945"/>
                        <a:pt x="128484" y="234274"/>
                      </a:cubicBezTo>
                      <a:cubicBezTo>
                        <a:pt x="118408" y="211603"/>
                        <a:pt x="201535" y="308585"/>
                        <a:pt x="196497" y="287173"/>
                      </a:cubicBezTo>
                      <a:cubicBezTo>
                        <a:pt x="191459" y="265761"/>
                        <a:pt x="114629" y="119658"/>
                        <a:pt x="98256" y="105804"/>
                      </a:cubicBezTo>
                      <a:cubicBezTo>
                        <a:pt x="81883" y="91950"/>
                        <a:pt x="115889" y="216641"/>
                        <a:pt x="98256" y="204046"/>
                      </a:cubicBezTo>
                      <a:cubicBezTo>
                        <a:pt x="80623" y="191451"/>
                        <a:pt x="-1245" y="1265"/>
                        <a:pt x="14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5" name="フリーフォーム 384">
                  <a:extLst>
                    <a:ext uri="{FF2B5EF4-FFF2-40B4-BE49-F238E27FC236}">
                      <a16:creationId xmlns:a16="http://schemas.microsoft.com/office/drawing/2014/main" id="{3C30097D-F1F9-E65E-8EDB-31C639F26A89}"/>
                    </a:ext>
                  </a:extLst>
                </p:cNvPr>
                <p:cNvSpPr/>
                <p:nvPr/>
              </p:nvSpPr>
              <p:spPr>
                <a:xfrm>
                  <a:off x="5704280" y="6975750"/>
                  <a:ext cx="1376678" cy="302618"/>
                </a:xfrm>
                <a:custGeom>
                  <a:avLst/>
                  <a:gdLst>
                    <a:gd name="connsiteX0" fmla="*/ 329 w 1376678"/>
                    <a:gd name="connsiteY0" fmla="*/ 183586 h 302618"/>
                    <a:gd name="connsiteX1" fmla="*/ 471384 w 1376678"/>
                    <a:gd name="connsiteY1" fmla="*/ 228614 h 302618"/>
                    <a:gd name="connsiteX2" fmla="*/ 346693 w 1376678"/>
                    <a:gd name="connsiteY2" fmla="*/ 221686 h 302618"/>
                    <a:gd name="connsiteX3" fmla="*/ 790038 w 1376678"/>
                    <a:gd name="connsiteY3" fmla="*/ 239005 h 302618"/>
                    <a:gd name="connsiteX4" fmla="*/ 672275 w 1376678"/>
                    <a:gd name="connsiteY4" fmla="*/ 263250 h 302618"/>
                    <a:gd name="connsiteX5" fmla="*/ 1032493 w 1376678"/>
                    <a:gd name="connsiteY5" fmla="*/ 162805 h 302618"/>
                    <a:gd name="connsiteX6" fmla="*/ 970147 w 1376678"/>
                    <a:gd name="connsiteY6" fmla="*/ 207832 h 302618"/>
                    <a:gd name="connsiteX7" fmla="*/ 1375393 w 1376678"/>
                    <a:gd name="connsiteY7" fmla="*/ 14 h 302618"/>
                    <a:gd name="connsiteX8" fmla="*/ 1087911 w 1376678"/>
                    <a:gd name="connsiteY8" fmla="*/ 197441 h 302618"/>
                    <a:gd name="connsiteX9" fmla="*/ 793502 w 1376678"/>
                    <a:gd name="connsiteY9" fmla="*/ 301350 h 302618"/>
                    <a:gd name="connsiteX10" fmla="*/ 845456 w 1376678"/>
                    <a:gd name="connsiteY10" fmla="*/ 256323 h 302618"/>
                    <a:gd name="connsiteX11" fmla="*/ 402111 w 1376678"/>
                    <a:gd name="connsiteY11" fmla="*/ 273641 h 302618"/>
                    <a:gd name="connsiteX12" fmla="*/ 554511 w 1376678"/>
                    <a:gd name="connsiteY12" fmla="*/ 259786 h 302618"/>
                    <a:gd name="connsiteX13" fmla="*/ 329 w 1376678"/>
                    <a:gd name="connsiteY13" fmla="*/ 183586 h 302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76678" h="302618">
                      <a:moveTo>
                        <a:pt x="329" y="183586"/>
                      </a:moveTo>
                      <a:cubicBezTo>
                        <a:pt x="-13526" y="178391"/>
                        <a:pt x="413657" y="222264"/>
                        <a:pt x="471384" y="228614"/>
                      </a:cubicBezTo>
                      <a:cubicBezTo>
                        <a:pt x="529111" y="234964"/>
                        <a:pt x="346693" y="221686"/>
                        <a:pt x="346693" y="221686"/>
                      </a:cubicBezTo>
                      <a:cubicBezTo>
                        <a:pt x="399802" y="223418"/>
                        <a:pt x="735774" y="232078"/>
                        <a:pt x="790038" y="239005"/>
                      </a:cubicBezTo>
                      <a:cubicBezTo>
                        <a:pt x="844302" y="245932"/>
                        <a:pt x="631866" y="275950"/>
                        <a:pt x="672275" y="263250"/>
                      </a:cubicBezTo>
                      <a:cubicBezTo>
                        <a:pt x="712684" y="250550"/>
                        <a:pt x="982848" y="172041"/>
                        <a:pt x="1032493" y="162805"/>
                      </a:cubicBezTo>
                      <a:cubicBezTo>
                        <a:pt x="1082138" y="153569"/>
                        <a:pt x="912997" y="234964"/>
                        <a:pt x="970147" y="207832"/>
                      </a:cubicBezTo>
                      <a:cubicBezTo>
                        <a:pt x="1027297" y="180700"/>
                        <a:pt x="1355766" y="1746"/>
                        <a:pt x="1375393" y="14"/>
                      </a:cubicBezTo>
                      <a:cubicBezTo>
                        <a:pt x="1395020" y="-1718"/>
                        <a:pt x="1184893" y="147218"/>
                        <a:pt x="1087911" y="197441"/>
                      </a:cubicBezTo>
                      <a:cubicBezTo>
                        <a:pt x="990929" y="247664"/>
                        <a:pt x="833911" y="291536"/>
                        <a:pt x="793502" y="301350"/>
                      </a:cubicBezTo>
                      <a:cubicBezTo>
                        <a:pt x="753093" y="311164"/>
                        <a:pt x="910688" y="260941"/>
                        <a:pt x="845456" y="256323"/>
                      </a:cubicBezTo>
                      <a:cubicBezTo>
                        <a:pt x="780224" y="251705"/>
                        <a:pt x="450602" y="273064"/>
                        <a:pt x="402111" y="273641"/>
                      </a:cubicBezTo>
                      <a:cubicBezTo>
                        <a:pt x="353620" y="274218"/>
                        <a:pt x="624938" y="273063"/>
                        <a:pt x="554511" y="259786"/>
                      </a:cubicBezTo>
                      <a:cubicBezTo>
                        <a:pt x="484084" y="246509"/>
                        <a:pt x="14184" y="188781"/>
                        <a:pt x="329" y="183586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6" name="フリーフォーム 385">
                  <a:extLst>
                    <a:ext uri="{FF2B5EF4-FFF2-40B4-BE49-F238E27FC236}">
                      <a16:creationId xmlns:a16="http://schemas.microsoft.com/office/drawing/2014/main" id="{16536AD7-5E69-C118-FA3B-58339954C15F}"/>
                    </a:ext>
                  </a:extLst>
                </p:cNvPr>
                <p:cNvSpPr/>
                <p:nvPr/>
              </p:nvSpPr>
              <p:spPr>
                <a:xfrm>
                  <a:off x="4936431" y="5479640"/>
                  <a:ext cx="305730" cy="718716"/>
                </a:xfrm>
                <a:custGeom>
                  <a:avLst/>
                  <a:gdLst>
                    <a:gd name="connsiteX0" fmla="*/ 4 w 305730"/>
                    <a:gd name="connsiteY0" fmla="*/ 134 h 718716"/>
                    <a:gd name="connsiteX1" fmla="*/ 238543 w 305730"/>
                    <a:gd name="connsiteY1" fmla="*/ 364569 h 718716"/>
                    <a:gd name="connsiteX2" fmla="*/ 218665 w 305730"/>
                    <a:gd name="connsiteY2" fmla="*/ 516969 h 718716"/>
                    <a:gd name="connsiteX3" fmla="*/ 304804 w 305730"/>
                    <a:gd name="connsiteY3" fmla="*/ 450708 h 718716"/>
                    <a:gd name="connsiteX4" fmla="*/ 265047 w 305730"/>
                    <a:gd name="connsiteY4" fmla="*/ 715751 h 718716"/>
                    <a:gd name="connsiteX5" fmla="*/ 278299 w 305730"/>
                    <a:gd name="connsiteY5" fmla="*/ 576603 h 718716"/>
                    <a:gd name="connsiteX6" fmla="*/ 231917 w 305730"/>
                    <a:gd name="connsiteY6" fmla="*/ 324812 h 718716"/>
                    <a:gd name="connsiteX7" fmla="*/ 4 w 305730"/>
                    <a:gd name="connsiteY7" fmla="*/ 134 h 718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5730" h="718716">
                      <a:moveTo>
                        <a:pt x="4" y="134"/>
                      </a:moveTo>
                      <a:cubicBezTo>
                        <a:pt x="1108" y="6760"/>
                        <a:pt x="202100" y="278430"/>
                        <a:pt x="238543" y="364569"/>
                      </a:cubicBezTo>
                      <a:cubicBezTo>
                        <a:pt x="274986" y="450708"/>
                        <a:pt x="207622" y="502613"/>
                        <a:pt x="218665" y="516969"/>
                      </a:cubicBezTo>
                      <a:cubicBezTo>
                        <a:pt x="229708" y="531325"/>
                        <a:pt x="297074" y="417578"/>
                        <a:pt x="304804" y="450708"/>
                      </a:cubicBezTo>
                      <a:cubicBezTo>
                        <a:pt x="312534" y="483838"/>
                        <a:pt x="269464" y="694769"/>
                        <a:pt x="265047" y="715751"/>
                      </a:cubicBezTo>
                      <a:cubicBezTo>
                        <a:pt x="260630" y="736733"/>
                        <a:pt x="283821" y="641760"/>
                        <a:pt x="278299" y="576603"/>
                      </a:cubicBezTo>
                      <a:cubicBezTo>
                        <a:pt x="272777" y="511446"/>
                        <a:pt x="278299" y="416473"/>
                        <a:pt x="231917" y="324812"/>
                      </a:cubicBezTo>
                      <a:cubicBezTo>
                        <a:pt x="185535" y="233151"/>
                        <a:pt x="-1100" y="-6492"/>
                        <a:pt x="4" y="134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7" name="フリーフォーム 386">
                  <a:extLst>
                    <a:ext uri="{FF2B5EF4-FFF2-40B4-BE49-F238E27FC236}">
                      <a16:creationId xmlns:a16="http://schemas.microsoft.com/office/drawing/2014/main" id="{1666025F-1398-0765-CD8A-6DB442CB469E}"/>
                    </a:ext>
                  </a:extLst>
                </p:cNvPr>
                <p:cNvSpPr/>
                <p:nvPr/>
              </p:nvSpPr>
              <p:spPr>
                <a:xfrm>
                  <a:off x="7042540" y="5923673"/>
                  <a:ext cx="252788" cy="594089"/>
                </a:xfrm>
                <a:custGeom>
                  <a:avLst/>
                  <a:gdLst>
                    <a:gd name="connsiteX0" fmla="*/ 252782 w 252788"/>
                    <a:gd name="connsiteY0" fmla="*/ 49 h 594089"/>
                    <a:gd name="connsiteX1" fmla="*/ 100382 w 252788"/>
                    <a:gd name="connsiteY1" fmla="*/ 258466 h 594089"/>
                    <a:gd name="connsiteX2" fmla="*/ 232903 w 252788"/>
                    <a:gd name="connsiteY2" fmla="*/ 583144 h 594089"/>
                    <a:gd name="connsiteX3" fmla="*/ 193147 w 252788"/>
                    <a:gd name="connsiteY3" fmla="*/ 523510 h 594089"/>
                    <a:gd name="connsiteX4" fmla="*/ 53999 w 252788"/>
                    <a:gd name="connsiteY4" fmla="*/ 318101 h 594089"/>
                    <a:gd name="connsiteX5" fmla="*/ 990 w 252788"/>
                    <a:gd name="connsiteY5" fmla="*/ 477127 h 594089"/>
                    <a:gd name="connsiteX6" fmla="*/ 93756 w 252788"/>
                    <a:gd name="connsiteY6" fmla="*/ 278344 h 594089"/>
                    <a:gd name="connsiteX7" fmla="*/ 252782 w 252788"/>
                    <a:gd name="connsiteY7" fmla="*/ 49 h 594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2788" h="594089">
                      <a:moveTo>
                        <a:pt x="252782" y="49"/>
                      </a:moveTo>
                      <a:cubicBezTo>
                        <a:pt x="253886" y="-3264"/>
                        <a:pt x="103695" y="161284"/>
                        <a:pt x="100382" y="258466"/>
                      </a:cubicBezTo>
                      <a:cubicBezTo>
                        <a:pt x="97069" y="355648"/>
                        <a:pt x="217442" y="538970"/>
                        <a:pt x="232903" y="583144"/>
                      </a:cubicBezTo>
                      <a:cubicBezTo>
                        <a:pt x="248364" y="627318"/>
                        <a:pt x="193147" y="523510"/>
                        <a:pt x="193147" y="523510"/>
                      </a:cubicBezTo>
                      <a:cubicBezTo>
                        <a:pt x="163330" y="479336"/>
                        <a:pt x="86025" y="325831"/>
                        <a:pt x="53999" y="318101"/>
                      </a:cubicBezTo>
                      <a:cubicBezTo>
                        <a:pt x="21973" y="310371"/>
                        <a:pt x="-5636" y="483753"/>
                        <a:pt x="990" y="477127"/>
                      </a:cubicBezTo>
                      <a:cubicBezTo>
                        <a:pt x="7616" y="470501"/>
                        <a:pt x="58417" y="356753"/>
                        <a:pt x="93756" y="278344"/>
                      </a:cubicBezTo>
                      <a:cubicBezTo>
                        <a:pt x="129095" y="199935"/>
                        <a:pt x="251678" y="3362"/>
                        <a:pt x="252782" y="4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8" name="フリーフォーム 387">
                  <a:extLst>
                    <a:ext uri="{FF2B5EF4-FFF2-40B4-BE49-F238E27FC236}">
                      <a16:creationId xmlns:a16="http://schemas.microsoft.com/office/drawing/2014/main" id="{44F4F5DA-7D21-4FEC-8AE4-6CEC581405DD}"/>
                    </a:ext>
                  </a:extLst>
                </p:cNvPr>
                <p:cNvSpPr/>
                <p:nvPr/>
              </p:nvSpPr>
              <p:spPr>
                <a:xfrm>
                  <a:off x="4929725" y="2475583"/>
                  <a:ext cx="1239313" cy="326175"/>
                </a:xfrm>
                <a:custGeom>
                  <a:avLst/>
                  <a:gdLst>
                    <a:gd name="connsiteX0" fmla="*/ 84 w 1239313"/>
                    <a:gd name="connsiteY0" fmla="*/ 260991 h 326175"/>
                    <a:gd name="connsiteX1" fmla="*/ 437405 w 1239313"/>
                    <a:gd name="connsiteY1" fmla="*/ 95339 h 326175"/>
                    <a:gd name="connsiteX2" fmla="*/ 364518 w 1239313"/>
                    <a:gd name="connsiteY2" fmla="*/ 48956 h 326175"/>
                    <a:gd name="connsiteX3" fmla="*/ 344640 w 1239313"/>
                    <a:gd name="connsiteY3" fmla="*/ 22452 h 326175"/>
                    <a:gd name="connsiteX4" fmla="*/ 563301 w 1239313"/>
                    <a:gd name="connsiteY4" fmla="*/ 115217 h 326175"/>
                    <a:gd name="connsiteX5" fmla="*/ 510292 w 1239313"/>
                    <a:gd name="connsiteY5" fmla="*/ 29078 h 326175"/>
                    <a:gd name="connsiteX6" fmla="*/ 781962 w 1239313"/>
                    <a:gd name="connsiteY6" fmla="*/ 88713 h 326175"/>
                    <a:gd name="connsiteX7" fmla="*/ 768710 w 1239313"/>
                    <a:gd name="connsiteY7" fmla="*/ 2574 h 326175"/>
                    <a:gd name="connsiteX8" fmla="*/ 1033753 w 1239313"/>
                    <a:gd name="connsiteY8" fmla="*/ 207982 h 326175"/>
                    <a:gd name="connsiteX9" fmla="*/ 1033753 w 1239313"/>
                    <a:gd name="connsiteY9" fmla="*/ 48956 h 326175"/>
                    <a:gd name="connsiteX10" fmla="*/ 1239162 w 1239313"/>
                    <a:gd name="connsiteY10" fmla="*/ 320626 h 326175"/>
                    <a:gd name="connsiteX11" fmla="*/ 1053632 w 1239313"/>
                    <a:gd name="connsiteY11" fmla="*/ 214608 h 326175"/>
                    <a:gd name="connsiteX12" fmla="*/ 410901 w 1239313"/>
                    <a:gd name="connsiteY12" fmla="*/ 9200 h 326175"/>
                    <a:gd name="connsiteX13" fmla="*/ 477162 w 1239313"/>
                    <a:gd name="connsiteY13" fmla="*/ 82087 h 326175"/>
                    <a:gd name="connsiteX14" fmla="*/ 84 w 1239313"/>
                    <a:gd name="connsiteY14" fmla="*/ 260991 h 32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39313" h="326175">
                      <a:moveTo>
                        <a:pt x="84" y="260991"/>
                      </a:moveTo>
                      <a:cubicBezTo>
                        <a:pt x="-6542" y="263200"/>
                        <a:pt x="376666" y="130678"/>
                        <a:pt x="437405" y="95339"/>
                      </a:cubicBezTo>
                      <a:cubicBezTo>
                        <a:pt x="498144" y="60000"/>
                        <a:pt x="379979" y="61104"/>
                        <a:pt x="364518" y="48956"/>
                      </a:cubicBezTo>
                      <a:cubicBezTo>
                        <a:pt x="349057" y="36808"/>
                        <a:pt x="311510" y="11408"/>
                        <a:pt x="344640" y="22452"/>
                      </a:cubicBezTo>
                      <a:cubicBezTo>
                        <a:pt x="377771" y="33495"/>
                        <a:pt x="535692" y="114113"/>
                        <a:pt x="563301" y="115217"/>
                      </a:cubicBezTo>
                      <a:cubicBezTo>
                        <a:pt x="590910" y="116321"/>
                        <a:pt x="473849" y="33495"/>
                        <a:pt x="510292" y="29078"/>
                      </a:cubicBezTo>
                      <a:cubicBezTo>
                        <a:pt x="546736" y="24661"/>
                        <a:pt x="738892" y="93130"/>
                        <a:pt x="781962" y="88713"/>
                      </a:cubicBezTo>
                      <a:cubicBezTo>
                        <a:pt x="825032" y="84296"/>
                        <a:pt x="726745" y="-17304"/>
                        <a:pt x="768710" y="2574"/>
                      </a:cubicBezTo>
                      <a:cubicBezTo>
                        <a:pt x="810675" y="22452"/>
                        <a:pt x="989579" y="200252"/>
                        <a:pt x="1033753" y="207982"/>
                      </a:cubicBezTo>
                      <a:cubicBezTo>
                        <a:pt x="1077927" y="215712"/>
                        <a:pt x="999518" y="30182"/>
                        <a:pt x="1033753" y="48956"/>
                      </a:cubicBezTo>
                      <a:cubicBezTo>
                        <a:pt x="1067988" y="67730"/>
                        <a:pt x="1235849" y="293017"/>
                        <a:pt x="1239162" y="320626"/>
                      </a:cubicBezTo>
                      <a:cubicBezTo>
                        <a:pt x="1242475" y="348235"/>
                        <a:pt x="1191675" y="266512"/>
                        <a:pt x="1053632" y="214608"/>
                      </a:cubicBezTo>
                      <a:cubicBezTo>
                        <a:pt x="915589" y="162704"/>
                        <a:pt x="506979" y="31287"/>
                        <a:pt x="410901" y="9200"/>
                      </a:cubicBezTo>
                      <a:cubicBezTo>
                        <a:pt x="314823" y="-12887"/>
                        <a:pt x="548945" y="39018"/>
                        <a:pt x="477162" y="82087"/>
                      </a:cubicBezTo>
                      <a:cubicBezTo>
                        <a:pt x="405379" y="125156"/>
                        <a:pt x="6710" y="258782"/>
                        <a:pt x="84" y="2609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9" name="フリーフォーム 388">
                  <a:extLst>
                    <a:ext uri="{FF2B5EF4-FFF2-40B4-BE49-F238E27FC236}">
                      <a16:creationId xmlns:a16="http://schemas.microsoft.com/office/drawing/2014/main" id="{90D05DAB-95DF-4578-47FD-BA7CD6F6367E}"/>
                    </a:ext>
                  </a:extLst>
                </p:cNvPr>
                <p:cNvSpPr/>
                <p:nvPr/>
              </p:nvSpPr>
              <p:spPr>
                <a:xfrm>
                  <a:off x="5200340" y="2655238"/>
                  <a:ext cx="584700" cy="94723"/>
                </a:xfrm>
                <a:custGeom>
                  <a:avLst/>
                  <a:gdLst>
                    <a:gd name="connsiteX0" fmla="*/ 1138 w 584700"/>
                    <a:gd name="connsiteY0" fmla="*/ 94588 h 94723"/>
                    <a:gd name="connsiteX1" fmla="*/ 405330 w 584700"/>
                    <a:gd name="connsiteY1" fmla="*/ 28327 h 94723"/>
                    <a:gd name="connsiteX2" fmla="*/ 584234 w 584700"/>
                    <a:gd name="connsiteY2" fmla="*/ 28327 h 94723"/>
                    <a:gd name="connsiteX3" fmla="*/ 358947 w 584700"/>
                    <a:gd name="connsiteY3" fmla="*/ 15075 h 94723"/>
                    <a:gd name="connsiteX4" fmla="*/ 286060 w 584700"/>
                    <a:gd name="connsiteY4" fmla="*/ 8449 h 94723"/>
                    <a:gd name="connsiteX5" fmla="*/ 1138 w 584700"/>
                    <a:gd name="connsiteY5" fmla="*/ 94588 h 94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4700" h="94723">
                      <a:moveTo>
                        <a:pt x="1138" y="94588"/>
                      </a:moveTo>
                      <a:cubicBezTo>
                        <a:pt x="21016" y="97901"/>
                        <a:pt x="308147" y="39370"/>
                        <a:pt x="405330" y="28327"/>
                      </a:cubicBezTo>
                      <a:cubicBezTo>
                        <a:pt x="502513" y="17284"/>
                        <a:pt x="591964" y="30536"/>
                        <a:pt x="584234" y="28327"/>
                      </a:cubicBezTo>
                      <a:cubicBezTo>
                        <a:pt x="576504" y="26118"/>
                        <a:pt x="408643" y="18388"/>
                        <a:pt x="358947" y="15075"/>
                      </a:cubicBezTo>
                      <a:cubicBezTo>
                        <a:pt x="309251" y="11762"/>
                        <a:pt x="344591" y="-12534"/>
                        <a:pt x="286060" y="8449"/>
                      </a:cubicBezTo>
                      <a:cubicBezTo>
                        <a:pt x="227529" y="29432"/>
                        <a:pt x="-18740" y="91275"/>
                        <a:pt x="1138" y="945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0" name="フリーフォーム 389">
                  <a:extLst>
                    <a:ext uri="{FF2B5EF4-FFF2-40B4-BE49-F238E27FC236}">
                      <a16:creationId xmlns:a16="http://schemas.microsoft.com/office/drawing/2014/main" id="{49AAAE75-8866-1211-689D-B3DF66C16046}"/>
                    </a:ext>
                  </a:extLst>
                </p:cNvPr>
                <p:cNvSpPr/>
                <p:nvPr/>
              </p:nvSpPr>
              <p:spPr>
                <a:xfrm>
                  <a:off x="4940569" y="3140625"/>
                  <a:ext cx="88650" cy="444394"/>
                </a:xfrm>
                <a:custGeom>
                  <a:avLst/>
                  <a:gdLst>
                    <a:gd name="connsiteX0" fmla="*/ 88631 w 88650"/>
                    <a:gd name="connsiteY0" fmla="*/ 140 h 444394"/>
                    <a:gd name="connsiteX1" fmla="*/ 75379 w 88650"/>
                    <a:gd name="connsiteY1" fmla="*/ 318192 h 444394"/>
                    <a:gd name="connsiteX2" fmla="*/ 2492 w 88650"/>
                    <a:gd name="connsiteY2" fmla="*/ 444088 h 444394"/>
                    <a:gd name="connsiteX3" fmla="*/ 22370 w 88650"/>
                    <a:gd name="connsiteY3" fmla="*/ 351323 h 444394"/>
                    <a:gd name="connsiteX4" fmla="*/ 75379 w 88650"/>
                    <a:gd name="connsiteY4" fmla="*/ 278436 h 444394"/>
                    <a:gd name="connsiteX5" fmla="*/ 88631 w 88650"/>
                    <a:gd name="connsiteY5" fmla="*/ 140 h 44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650" h="444394">
                      <a:moveTo>
                        <a:pt x="88631" y="140"/>
                      </a:moveTo>
                      <a:cubicBezTo>
                        <a:pt x="88631" y="6766"/>
                        <a:pt x="89735" y="244201"/>
                        <a:pt x="75379" y="318192"/>
                      </a:cubicBezTo>
                      <a:cubicBezTo>
                        <a:pt x="61023" y="392183"/>
                        <a:pt x="11327" y="438566"/>
                        <a:pt x="2492" y="444088"/>
                      </a:cubicBezTo>
                      <a:cubicBezTo>
                        <a:pt x="-6343" y="449610"/>
                        <a:pt x="10222" y="378932"/>
                        <a:pt x="22370" y="351323"/>
                      </a:cubicBezTo>
                      <a:cubicBezTo>
                        <a:pt x="34518" y="323714"/>
                        <a:pt x="62127" y="333653"/>
                        <a:pt x="75379" y="278436"/>
                      </a:cubicBezTo>
                      <a:cubicBezTo>
                        <a:pt x="88631" y="223219"/>
                        <a:pt x="88631" y="-6486"/>
                        <a:pt x="88631" y="1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1" name="フリーフォーム 390">
                  <a:extLst>
                    <a:ext uri="{FF2B5EF4-FFF2-40B4-BE49-F238E27FC236}">
                      <a16:creationId xmlns:a16="http://schemas.microsoft.com/office/drawing/2014/main" id="{6BC96FD7-DAA3-79A0-04DB-74274887BF3F}"/>
                    </a:ext>
                  </a:extLst>
                </p:cNvPr>
                <p:cNvSpPr/>
                <p:nvPr/>
              </p:nvSpPr>
              <p:spPr>
                <a:xfrm>
                  <a:off x="7156174" y="3419061"/>
                  <a:ext cx="358140" cy="445163"/>
                </a:xfrm>
                <a:custGeom>
                  <a:avLst/>
                  <a:gdLst>
                    <a:gd name="connsiteX0" fmla="*/ 0 w 358140"/>
                    <a:gd name="connsiteY0" fmla="*/ 0 h 445163"/>
                    <a:gd name="connsiteX1" fmla="*/ 245165 w 358140"/>
                    <a:gd name="connsiteY1" fmla="*/ 185530 h 445163"/>
                    <a:gd name="connsiteX2" fmla="*/ 238539 w 358140"/>
                    <a:gd name="connsiteY2" fmla="*/ 119269 h 445163"/>
                    <a:gd name="connsiteX3" fmla="*/ 331304 w 358140"/>
                    <a:gd name="connsiteY3" fmla="*/ 304800 h 445163"/>
                    <a:gd name="connsiteX4" fmla="*/ 357809 w 358140"/>
                    <a:gd name="connsiteY4" fmla="*/ 443948 h 445163"/>
                    <a:gd name="connsiteX5" fmla="*/ 318052 w 358140"/>
                    <a:gd name="connsiteY5" fmla="*/ 225287 h 445163"/>
                    <a:gd name="connsiteX6" fmla="*/ 238539 w 358140"/>
                    <a:gd name="connsiteY6" fmla="*/ 165652 h 445163"/>
                    <a:gd name="connsiteX7" fmla="*/ 0 w 358140"/>
                    <a:gd name="connsiteY7" fmla="*/ 0 h 445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8140" h="445163">
                      <a:moveTo>
                        <a:pt x="0" y="0"/>
                      </a:moveTo>
                      <a:cubicBezTo>
                        <a:pt x="102704" y="82826"/>
                        <a:pt x="205409" y="165652"/>
                        <a:pt x="245165" y="185530"/>
                      </a:cubicBezTo>
                      <a:cubicBezTo>
                        <a:pt x="284921" y="205408"/>
                        <a:pt x="224183" y="99391"/>
                        <a:pt x="238539" y="119269"/>
                      </a:cubicBezTo>
                      <a:cubicBezTo>
                        <a:pt x="252895" y="139147"/>
                        <a:pt x="311426" y="250687"/>
                        <a:pt x="331304" y="304800"/>
                      </a:cubicBezTo>
                      <a:cubicBezTo>
                        <a:pt x="351182" y="358913"/>
                        <a:pt x="360018" y="457200"/>
                        <a:pt x="357809" y="443948"/>
                      </a:cubicBezTo>
                      <a:cubicBezTo>
                        <a:pt x="355600" y="430696"/>
                        <a:pt x="337930" y="271670"/>
                        <a:pt x="318052" y="225287"/>
                      </a:cubicBezTo>
                      <a:cubicBezTo>
                        <a:pt x="298174" y="178904"/>
                        <a:pt x="238539" y="165652"/>
                        <a:pt x="238539" y="16565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2" name="フリーフォーム 391">
                  <a:extLst>
                    <a:ext uri="{FF2B5EF4-FFF2-40B4-BE49-F238E27FC236}">
                      <a16:creationId xmlns:a16="http://schemas.microsoft.com/office/drawing/2014/main" id="{21DFD384-178F-E026-D9C5-D6BF3EE636B2}"/>
                    </a:ext>
                  </a:extLst>
                </p:cNvPr>
                <p:cNvSpPr/>
                <p:nvPr/>
              </p:nvSpPr>
              <p:spPr>
                <a:xfrm>
                  <a:off x="5637659" y="4697611"/>
                  <a:ext cx="87301" cy="413956"/>
                </a:xfrm>
                <a:custGeom>
                  <a:avLst/>
                  <a:gdLst>
                    <a:gd name="connsiteX0" fmla="*/ 87280 w 87301"/>
                    <a:gd name="connsiteY0" fmla="*/ 285 h 413956"/>
                    <a:gd name="connsiteX1" fmla="*/ 34271 w 87301"/>
                    <a:gd name="connsiteY1" fmla="*/ 172563 h 413956"/>
                    <a:gd name="connsiteX2" fmla="*/ 7767 w 87301"/>
                    <a:gd name="connsiteY2" fmla="*/ 411102 h 413956"/>
                    <a:gd name="connsiteX3" fmla="*/ 1141 w 87301"/>
                    <a:gd name="connsiteY3" fmla="*/ 298459 h 413956"/>
                    <a:gd name="connsiteX4" fmla="*/ 27645 w 87301"/>
                    <a:gd name="connsiteY4" fmla="*/ 212319 h 413956"/>
                    <a:gd name="connsiteX5" fmla="*/ 87280 w 87301"/>
                    <a:gd name="connsiteY5" fmla="*/ 285 h 413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301" h="413956">
                      <a:moveTo>
                        <a:pt x="87280" y="285"/>
                      </a:moveTo>
                      <a:cubicBezTo>
                        <a:pt x="88384" y="-6341"/>
                        <a:pt x="47523" y="104094"/>
                        <a:pt x="34271" y="172563"/>
                      </a:cubicBezTo>
                      <a:cubicBezTo>
                        <a:pt x="21019" y="241032"/>
                        <a:pt x="13289" y="390119"/>
                        <a:pt x="7767" y="411102"/>
                      </a:cubicBezTo>
                      <a:cubicBezTo>
                        <a:pt x="2245" y="432085"/>
                        <a:pt x="-2172" y="331589"/>
                        <a:pt x="1141" y="298459"/>
                      </a:cubicBezTo>
                      <a:cubicBezTo>
                        <a:pt x="4454" y="265329"/>
                        <a:pt x="6662" y="262015"/>
                        <a:pt x="27645" y="212319"/>
                      </a:cubicBezTo>
                      <a:cubicBezTo>
                        <a:pt x="48628" y="162623"/>
                        <a:pt x="86176" y="6911"/>
                        <a:pt x="87280" y="285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3" name="フリーフォーム 392">
                  <a:extLst>
                    <a:ext uri="{FF2B5EF4-FFF2-40B4-BE49-F238E27FC236}">
                      <a16:creationId xmlns:a16="http://schemas.microsoft.com/office/drawing/2014/main" id="{7AC30800-2250-47F4-2FF5-24B880B3545D}"/>
                    </a:ext>
                  </a:extLst>
                </p:cNvPr>
                <p:cNvSpPr/>
                <p:nvPr/>
              </p:nvSpPr>
              <p:spPr>
                <a:xfrm>
                  <a:off x="6745338" y="5029081"/>
                  <a:ext cx="331323" cy="225910"/>
                </a:xfrm>
                <a:custGeom>
                  <a:avLst/>
                  <a:gdLst>
                    <a:gd name="connsiteX0" fmla="*/ 19 w 331323"/>
                    <a:gd name="connsiteY0" fmla="*/ 119 h 225910"/>
                    <a:gd name="connsiteX1" fmla="*/ 225305 w 331323"/>
                    <a:gd name="connsiteY1" fmla="*/ 152519 h 225910"/>
                    <a:gd name="connsiteX2" fmla="*/ 238558 w 331323"/>
                    <a:gd name="connsiteY2" fmla="*/ 225406 h 225910"/>
                    <a:gd name="connsiteX3" fmla="*/ 331323 w 331323"/>
                    <a:gd name="connsiteY3" fmla="*/ 119389 h 225910"/>
                    <a:gd name="connsiteX4" fmla="*/ 238558 w 331323"/>
                    <a:gd name="connsiteY4" fmla="*/ 179023 h 225910"/>
                    <a:gd name="connsiteX5" fmla="*/ 19 w 331323"/>
                    <a:gd name="connsiteY5" fmla="*/ 119 h 225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1323" h="225910">
                      <a:moveTo>
                        <a:pt x="19" y="119"/>
                      </a:moveTo>
                      <a:cubicBezTo>
                        <a:pt x="-2190" y="-4298"/>
                        <a:pt x="185549" y="114971"/>
                        <a:pt x="225305" y="152519"/>
                      </a:cubicBezTo>
                      <a:cubicBezTo>
                        <a:pt x="265061" y="190067"/>
                        <a:pt x="220888" y="230928"/>
                        <a:pt x="238558" y="225406"/>
                      </a:cubicBezTo>
                      <a:cubicBezTo>
                        <a:pt x="256228" y="219884"/>
                        <a:pt x="331323" y="127119"/>
                        <a:pt x="331323" y="119389"/>
                      </a:cubicBezTo>
                      <a:cubicBezTo>
                        <a:pt x="331323" y="111659"/>
                        <a:pt x="286045" y="196693"/>
                        <a:pt x="238558" y="179023"/>
                      </a:cubicBezTo>
                      <a:cubicBezTo>
                        <a:pt x="191071" y="161353"/>
                        <a:pt x="2228" y="4536"/>
                        <a:pt x="19" y="11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4" name="フリーフォーム 393">
                  <a:extLst>
                    <a:ext uri="{FF2B5EF4-FFF2-40B4-BE49-F238E27FC236}">
                      <a16:creationId xmlns:a16="http://schemas.microsoft.com/office/drawing/2014/main" id="{AC7A20ED-38CE-6EF7-744D-CE904D07C849}"/>
                    </a:ext>
                  </a:extLst>
                </p:cNvPr>
                <p:cNvSpPr/>
                <p:nvPr/>
              </p:nvSpPr>
              <p:spPr>
                <a:xfrm>
                  <a:off x="6407084" y="4743361"/>
                  <a:ext cx="109198" cy="183743"/>
                </a:xfrm>
                <a:custGeom>
                  <a:avLst/>
                  <a:gdLst>
                    <a:gd name="connsiteX0" fmla="*/ 342 w 109198"/>
                    <a:gd name="connsiteY0" fmla="*/ 917 h 183743"/>
                    <a:gd name="connsiteX1" fmla="*/ 106359 w 109198"/>
                    <a:gd name="connsiteY1" fmla="*/ 179822 h 183743"/>
                    <a:gd name="connsiteX2" fmla="*/ 73229 w 109198"/>
                    <a:gd name="connsiteY2" fmla="*/ 113561 h 183743"/>
                    <a:gd name="connsiteX3" fmla="*/ 342 w 109198"/>
                    <a:gd name="connsiteY3" fmla="*/ 917 h 183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198" h="183743">
                      <a:moveTo>
                        <a:pt x="342" y="917"/>
                      </a:moveTo>
                      <a:cubicBezTo>
                        <a:pt x="5864" y="11961"/>
                        <a:pt x="94211" y="161048"/>
                        <a:pt x="106359" y="179822"/>
                      </a:cubicBezTo>
                      <a:cubicBezTo>
                        <a:pt x="118507" y="198596"/>
                        <a:pt x="88690" y="145587"/>
                        <a:pt x="73229" y="113561"/>
                      </a:cubicBezTo>
                      <a:cubicBezTo>
                        <a:pt x="57768" y="81535"/>
                        <a:pt x="-5180" y="-10127"/>
                        <a:pt x="342" y="9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5" name="フリーフォーム 394">
                  <a:extLst>
                    <a:ext uri="{FF2B5EF4-FFF2-40B4-BE49-F238E27FC236}">
                      <a16:creationId xmlns:a16="http://schemas.microsoft.com/office/drawing/2014/main" id="{73EBF981-C617-415F-A79E-5D92139C6BB1}"/>
                    </a:ext>
                  </a:extLst>
                </p:cNvPr>
                <p:cNvSpPr/>
                <p:nvPr/>
              </p:nvSpPr>
              <p:spPr>
                <a:xfrm>
                  <a:off x="4971204" y="5094166"/>
                  <a:ext cx="151509" cy="255095"/>
                </a:xfrm>
                <a:custGeom>
                  <a:avLst/>
                  <a:gdLst>
                    <a:gd name="connsiteX0" fmla="*/ 150761 w 151509"/>
                    <a:gd name="connsiteY0" fmla="*/ 1295 h 255095"/>
                    <a:gd name="connsiteX1" fmla="*/ 64622 w 151509"/>
                    <a:gd name="connsiteY1" fmla="*/ 107312 h 255095"/>
                    <a:gd name="connsiteX2" fmla="*/ 11613 w 151509"/>
                    <a:gd name="connsiteY2" fmla="*/ 253086 h 255095"/>
                    <a:gd name="connsiteX3" fmla="*/ 11613 w 151509"/>
                    <a:gd name="connsiteY3" fmla="*/ 180199 h 255095"/>
                    <a:gd name="connsiteX4" fmla="*/ 150761 w 151509"/>
                    <a:gd name="connsiteY4" fmla="*/ 1295 h 255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09" h="255095">
                      <a:moveTo>
                        <a:pt x="150761" y="1295"/>
                      </a:moveTo>
                      <a:cubicBezTo>
                        <a:pt x="159596" y="-10853"/>
                        <a:pt x="87813" y="65347"/>
                        <a:pt x="64622" y="107312"/>
                      </a:cubicBezTo>
                      <a:cubicBezTo>
                        <a:pt x="41431" y="149277"/>
                        <a:pt x="20448" y="240938"/>
                        <a:pt x="11613" y="253086"/>
                      </a:cubicBezTo>
                      <a:cubicBezTo>
                        <a:pt x="2778" y="265234"/>
                        <a:pt x="-9370" y="219955"/>
                        <a:pt x="11613" y="180199"/>
                      </a:cubicBezTo>
                      <a:cubicBezTo>
                        <a:pt x="32596" y="140443"/>
                        <a:pt x="141926" y="13443"/>
                        <a:pt x="150761" y="1295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6" name="フリーフォーム 395">
                  <a:extLst>
                    <a:ext uri="{FF2B5EF4-FFF2-40B4-BE49-F238E27FC236}">
                      <a16:creationId xmlns:a16="http://schemas.microsoft.com/office/drawing/2014/main" id="{5395EA5F-5F69-A63E-FAA1-D619655132E5}"/>
                    </a:ext>
                  </a:extLst>
                </p:cNvPr>
                <p:cNvSpPr/>
                <p:nvPr/>
              </p:nvSpPr>
              <p:spPr>
                <a:xfrm>
                  <a:off x="6426992" y="5870704"/>
                  <a:ext cx="225619" cy="232045"/>
                </a:xfrm>
                <a:custGeom>
                  <a:avLst/>
                  <a:gdLst>
                    <a:gd name="connsiteX0" fmla="*/ 225599 w 225619"/>
                    <a:gd name="connsiteY0" fmla="*/ 9 h 232045"/>
                    <a:gd name="connsiteX1" fmla="*/ 179217 w 225619"/>
                    <a:gd name="connsiteY1" fmla="*/ 132531 h 232045"/>
                    <a:gd name="connsiteX2" fmla="*/ 205721 w 225619"/>
                    <a:gd name="connsiteY2" fmla="*/ 231922 h 232045"/>
                    <a:gd name="connsiteX3" fmla="*/ 312 w 225619"/>
                    <a:gd name="connsiteY3" fmla="*/ 112653 h 232045"/>
                    <a:gd name="connsiteX4" fmla="*/ 159338 w 225619"/>
                    <a:gd name="connsiteY4" fmla="*/ 198792 h 232045"/>
                    <a:gd name="connsiteX5" fmla="*/ 172591 w 225619"/>
                    <a:gd name="connsiteY5" fmla="*/ 125905 h 232045"/>
                    <a:gd name="connsiteX6" fmla="*/ 225599 w 225619"/>
                    <a:gd name="connsiteY6" fmla="*/ 9 h 232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619" h="232045">
                      <a:moveTo>
                        <a:pt x="225599" y="9"/>
                      </a:moveTo>
                      <a:cubicBezTo>
                        <a:pt x="226703" y="1113"/>
                        <a:pt x="182530" y="93879"/>
                        <a:pt x="179217" y="132531"/>
                      </a:cubicBezTo>
                      <a:cubicBezTo>
                        <a:pt x="175904" y="171183"/>
                        <a:pt x="235538" y="235235"/>
                        <a:pt x="205721" y="231922"/>
                      </a:cubicBezTo>
                      <a:cubicBezTo>
                        <a:pt x="175904" y="228609"/>
                        <a:pt x="8042" y="118175"/>
                        <a:pt x="312" y="112653"/>
                      </a:cubicBezTo>
                      <a:cubicBezTo>
                        <a:pt x="-7418" y="107131"/>
                        <a:pt x="130625" y="196583"/>
                        <a:pt x="159338" y="198792"/>
                      </a:cubicBezTo>
                      <a:cubicBezTo>
                        <a:pt x="188051" y="201001"/>
                        <a:pt x="163756" y="155722"/>
                        <a:pt x="172591" y="125905"/>
                      </a:cubicBezTo>
                      <a:cubicBezTo>
                        <a:pt x="181426" y="96088"/>
                        <a:pt x="224495" y="-1095"/>
                        <a:pt x="225599" y="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67" name="フリーフォーム 166">
                <a:extLst>
                  <a:ext uri="{FF2B5EF4-FFF2-40B4-BE49-F238E27FC236}">
                    <a16:creationId xmlns:a16="http://schemas.microsoft.com/office/drawing/2014/main" id="{78C7615F-FA68-B8FB-5099-AA42F7182B19}"/>
                  </a:ext>
                </a:extLst>
              </p:cNvPr>
              <p:cNvSpPr/>
              <p:nvPr/>
            </p:nvSpPr>
            <p:spPr>
              <a:xfrm>
                <a:off x="3960713" y="4022642"/>
                <a:ext cx="570990" cy="483572"/>
              </a:xfrm>
              <a:custGeom>
                <a:avLst/>
                <a:gdLst>
                  <a:gd name="connsiteX0" fmla="*/ 570012 w 570990"/>
                  <a:gd name="connsiteY0" fmla="*/ 83 h 483572"/>
                  <a:gd name="connsiteX1" fmla="*/ 242987 w 570990"/>
                  <a:gd name="connsiteY1" fmla="*/ 50883 h 483572"/>
                  <a:gd name="connsiteX2" fmla="*/ 81062 w 570990"/>
                  <a:gd name="connsiteY2" fmla="*/ 187408 h 483572"/>
                  <a:gd name="connsiteX3" fmla="*/ 112812 w 570990"/>
                  <a:gd name="connsiteY3" fmla="*/ 136608 h 483572"/>
                  <a:gd name="connsiteX4" fmla="*/ 11212 w 570990"/>
                  <a:gd name="connsiteY4" fmla="*/ 466808 h 483572"/>
                  <a:gd name="connsiteX5" fmla="*/ 17562 w 570990"/>
                  <a:gd name="connsiteY5" fmla="*/ 396958 h 483572"/>
                  <a:gd name="connsiteX6" fmla="*/ 144562 w 570990"/>
                  <a:gd name="connsiteY6" fmla="*/ 69933 h 483572"/>
                  <a:gd name="connsiteX7" fmla="*/ 246162 w 570990"/>
                  <a:gd name="connsiteY7" fmla="*/ 54058 h 483572"/>
                  <a:gd name="connsiteX8" fmla="*/ 128687 w 570990"/>
                  <a:gd name="connsiteY8" fmla="*/ 60408 h 483572"/>
                  <a:gd name="connsiteX9" fmla="*/ 570012 w 570990"/>
                  <a:gd name="connsiteY9" fmla="*/ 83 h 48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0990" h="483572">
                    <a:moveTo>
                      <a:pt x="570012" y="83"/>
                    </a:moveTo>
                    <a:cubicBezTo>
                      <a:pt x="589062" y="-1504"/>
                      <a:pt x="324479" y="19662"/>
                      <a:pt x="242987" y="50883"/>
                    </a:cubicBezTo>
                    <a:cubicBezTo>
                      <a:pt x="161495" y="82104"/>
                      <a:pt x="102758" y="173121"/>
                      <a:pt x="81062" y="187408"/>
                    </a:cubicBezTo>
                    <a:cubicBezTo>
                      <a:pt x="59366" y="201696"/>
                      <a:pt x="124454" y="90041"/>
                      <a:pt x="112812" y="136608"/>
                    </a:cubicBezTo>
                    <a:cubicBezTo>
                      <a:pt x="101170" y="183175"/>
                      <a:pt x="27087" y="423416"/>
                      <a:pt x="11212" y="466808"/>
                    </a:cubicBezTo>
                    <a:cubicBezTo>
                      <a:pt x="-4663" y="510200"/>
                      <a:pt x="-4663" y="463104"/>
                      <a:pt x="17562" y="396958"/>
                    </a:cubicBezTo>
                    <a:cubicBezTo>
                      <a:pt x="39787" y="330812"/>
                      <a:pt x="106462" y="127083"/>
                      <a:pt x="144562" y="69933"/>
                    </a:cubicBezTo>
                    <a:cubicBezTo>
                      <a:pt x="182662" y="12783"/>
                      <a:pt x="248808" y="55646"/>
                      <a:pt x="246162" y="54058"/>
                    </a:cubicBezTo>
                    <a:cubicBezTo>
                      <a:pt x="243516" y="52471"/>
                      <a:pt x="80533" y="69933"/>
                      <a:pt x="128687" y="60408"/>
                    </a:cubicBezTo>
                    <a:cubicBezTo>
                      <a:pt x="176841" y="50883"/>
                      <a:pt x="550962" y="1670"/>
                      <a:pt x="570012" y="8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フリーフォーム 167">
                <a:extLst>
                  <a:ext uri="{FF2B5EF4-FFF2-40B4-BE49-F238E27FC236}">
                    <a16:creationId xmlns:a16="http://schemas.microsoft.com/office/drawing/2014/main" id="{3CEA65E9-EF75-FAD3-77DA-FA7AFB7DADE1}"/>
                  </a:ext>
                </a:extLst>
              </p:cNvPr>
              <p:cNvSpPr/>
              <p:nvPr/>
            </p:nvSpPr>
            <p:spPr>
              <a:xfrm>
                <a:off x="4027760" y="2850147"/>
                <a:ext cx="832828" cy="553271"/>
              </a:xfrm>
              <a:custGeom>
                <a:avLst/>
                <a:gdLst>
                  <a:gd name="connsiteX0" fmla="*/ 829990 w 832828"/>
                  <a:gd name="connsiteY0" fmla="*/ 1003 h 553271"/>
                  <a:gd name="connsiteX1" fmla="*/ 471215 w 832828"/>
                  <a:gd name="connsiteY1" fmla="*/ 128003 h 553271"/>
                  <a:gd name="connsiteX2" fmla="*/ 90215 w 832828"/>
                  <a:gd name="connsiteY2" fmla="*/ 277228 h 553271"/>
                  <a:gd name="connsiteX3" fmla="*/ 153715 w 832828"/>
                  <a:gd name="connsiteY3" fmla="*/ 232778 h 553271"/>
                  <a:gd name="connsiteX4" fmla="*/ 1315 w 832828"/>
                  <a:gd name="connsiteY4" fmla="*/ 550278 h 553271"/>
                  <a:gd name="connsiteX5" fmla="*/ 93390 w 832828"/>
                  <a:gd name="connsiteY5" fmla="*/ 378828 h 553271"/>
                  <a:gd name="connsiteX6" fmla="*/ 318815 w 832828"/>
                  <a:gd name="connsiteY6" fmla="*/ 156578 h 553271"/>
                  <a:gd name="connsiteX7" fmla="*/ 271190 w 832828"/>
                  <a:gd name="connsiteY7" fmla="*/ 197853 h 553271"/>
                  <a:gd name="connsiteX8" fmla="*/ 829990 w 832828"/>
                  <a:gd name="connsiteY8" fmla="*/ 1003 h 553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2828" h="553271">
                    <a:moveTo>
                      <a:pt x="829990" y="1003"/>
                    </a:moveTo>
                    <a:cubicBezTo>
                      <a:pt x="863327" y="-10639"/>
                      <a:pt x="594511" y="81966"/>
                      <a:pt x="471215" y="128003"/>
                    </a:cubicBezTo>
                    <a:cubicBezTo>
                      <a:pt x="347919" y="174041"/>
                      <a:pt x="143132" y="259766"/>
                      <a:pt x="90215" y="277228"/>
                    </a:cubicBezTo>
                    <a:cubicBezTo>
                      <a:pt x="37298" y="294691"/>
                      <a:pt x="168532" y="187270"/>
                      <a:pt x="153715" y="232778"/>
                    </a:cubicBezTo>
                    <a:cubicBezTo>
                      <a:pt x="138898" y="278286"/>
                      <a:pt x="11369" y="525936"/>
                      <a:pt x="1315" y="550278"/>
                    </a:cubicBezTo>
                    <a:cubicBezTo>
                      <a:pt x="-8739" y="574620"/>
                      <a:pt x="40473" y="444445"/>
                      <a:pt x="93390" y="378828"/>
                    </a:cubicBezTo>
                    <a:cubicBezTo>
                      <a:pt x="146307" y="313211"/>
                      <a:pt x="289182" y="186741"/>
                      <a:pt x="318815" y="156578"/>
                    </a:cubicBezTo>
                    <a:cubicBezTo>
                      <a:pt x="348448" y="126416"/>
                      <a:pt x="185465" y="222195"/>
                      <a:pt x="271190" y="197853"/>
                    </a:cubicBezTo>
                    <a:cubicBezTo>
                      <a:pt x="356915" y="173511"/>
                      <a:pt x="796653" y="12645"/>
                      <a:pt x="829990" y="100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フリーフォーム 168">
                <a:extLst>
                  <a:ext uri="{FF2B5EF4-FFF2-40B4-BE49-F238E27FC236}">
                    <a16:creationId xmlns:a16="http://schemas.microsoft.com/office/drawing/2014/main" id="{EC9D233E-CEB2-ADAC-A2E5-26D3B981B77E}"/>
                  </a:ext>
                </a:extLst>
              </p:cNvPr>
              <p:cNvSpPr/>
              <p:nvPr/>
            </p:nvSpPr>
            <p:spPr>
              <a:xfrm>
                <a:off x="4450444" y="2727180"/>
                <a:ext cx="466343" cy="1366680"/>
              </a:xfrm>
              <a:custGeom>
                <a:avLst/>
                <a:gdLst>
                  <a:gd name="connsiteX0" fmla="*/ 464456 w 466343"/>
                  <a:gd name="connsiteY0" fmla="*/ 6495 h 1366680"/>
                  <a:gd name="connsiteX1" fmla="*/ 381906 w 466343"/>
                  <a:gd name="connsiteY1" fmla="*/ 174770 h 1366680"/>
                  <a:gd name="connsiteX2" fmla="*/ 448581 w 466343"/>
                  <a:gd name="connsiteY2" fmla="*/ 152545 h 1366680"/>
                  <a:gd name="connsiteX3" fmla="*/ 308881 w 466343"/>
                  <a:gd name="connsiteY3" fmla="*/ 343045 h 1366680"/>
                  <a:gd name="connsiteX4" fmla="*/ 375556 w 466343"/>
                  <a:gd name="connsiteY4" fmla="*/ 270020 h 1366680"/>
                  <a:gd name="connsiteX5" fmla="*/ 270781 w 466343"/>
                  <a:gd name="connsiteY5" fmla="*/ 517670 h 1366680"/>
                  <a:gd name="connsiteX6" fmla="*/ 280306 w 466343"/>
                  <a:gd name="connsiteY6" fmla="*/ 479570 h 1366680"/>
                  <a:gd name="connsiteX7" fmla="*/ 242206 w 466343"/>
                  <a:gd name="connsiteY7" fmla="*/ 638320 h 1366680"/>
                  <a:gd name="connsiteX8" fmla="*/ 248556 w 466343"/>
                  <a:gd name="connsiteY8" fmla="*/ 679595 h 1366680"/>
                  <a:gd name="connsiteX9" fmla="*/ 162831 w 466343"/>
                  <a:gd name="connsiteY9" fmla="*/ 873270 h 1366680"/>
                  <a:gd name="connsiteX10" fmla="*/ 280306 w 466343"/>
                  <a:gd name="connsiteY10" fmla="*/ 793895 h 1366680"/>
                  <a:gd name="connsiteX11" fmla="*/ 153306 w 466343"/>
                  <a:gd name="connsiteY11" fmla="*/ 958995 h 1366680"/>
                  <a:gd name="connsiteX12" fmla="*/ 121556 w 466343"/>
                  <a:gd name="connsiteY12" fmla="*/ 1105045 h 1366680"/>
                  <a:gd name="connsiteX13" fmla="*/ 172356 w 466343"/>
                  <a:gd name="connsiteY13" fmla="*/ 1012970 h 1366680"/>
                  <a:gd name="connsiteX14" fmla="*/ 67581 w 466343"/>
                  <a:gd name="connsiteY14" fmla="*/ 1235220 h 1366680"/>
                  <a:gd name="connsiteX15" fmla="*/ 906 w 466343"/>
                  <a:gd name="connsiteY15" fmla="*/ 1365395 h 1366680"/>
                  <a:gd name="connsiteX16" fmla="*/ 115206 w 466343"/>
                  <a:gd name="connsiteY16" fmla="*/ 1159020 h 1366680"/>
                  <a:gd name="connsiteX17" fmla="*/ 273956 w 466343"/>
                  <a:gd name="connsiteY17" fmla="*/ 377970 h 1366680"/>
                  <a:gd name="connsiteX18" fmla="*/ 254906 w 466343"/>
                  <a:gd name="connsiteY18" fmla="*/ 520845 h 1366680"/>
                  <a:gd name="connsiteX19" fmla="*/ 378731 w 466343"/>
                  <a:gd name="connsiteY19" fmla="*/ 212870 h 1366680"/>
                  <a:gd name="connsiteX20" fmla="*/ 381906 w 466343"/>
                  <a:gd name="connsiteY20" fmla="*/ 177945 h 1366680"/>
                  <a:gd name="connsiteX21" fmla="*/ 432706 w 466343"/>
                  <a:gd name="connsiteY21" fmla="*/ 50945 h 1366680"/>
                  <a:gd name="connsiteX22" fmla="*/ 464456 w 466343"/>
                  <a:gd name="connsiteY22" fmla="*/ 6495 h 136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66343" h="1366680">
                    <a:moveTo>
                      <a:pt x="464456" y="6495"/>
                    </a:moveTo>
                    <a:cubicBezTo>
                      <a:pt x="455989" y="27133"/>
                      <a:pt x="384552" y="150428"/>
                      <a:pt x="381906" y="174770"/>
                    </a:cubicBezTo>
                    <a:cubicBezTo>
                      <a:pt x="379260" y="199112"/>
                      <a:pt x="460752" y="124499"/>
                      <a:pt x="448581" y="152545"/>
                    </a:cubicBezTo>
                    <a:cubicBezTo>
                      <a:pt x="436410" y="180591"/>
                      <a:pt x="321052" y="323466"/>
                      <a:pt x="308881" y="343045"/>
                    </a:cubicBezTo>
                    <a:cubicBezTo>
                      <a:pt x="296710" y="362624"/>
                      <a:pt x="381906" y="240916"/>
                      <a:pt x="375556" y="270020"/>
                    </a:cubicBezTo>
                    <a:cubicBezTo>
                      <a:pt x="369206" y="299124"/>
                      <a:pt x="286656" y="482745"/>
                      <a:pt x="270781" y="517670"/>
                    </a:cubicBezTo>
                    <a:cubicBezTo>
                      <a:pt x="254906" y="552595"/>
                      <a:pt x="285068" y="459462"/>
                      <a:pt x="280306" y="479570"/>
                    </a:cubicBezTo>
                    <a:cubicBezTo>
                      <a:pt x="275544" y="499678"/>
                      <a:pt x="247498" y="604983"/>
                      <a:pt x="242206" y="638320"/>
                    </a:cubicBezTo>
                    <a:cubicBezTo>
                      <a:pt x="236914" y="671657"/>
                      <a:pt x="261785" y="640437"/>
                      <a:pt x="248556" y="679595"/>
                    </a:cubicBezTo>
                    <a:cubicBezTo>
                      <a:pt x="235327" y="718753"/>
                      <a:pt x="157539" y="854220"/>
                      <a:pt x="162831" y="873270"/>
                    </a:cubicBezTo>
                    <a:cubicBezTo>
                      <a:pt x="168123" y="892320"/>
                      <a:pt x="281893" y="779608"/>
                      <a:pt x="280306" y="793895"/>
                    </a:cubicBezTo>
                    <a:cubicBezTo>
                      <a:pt x="278719" y="808182"/>
                      <a:pt x="179764" y="907137"/>
                      <a:pt x="153306" y="958995"/>
                    </a:cubicBezTo>
                    <a:cubicBezTo>
                      <a:pt x="126848" y="1010853"/>
                      <a:pt x="118381" y="1096049"/>
                      <a:pt x="121556" y="1105045"/>
                    </a:cubicBezTo>
                    <a:cubicBezTo>
                      <a:pt x="124731" y="1114041"/>
                      <a:pt x="181352" y="991274"/>
                      <a:pt x="172356" y="1012970"/>
                    </a:cubicBezTo>
                    <a:cubicBezTo>
                      <a:pt x="163360" y="1034666"/>
                      <a:pt x="96156" y="1176483"/>
                      <a:pt x="67581" y="1235220"/>
                    </a:cubicBezTo>
                    <a:cubicBezTo>
                      <a:pt x="39006" y="1293957"/>
                      <a:pt x="-7031" y="1378095"/>
                      <a:pt x="906" y="1365395"/>
                    </a:cubicBezTo>
                    <a:cubicBezTo>
                      <a:pt x="8843" y="1352695"/>
                      <a:pt x="69698" y="1323591"/>
                      <a:pt x="115206" y="1159020"/>
                    </a:cubicBezTo>
                    <a:cubicBezTo>
                      <a:pt x="160714" y="994449"/>
                      <a:pt x="250673" y="484333"/>
                      <a:pt x="273956" y="377970"/>
                    </a:cubicBezTo>
                    <a:cubicBezTo>
                      <a:pt x="297239" y="271607"/>
                      <a:pt x="237443" y="548362"/>
                      <a:pt x="254906" y="520845"/>
                    </a:cubicBezTo>
                    <a:cubicBezTo>
                      <a:pt x="272368" y="493328"/>
                      <a:pt x="357564" y="270020"/>
                      <a:pt x="378731" y="212870"/>
                    </a:cubicBezTo>
                    <a:cubicBezTo>
                      <a:pt x="399898" y="155720"/>
                      <a:pt x="372910" y="204932"/>
                      <a:pt x="381906" y="177945"/>
                    </a:cubicBezTo>
                    <a:cubicBezTo>
                      <a:pt x="390902" y="150958"/>
                      <a:pt x="414185" y="83753"/>
                      <a:pt x="432706" y="50945"/>
                    </a:cubicBezTo>
                    <a:cubicBezTo>
                      <a:pt x="451227" y="18137"/>
                      <a:pt x="472923" y="-14143"/>
                      <a:pt x="464456" y="649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フリーフォーム 169">
                <a:extLst>
                  <a:ext uri="{FF2B5EF4-FFF2-40B4-BE49-F238E27FC236}">
                    <a16:creationId xmlns:a16="http://schemas.microsoft.com/office/drawing/2014/main" id="{D2B79E15-A501-ACD5-1318-776B1CF7413C}"/>
                  </a:ext>
                </a:extLst>
              </p:cNvPr>
              <p:cNvSpPr/>
              <p:nvPr/>
            </p:nvSpPr>
            <p:spPr>
              <a:xfrm>
                <a:off x="3809923" y="3066960"/>
                <a:ext cx="981231" cy="630911"/>
              </a:xfrm>
              <a:custGeom>
                <a:avLst/>
                <a:gdLst>
                  <a:gd name="connsiteX0" fmla="*/ 981152 w 981231"/>
                  <a:gd name="connsiteY0" fmla="*/ 90 h 630911"/>
                  <a:gd name="connsiteX1" fmla="*/ 536652 w 981231"/>
                  <a:gd name="connsiteY1" fmla="*/ 149315 h 630911"/>
                  <a:gd name="connsiteX2" fmla="*/ 177877 w 981231"/>
                  <a:gd name="connsiteY2" fmla="*/ 368390 h 630911"/>
                  <a:gd name="connsiteX3" fmla="*/ 247727 w 981231"/>
                  <a:gd name="connsiteY3" fmla="*/ 333465 h 630911"/>
                  <a:gd name="connsiteX4" fmla="*/ 3252 w 981231"/>
                  <a:gd name="connsiteY4" fmla="*/ 625565 h 630911"/>
                  <a:gd name="connsiteX5" fmla="*/ 123902 w 981231"/>
                  <a:gd name="connsiteY5" fmla="*/ 504915 h 630911"/>
                  <a:gd name="connsiteX6" fmla="*/ 358852 w 981231"/>
                  <a:gd name="connsiteY6" fmla="*/ 285840 h 630911"/>
                  <a:gd name="connsiteX7" fmla="*/ 323927 w 981231"/>
                  <a:gd name="connsiteY7" fmla="*/ 298540 h 630911"/>
                  <a:gd name="connsiteX8" fmla="*/ 603327 w 981231"/>
                  <a:gd name="connsiteY8" fmla="*/ 127090 h 630911"/>
                  <a:gd name="connsiteX9" fmla="*/ 501727 w 981231"/>
                  <a:gd name="connsiteY9" fmla="*/ 127090 h 630911"/>
                  <a:gd name="connsiteX10" fmla="*/ 981152 w 981231"/>
                  <a:gd name="connsiteY10" fmla="*/ 90 h 63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1231" h="630911">
                    <a:moveTo>
                      <a:pt x="981152" y="90"/>
                    </a:moveTo>
                    <a:cubicBezTo>
                      <a:pt x="986973" y="3794"/>
                      <a:pt x="670531" y="87932"/>
                      <a:pt x="536652" y="149315"/>
                    </a:cubicBezTo>
                    <a:cubicBezTo>
                      <a:pt x="402773" y="210698"/>
                      <a:pt x="226031" y="337698"/>
                      <a:pt x="177877" y="368390"/>
                    </a:cubicBezTo>
                    <a:cubicBezTo>
                      <a:pt x="129723" y="399082"/>
                      <a:pt x="276831" y="290603"/>
                      <a:pt x="247727" y="333465"/>
                    </a:cubicBezTo>
                    <a:cubicBezTo>
                      <a:pt x="218623" y="376327"/>
                      <a:pt x="23889" y="596990"/>
                      <a:pt x="3252" y="625565"/>
                    </a:cubicBezTo>
                    <a:cubicBezTo>
                      <a:pt x="-17385" y="654140"/>
                      <a:pt x="64635" y="561536"/>
                      <a:pt x="123902" y="504915"/>
                    </a:cubicBezTo>
                    <a:cubicBezTo>
                      <a:pt x="183169" y="448294"/>
                      <a:pt x="325514" y="320236"/>
                      <a:pt x="358852" y="285840"/>
                    </a:cubicBezTo>
                    <a:cubicBezTo>
                      <a:pt x="392189" y="251444"/>
                      <a:pt x="283181" y="324998"/>
                      <a:pt x="323927" y="298540"/>
                    </a:cubicBezTo>
                    <a:cubicBezTo>
                      <a:pt x="364673" y="272082"/>
                      <a:pt x="573694" y="155665"/>
                      <a:pt x="603327" y="127090"/>
                    </a:cubicBezTo>
                    <a:cubicBezTo>
                      <a:pt x="632960" y="98515"/>
                      <a:pt x="433465" y="146140"/>
                      <a:pt x="501727" y="127090"/>
                    </a:cubicBezTo>
                    <a:cubicBezTo>
                      <a:pt x="569989" y="108040"/>
                      <a:pt x="975331" y="-3614"/>
                      <a:pt x="981152" y="9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フリーフォーム 170">
                <a:extLst>
                  <a:ext uri="{FF2B5EF4-FFF2-40B4-BE49-F238E27FC236}">
                    <a16:creationId xmlns:a16="http://schemas.microsoft.com/office/drawing/2014/main" id="{6783DABC-781F-19B9-C1AC-25598A46D113}"/>
                  </a:ext>
                </a:extLst>
              </p:cNvPr>
              <p:cNvSpPr/>
              <p:nvPr/>
            </p:nvSpPr>
            <p:spPr>
              <a:xfrm>
                <a:off x="3853474" y="3463777"/>
                <a:ext cx="742085" cy="582209"/>
              </a:xfrm>
              <a:custGeom>
                <a:avLst/>
                <a:gdLst>
                  <a:gd name="connsiteX0" fmla="*/ 740751 w 742085"/>
                  <a:gd name="connsiteY0" fmla="*/ 314473 h 582209"/>
                  <a:gd name="connsiteX1" fmla="*/ 559776 w 742085"/>
                  <a:gd name="connsiteY1" fmla="*/ 289073 h 582209"/>
                  <a:gd name="connsiteX2" fmla="*/ 337526 w 742085"/>
                  <a:gd name="connsiteY2" fmla="*/ 3323 h 582209"/>
                  <a:gd name="connsiteX3" fmla="*/ 162901 w 742085"/>
                  <a:gd name="connsiteY3" fmla="*/ 200173 h 582209"/>
                  <a:gd name="connsiteX4" fmla="*/ 258151 w 742085"/>
                  <a:gd name="connsiteY4" fmla="*/ 98573 h 582209"/>
                  <a:gd name="connsiteX5" fmla="*/ 976 w 742085"/>
                  <a:gd name="connsiteY5" fmla="*/ 577998 h 582209"/>
                  <a:gd name="connsiteX6" fmla="*/ 172426 w 742085"/>
                  <a:gd name="connsiteY6" fmla="*/ 314473 h 582209"/>
                  <a:gd name="connsiteX7" fmla="*/ 235926 w 742085"/>
                  <a:gd name="connsiteY7" fmla="*/ 3323 h 582209"/>
                  <a:gd name="connsiteX8" fmla="*/ 191476 w 742085"/>
                  <a:gd name="connsiteY8" fmla="*/ 162073 h 582209"/>
                  <a:gd name="connsiteX9" fmla="*/ 318476 w 742085"/>
                  <a:gd name="connsiteY9" fmla="*/ 148 h 582209"/>
                  <a:gd name="connsiteX10" fmla="*/ 439126 w 742085"/>
                  <a:gd name="connsiteY10" fmla="*/ 196998 h 582209"/>
                  <a:gd name="connsiteX11" fmla="*/ 489926 w 742085"/>
                  <a:gd name="connsiteY11" fmla="*/ 244623 h 582209"/>
                  <a:gd name="connsiteX12" fmla="*/ 464526 w 742085"/>
                  <a:gd name="connsiteY12" fmla="*/ 143023 h 582209"/>
                  <a:gd name="connsiteX13" fmla="*/ 740751 w 742085"/>
                  <a:gd name="connsiteY13" fmla="*/ 314473 h 58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2085" h="582209">
                    <a:moveTo>
                      <a:pt x="740751" y="314473"/>
                    </a:moveTo>
                    <a:cubicBezTo>
                      <a:pt x="756626" y="338815"/>
                      <a:pt x="626980" y="340931"/>
                      <a:pt x="559776" y="289073"/>
                    </a:cubicBezTo>
                    <a:cubicBezTo>
                      <a:pt x="492572" y="237215"/>
                      <a:pt x="403672" y="18140"/>
                      <a:pt x="337526" y="3323"/>
                    </a:cubicBezTo>
                    <a:cubicBezTo>
                      <a:pt x="271380" y="-11494"/>
                      <a:pt x="176130" y="184298"/>
                      <a:pt x="162901" y="200173"/>
                    </a:cubicBezTo>
                    <a:cubicBezTo>
                      <a:pt x="149672" y="216048"/>
                      <a:pt x="285139" y="35602"/>
                      <a:pt x="258151" y="98573"/>
                    </a:cubicBezTo>
                    <a:cubicBezTo>
                      <a:pt x="231163" y="161544"/>
                      <a:pt x="15263" y="542015"/>
                      <a:pt x="976" y="577998"/>
                    </a:cubicBezTo>
                    <a:cubicBezTo>
                      <a:pt x="-13311" y="613981"/>
                      <a:pt x="133268" y="410252"/>
                      <a:pt x="172426" y="314473"/>
                    </a:cubicBezTo>
                    <a:cubicBezTo>
                      <a:pt x="211584" y="218694"/>
                      <a:pt x="232751" y="28723"/>
                      <a:pt x="235926" y="3323"/>
                    </a:cubicBezTo>
                    <a:cubicBezTo>
                      <a:pt x="239101" y="-22077"/>
                      <a:pt x="177718" y="162602"/>
                      <a:pt x="191476" y="162073"/>
                    </a:cubicBezTo>
                    <a:cubicBezTo>
                      <a:pt x="205234" y="161544"/>
                      <a:pt x="277201" y="-5673"/>
                      <a:pt x="318476" y="148"/>
                    </a:cubicBezTo>
                    <a:cubicBezTo>
                      <a:pt x="359751" y="5969"/>
                      <a:pt x="410551" y="156252"/>
                      <a:pt x="439126" y="196998"/>
                    </a:cubicBezTo>
                    <a:cubicBezTo>
                      <a:pt x="467701" y="237744"/>
                      <a:pt x="485693" y="253619"/>
                      <a:pt x="489926" y="244623"/>
                    </a:cubicBezTo>
                    <a:cubicBezTo>
                      <a:pt x="494159" y="235627"/>
                      <a:pt x="424309" y="126619"/>
                      <a:pt x="464526" y="143023"/>
                    </a:cubicBezTo>
                    <a:cubicBezTo>
                      <a:pt x="504743" y="159427"/>
                      <a:pt x="724876" y="290131"/>
                      <a:pt x="740751" y="31447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フリーフォーム 171">
                <a:extLst>
                  <a:ext uri="{FF2B5EF4-FFF2-40B4-BE49-F238E27FC236}">
                    <a16:creationId xmlns:a16="http://schemas.microsoft.com/office/drawing/2014/main" id="{E4EF1954-2813-4BE0-21E9-10FFC4EB32EC}"/>
                  </a:ext>
                </a:extLst>
              </p:cNvPr>
              <p:cNvSpPr/>
              <p:nvPr/>
            </p:nvSpPr>
            <p:spPr>
              <a:xfrm>
                <a:off x="3985638" y="2333246"/>
                <a:ext cx="899977" cy="759971"/>
              </a:xfrm>
              <a:custGeom>
                <a:avLst/>
                <a:gdLst>
                  <a:gd name="connsiteX0" fmla="*/ 249812 w 899977"/>
                  <a:gd name="connsiteY0" fmla="*/ 379 h 759971"/>
                  <a:gd name="connsiteX1" fmla="*/ 313312 w 899977"/>
                  <a:gd name="connsiteY1" fmla="*/ 368679 h 759971"/>
                  <a:gd name="connsiteX2" fmla="*/ 291087 w 899977"/>
                  <a:gd name="connsiteY2" fmla="*/ 343279 h 759971"/>
                  <a:gd name="connsiteX3" fmla="*/ 510162 w 899977"/>
                  <a:gd name="connsiteY3" fmla="*/ 479804 h 759971"/>
                  <a:gd name="connsiteX4" fmla="*/ 481587 w 899977"/>
                  <a:gd name="connsiteY4" fmla="*/ 403604 h 759971"/>
                  <a:gd name="connsiteX5" fmla="*/ 884812 w 899977"/>
                  <a:gd name="connsiteY5" fmla="*/ 651254 h 759971"/>
                  <a:gd name="connsiteX6" fmla="*/ 799087 w 899977"/>
                  <a:gd name="connsiteY6" fmla="*/ 556004 h 759971"/>
                  <a:gd name="connsiteX7" fmla="*/ 649862 w 899977"/>
                  <a:gd name="connsiteY7" fmla="*/ 556004 h 759971"/>
                  <a:gd name="connsiteX8" fmla="*/ 2162 w 899977"/>
                  <a:gd name="connsiteY8" fmla="*/ 759204 h 759971"/>
                  <a:gd name="connsiteX9" fmla="*/ 449837 w 899977"/>
                  <a:gd name="connsiteY9" fmla="*/ 622679 h 759971"/>
                  <a:gd name="connsiteX10" fmla="*/ 719712 w 899977"/>
                  <a:gd name="connsiteY10" fmla="*/ 549654 h 759971"/>
                  <a:gd name="connsiteX11" fmla="*/ 535562 w 899977"/>
                  <a:gd name="connsiteY11" fmla="*/ 482979 h 759971"/>
                  <a:gd name="connsiteX12" fmla="*/ 379987 w 899977"/>
                  <a:gd name="connsiteY12" fmla="*/ 390904 h 759971"/>
                  <a:gd name="connsiteX13" fmla="*/ 246637 w 899977"/>
                  <a:gd name="connsiteY13" fmla="*/ 165479 h 759971"/>
                  <a:gd name="connsiteX14" fmla="*/ 278387 w 899977"/>
                  <a:gd name="connsiteY14" fmla="*/ 295654 h 759971"/>
                  <a:gd name="connsiteX15" fmla="*/ 249812 w 899977"/>
                  <a:gd name="connsiteY15" fmla="*/ 379 h 759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99977" h="759971">
                    <a:moveTo>
                      <a:pt x="249812" y="379"/>
                    </a:moveTo>
                    <a:cubicBezTo>
                      <a:pt x="255633" y="12550"/>
                      <a:pt x="306433" y="311529"/>
                      <a:pt x="313312" y="368679"/>
                    </a:cubicBezTo>
                    <a:cubicBezTo>
                      <a:pt x="320191" y="425829"/>
                      <a:pt x="258279" y="324758"/>
                      <a:pt x="291087" y="343279"/>
                    </a:cubicBezTo>
                    <a:cubicBezTo>
                      <a:pt x="323895" y="361800"/>
                      <a:pt x="478412" y="469750"/>
                      <a:pt x="510162" y="479804"/>
                    </a:cubicBezTo>
                    <a:cubicBezTo>
                      <a:pt x="541912" y="489858"/>
                      <a:pt x="419145" y="375029"/>
                      <a:pt x="481587" y="403604"/>
                    </a:cubicBezTo>
                    <a:cubicBezTo>
                      <a:pt x="544029" y="432179"/>
                      <a:pt x="831895" y="625854"/>
                      <a:pt x="884812" y="651254"/>
                    </a:cubicBezTo>
                    <a:cubicBezTo>
                      <a:pt x="937729" y="676654"/>
                      <a:pt x="838245" y="571879"/>
                      <a:pt x="799087" y="556004"/>
                    </a:cubicBezTo>
                    <a:cubicBezTo>
                      <a:pt x="759929" y="540129"/>
                      <a:pt x="782683" y="522137"/>
                      <a:pt x="649862" y="556004"/>
                    </a:cubicBezTo>
                    <a:cubicBezTo>
                      <a:pt x="517041" y="589871"/>
                      <a:pt x="35499" y="748092"/>
                      <a:pt x="2162" y="759204"/>
                    </a:cubicBezTo>
                    <a:cubicBezTo>
                      <a:pt x="-31175" y="770316"/>
                      <a:pt x="330245" y="657604"/>
                      <a:pt x="449837" y="622679"/>
                    </a:cubicBezTo>
                    <a:cubicBezTo>
                      <a:pt x="569429" y="587754"/>
                      <a:pt x="705425" y="572937"/>
                      <a:pt x="719712" y="549654"/>
                    </a:cubicBezTo>
                    <a:cubicBezTo>
                      <a:pt x="733999" y="526371"/>
                      <a:pt x="592183" y="509437"/>
                      <a:pt x="535562" y="482979"/>
                    </a:cubicBezTo>
                    <a:cubicBezTo>
                      <a:pt x="478941" y="456521"/>
                      <a:pt x="428141" y="443821"/>
                      <a:pt x="379987" y="390904"/>
                    </a:cubicBezTo>
                    <a:cubicBezTo>
                      <a:pt x="331833" y="337987"/>
                      <a:pt x="263570" y="181354"/>
                      <a:pt x="246637" y="165479"/>
                    </a:cubicBezTo>
                    <a:cubicBezTo>
                      <a:pt x="229704" y="149604"/>
                      <a:pt x="276800" y="318408"/>
                      <a:pt x="278387" y="295654"/>
                    </a:cubicBezTo>
                    <a:cubicBezTo>
                      <a:pt x="279974" y="272900"/>
                      <a:pt x="243991" y="-11792"/>
                      <a:pt x="249812" y="37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フリーフォーム 172">
                <a:extLst>
                  <a:ext uri="{FF2B5EF4-FFF2-40B4-BE49-F238E27FC236}">
                    <a16:creationId xmlns:a16="http://schemas.microsoft.com/office/drawing/2014/main" id="{14AE87CA-20BB-AD4D-48AB-EE488BC8D18B}"/>
                  </a:ext>
                </a:extLst>
              </p:cNvPr>
              <p:cNvSpPr/>
              <p:nvPr/>
            </p:nvSpPr>
            <p:spPr>
              <a:xfrm>
                <a:off x="4562935" y="1576546"/>
                <a:ext cx="741682" cy="1082046"/>
              </a:xfrm>
              <a:custGeom>
                <a:avLst/>
                <a:gdLst>
                  <a:gd name="connsiteX0" fmla="*/ 186865 w 741682"/>
                  <a:gd name="connsiteY0" fmla="*/ 1429 h 1082046"/>
                  <a:gd name="connsiteX1" fmla="*/ 34465 w 741682"/>
                  <a:gd name="connsiteY1" fmla="*/ 391954 h 1082046"/>
                  <a:gd name="connsiteX2" fmla="*/ 170990 w 741682"/>
                  <a:gd name="connsiteY2" fmla="*/ 595154 h 1082046"/>
                  <a:gd name="connsiteX3" fmla="*/ 88440 w 741682"/>
                  <a:gd name="connsiteY3" fmla="*/ 541179 h 1082046"/>
                  <a:gd name="connsiteX4" fmla="*/ 704390 w 741682"/>
                  <a:gd name="connsiteY4" fmla="*/ 1055529 h 1082046"/>
                  <a:gd name="connsiteX5" fmla="*/ 637715 w 741682"/>
                  <a:gd name="connsiteY5" fmla="*/ 979329 h 1082046"/>
                  <a:gd name="connsiteX6" fmla="*/ 345615 w 741682"/>
                  <a:gd name="connsiteY6" fmla="*/ 731679 h 1082046"/>
                  <a:gd name="connsiteX7" fmla="*/ 47165 w 741682"/>
                  <a:gd name="connsiteY7" fmla="*/ 477679 h 1082046"/>
                  <a:gd name="connsiteX8" fmla="*/ 2715 w 741682"/>
                  <a:gd name="connsiteY8" fmla="*/ 420529 h 1082046"/>
                  <a:gd name="connsiteX9" fmla="*/ 12240 w 741682"/>
                  <a:gd name="connsiteY9" fmla="*/ 480854 h 1082046"/>
                  <a:gd name="connsiteX10" fmla="*/ 72565 w 741682"/>
                  <a:gd name="connsiteY10" fmla="*/ 153829 h 1082046"/>
                  <a:gd name="connsiteX11" fmla="*/ 50340 w 741682"/>
                  <a:gd name="connsiteY11" fmla="*/ 255429 h 1082046"/>
                  <a:gd name="connsiteX12" fmla="*/ 186865 w 741682"/>
                  <a:gd name="connsiteY12" fmla="*/ 1429 h 1082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1682" h="1082046">
                    <a:moveTo>
                      <a:pt x="186865" y="1429"/>
                    </a:moveTo>
                    <a:cubicBezTo>
                      <a:pt x="184219" y="24183"/>
                      <a:pt x="37111" y="293000"/>
                      <a:pt x="34465" y="391954"/>
                    </a:cubicBezTo>
                    <a:cubicBezTo>
                      <a:pt x="31819" y="490908"/>
                      <a:pt x="161994" y="570283"/>
                      <a:pt x="170990" y="595154"/>
                    </a:cubicBezTo>
                    <a:cubicBezTo>
                      <a:pt x="179986" y="620025"/>
                      <a:pt x="-460" y="464450"/>
                      <a:pt x="88440" y="541179"/>
                    </a:cubicBezTo>
                    <a:cubicBezTo>
                      <a:pt x="177340" y="617908"/>
                      <a:pt x="612844" y="982504"/>
                      <a:pt x="704390" y="1055529"/>
                    </a:cubicBezTo>
                    <a:cubicBezTo>
                      <a:pt x="795936" y="1128554"/>
                      <a:pt x="697511" y="1033304"/>
                      <a:pt x="637715" y="979329"/>
                    </a:cubicBezTo>
                    <a:cubicBezTo>
                      <a:pt x="577919" y="925354"/>
                      <a:pt x="345615" y="731679"/>
                      <a:pt x="345615" y="731679"/>
                    </a:cubicBezTo>
                    <a:cubicBezTo>
                      <a:pt x="247190" y="648071"/>
                      <a:pt x="104315" y="529537"/>
                      <a:pt x="47165" y="477679"/>
                    </a:cubicBezTo>
                    <a:cubicBezTo>
                      <a:pt x="-9985" y="425821"/>
                      <a:pt x="8536" y="420000"/>
                      <a:pt x="2715" y="420529"/>
                    </a:cubicBezTo>
                    <a:cubicBezTo>
                      <a:pt x="-3106" y="421058"/>
                      <a:pt x="598" y="525304"/>
                      <a:pt x="12240" y="480854"/>
                    </a:cubicBezTo>
                    <a:cubicBezTo>
                      <a:pt x="23882" y="436404"/>
                      <a:pt x="66215" y="191400"/>
                      <a:pt x="72565" y="153829"/>
                    </a:cubicBezTo>
                    <a:cubicBezTo>
                      <a:pt x="78915" y="116258"/>
                      <a:pt x="32348" y="276067"/>
                      <a:pt x="50340" y="255429"/>
                    </a:cubicBezTo>
                    <a:cubicBezTo>
                      <a:pt x="68332" y="234792"/>
                      <a:pt x="189511" y="-21325"/>
                      <a:pt x="186865" y="142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フリーフォーム 173">
                <a:extLst>
                  <a:ext uri="{FF2B5EF4-FFF2-40B4-BE49-F238E27FC236}">
                    <a16:creationId xmlns:a16="http://schemas.microsoft.com/office/drawing/2014/main" id="{7E33EF38-23A4-37B3-DC9C-8472038F755B}"/>
                  </a:ext>
                </a:extLst>
              </p:cNvPr>
              <p:cNvSpPr/>
              <p:nvPr/>
            </p:nvSpPr>
            <p:spPr>
              <a:xfrm>
                <a:off x="5113987" y="1108955"/>
                <a:ext cx="505002" cy="1491992"/>
              </a:xfrm>
              <a:custGeom>
                <a:avLst/>
                <a:gdLst>
                  <a:gd name="connsiteX0" fmla="*/ 232713 w 505002"/>
                  <a:gd name="connsiteY0" fmla="*/ 2295 h 1491992"/>
                  <a:gd name="connsiteX1" fmla="*/ 89838 w 505002"/>
                  <a:gd name="connsiteY1" fmla="*/ 494420 h 1491992"/>
                  <a:gd name="connsiteX2" fmla="*/ 267638 w 505002"/>
                  <a:gd name="connsiteY2" fmla="*/ 824620 h 1491992"/>
                  <a:gd name="connsiteX3" fmla="*/ 242238 w 505002"/>
                  <a:gd name="connsiteY3" fmla="*/ 846845 h 1491992"/>
                  <a:gd name="connsiteX4" fmla="*/ 375588 w 505002"/>
                  <a:gd name="connsiteY4" fmla="*/ 1189745 h 1491992"/>
                  <a:gd name="connsiteX5" fmla="*/ 280338 w 505002"/>
                  <a:gd name="connsiteY5" fmla="*/ 1107195 h 1491992"/>
                  <a:gd name="connsiteX6" fmla="*/ 499413 w 505002"/>
                  <a:gd name="connsiteY6" fmla="*/ 1475495 h 1491992"/>
                  <a:gd name="connsiteX7" fmla="*/ 426388 w 505002"/>
                  <a:gd name="connsiteY7" fmla="*/ 1373895 h 1491992"/>
                  <a:gd name="connsiteX8" fmla="*/ 280338 w 505002"/>
                  <a:gd name="connsiteY8" fmla="*/ 894470 h 1491992"/>
                  <a:gd name="connsiteX9" fmla="*/ 137463 w 505002"/>
                  <a:gd name="connsiteY9" fmla="*/ 659520 h 1491992"/>
                  <a:gd name="connsiteX10" fmla="*/ 7288 w 505002"/>
                  <a:gd name="connsiteY10" fmla="*/ 526170 h 1491992"/>
                  <a:gd name="connsiteX11" fmla="*/ 26338 w 505002"/>
                  <a:gd name="connsiteY11" fmla="*/ 583320 h 1491992"/>
                  <a:gd name="connsiteX12" fmla="*/ 108888 w 505002"/>
                  <a:gd name="connsiteY12" fmla="*/ 326145 h 1491992"/>
                  <a:gd name="connsiteX13" fmla="*/ 99363 w 505002"/>
                  <a:gd name="connsiteY13" fmla="*/ 310270 h 1491992"/>
                  <a:gd name="connsiteX14" fmla="*/ 232713 w 505002"/>
                  <a:gd name="connsiteY14" fmla="*/ 2295 h 149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5002" h="1491992">
                    <a:moveTo>
                      <a:pt x="232713" y="2295"/>
                    </a:moveTo>
                    <a:cubicBezTo>
                      <a:pt x="231125" y="32987"/>
                      <a:pt x="84017" y="357366"/>
                      <a:pt x="89838" y="494420"/>
                    </a:cubicBezTo>
                    <a:cubicBezTo>
                      <a:pt x="95659" y="631474"/>
                      <a:pt x="242238" y="765883"/>
                      <a:pt x="267638" y="824620"/>
                    </a:cubicBezTo>
                    <a:cubicBezTo>
                      <a:pt x="293038" y="883357"/>
                      <a:pt x="224246" y="785991"/>
                      <a:pt x="242238" y="846845"/>
                    </a:cubicBezTo>
                    <a:cubicBezTo>
                      <a:pt x="260230" y="907699"/>
                      <a:pt x="369238" y="1146353"/>
                      <a:pt x="375588" y="1189745"/>
                    </a:cubicBezTo>
                    <a:cubicBezTo>
                      <a:pt x="381938" y="1233137"/>
                      <a:pt x="259701" y="1059570"/>
                      <a:pt x="280338" y="1107195"/>
                    </a:cubicBezTo>
                    <a:cubicBezTo>
                      <a:pt x="300976" y="1154820"/>
                      <a:pt x="475071" y="1431045"/>
                      <a:pt x="499413" y="1475495"/>
                    </a:cubicBezTo>
                    <a:cubicBezTo>
                      <a:pt x="523755" y="1519945"/>
                      <a:pt x="462900" y="1470732"/>
                      <a:pt x="426388" y="1373895"/>
                    </a:cubicBezTo>
                    <a:cubicBezTo>
                      <a:pt x="389876" y="1277058"/>
                      <a:pt x="328492" y="1013533"/>
                      <a:pt x="280338" y="894470"/>
                    </a:cubicBezTo>
                    <a:cubicBezTo>
                      <a:pt x="232184" y="775408"/>
                      <a:pt x="182971" y="720903"/>
                      <a:pt x="137463" y="659520"/>
                    </a:cubicBezTo>
                    <a:cubicBezTo>
                      <a:pt x="91955" y="598137"/>
                      <a:pt x="25809" y="538870"/>
                      <a:pt x="7288" y="526170"/>
                    </a:cubicBezTo>
                    <a:cubicBezTo>
                      <a:pt x="-11233" y="513470"/>
                      <a:pt x="9405" y="616657"/>
                      <a:pt x="26338" y="583320"/>
                    </a:cubicBezTo>
                    <a:cubicBezTo>
                      <a:pt x="43271" y="549983"/>
                      <a:pt x="96717" y="371653"/>
                      <a:pt x="108888" y="326145"/>
                    </a:cubicBezTo>
                    <a:cubicBezTo>
                      <a:pt x="121059" y="280637"/>
                      <a:pt x="81901" y="362657"/>
                      <a:pt x="99363" y="310270"/>
                    </a:cubicBezTo>
                    <a:cubicBezTo>
                      <a:pt x="116825" y="257883"/>
                      <a:pt x="234301" y="-28397"/>
                      <a:pt x="232713" y="229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フリーフォーム 174">
                <a:extLst>
                  <a:ext uri="{FF2B5EF4-FFF2-40B4-BE49-F238E27FC236}">
                    <a16:creationId xmlns:a16="http://schemas.microsoft.com/office/drawing/2014/main" id="{E2074A3E-B263-F3CD-CD1A-65693DA22C75}"/>
                  </a:ext>
                </a:extLst>
              </p:cNvPr>
              <p:cNvSpPr/>
              <p:nvPr/>
            </p:nvSpPr>
            <p:spPr>
              <a:xfrm>
                <a:off x="5595701" y="1144137"/>
                <a:ext cx="532198" cy="1615963"/>
              </a:xfrm>
              <a:custGeom>
                <a:avLst/>
                <a:gdLst>
                  <a:gd name="connsiteX0" fmla="*/ 532049 w 532198"/>
                  <a:gd name="connsiteY0" fmla="*/ 1614938 h 1615963"/>
                  <a:gd name="connsiteX1" fmla="*/ 405049 w 532198"/>
                  <a:gd name="connsiteY1" fmla="*/ 1205363 h 1615963"/>
                  <a:gd name="connsiteX2" fmla="*/ 255824 w 532198"/>
                  <a:gd name="connsiteY2" fmla="*/ 852938 h 1615963"/>
                  <a:gd name="connsiteX3" fmla="*/ 17699 w 532198"/>
                  <a:gd name="connsiteY3" fmla="*/ 357638 h 1615963"/>
                  <a:gd name="connsiteX4" fmla="*/ 49449 w 532198"/>
                  <a:gd name="connsiteY4" fmla="*/ 2038 h 1615963"/>
                  <a:gd name="connsiteX5" fmla="*/ 1824 w 532198"/>
                  <a:gd name="connsiteY5" fmla="*/ 233813 h 1615963"/>
                  <a:gd name="connsiteX6" fmla="*/ 125649 w 532198"/>
                  <a:gd name="connsiteY6" fmla="*/ 675138 h 1615963"/>
                  <a:gd name="connsiteX7" fmla="*/ 138349 w 532198"/>
                  <a:gd name="connsiteY7" fmla="*/ 608463 h 1615963"/>
                  <a:gd name="connsiteX8" fmla="*/ 424099 w 532198"/>
                  <a:gd name="connsiteY8" fmla="*/ 1297438 h 1615963"/>
                  <a:gd name="connsiteX9" fmla="*/ 532049 w 532198"/>
                  <a:gd name="connsiteY9" fmla="*/ 1614938 h 1615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2198" h="1615963">
                    <a:moveTo>
                      <a:pt x="532049" y="1614938"/>
                    </a:moveTo>
                    <a:cubicBezTo>
                      <a:pt x="528874" y="1599592"/>
                      <a:pt x="451086" y="1332363"/>
                      <a:pt x="405049" y="1205363"/>
                    </a:cubicBezTo>
                    <a:cubicBezTo>
                      <a:pt x="359011" y="1078363"/>
                      <a:pt x="320382" y="994226"/>
                      <a:pt x="255824" y="852938"/>
                    </a:cubicBezTo>
                    <a:cubicBezTo>
                      <a:pt x="191266" y="711650"/>
                      <a:pt x="52095" y="499455"/>
                      <a:pt x="17699" y="357638"/>
                    </a:cubicBezTo>
                    <a:cubicBezTo>
                      <a:pt x="-16697" y="215821"/>
                      <a:pt x="52095" y="22675"/>
                      <a:pt x="49449" y="2038"/>
                    </a:cubicBezTo>
                    <a:cubicBezTo>
                      <a:pt x="46803" y="-18599"/>
                      <a:pt x="-10876" y="121630"/>
                      <a:pt x="1824" y="233813"/>
                    </a:cubicBezTo>
                    <a:cubicBezTo>
                      <a:pt x="14524" y="345996"/>
                      <a:pt x="102895" y="612696"/>
                      <a:pt x="125649" y="675138"/>
                    </a:cubicBezTo>
                    <a:cubicBezTo>
                      <a:pt x="148403" y="737580"/>
                      <a:pt x="88607" y="504746"/>
                      <a:pt x="138349" y="608463"/>
                    </a:cubicBezTo>
                    <a:cubicBezTo>
                      <a:pt x="188091" y="712180"/>
                      <a:pt x="360599" y="1123871"/>
                      <a:pt x="424099" y="1297438"/>
                    </a:cubicBezTo>
                    <a:cubicBezTo>
                      <a:pt x="487599" y="1471005"/>
                      <a:pt x="535224" y="1630284"/>
                      <a:pt x="532049" y="161493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フリーフォーム 175">
                <a:extLst>
                  <a:ext uri="{FF2B5EF4-FFF2-40B4-BE49-F238E27FC236}">
                    <a16:creationId xmlns:a16="http://schemas.microsoft.com/office/drawing/2014/main" id="{2F50565C-9E14-B7C8-57F0-6F04F9427CCB}"/>
                  </a:ext>
                </a:extLst>
              </p:cNvPr>
              <p:cNvSpPr/>
              <p:nvPr/>
            </p:nvSpPr>
            <p:spPr>
              <a:xfrm>
                <a:off x="5548743" y="641336"/>
                <a:ext cx="791955" cy="667680"/>
              </a:xfrm>
              <a:custGeom>
                <a:avLst/>
                <a:gdLst>
                  <a:gd name="connsiteX0" fmla="*/ 791732 w 791955"/>
                  <a:gd name="connsiteY0" fmla="*/ 14 h 667680"/>
                  <a:gd name="connsiteX1" fmla="*/ 493282 w 791955"/>
                  <a:gd name="connsiteY1" fmla="*/ 212739 h 667680"/>
                  <a:gd name="connsiteX2" fmla="*/ 185307 w 791955"/>
                  <a:gd name="connsiteY2" fmla="*/ 501664 h 667680"/>
                  <a:gd name="connsiteX3" fmla="*/ 337707 w 791955"/>
                  <a:gd name="connsiteY3" fmla="*/ 374664 h 667680"/>
                  <a:gd name="connsiteX4" fmla="*/ 1157 w 791955"/>
                  <a:gd name="connsiteY4" fmla="*/ 666764 h 667680"/>
                  <a:gd name="connsiteX5" fmla="*/ 239282 w 791955"/>
                  <a:gd name="connsiteY5" fmla="*/ 454039 h 667680"/>
                  <a:gd name="connsiteX6" fmla="*/ 556782 w 791955"/>
                  <a:gd name="connsiteY6" fmla="*/ 107964 h 667680"/>
                  <a:gd name="connsiteX7" fmla="*/ 445657 w 791955"/>
                  <a:gd name="connsiteY7" fmla="*/ 222264 h 667680"/>
                  <a:gd name="connsiteX8" fmla="*/ 791732 w 791955"/>
                  <a:gd name="connsiteY8" fmla="*/ 14 h 66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1955" h="667680">
                    <a:moveTo>
                      <a:pt x="791732" y="14"/>
                    </a:moveTo>
                    <a:cubicBezTo>
                      <a:pt x="799670" y="-1574"/>
                      <a:pt x="594353" y="129131"/>
                      <a:pt x="493282" y="212739"/>
                    </a:cubicBezTo>
                    <a:cubicBezTo>
                      <a:pt x="392211" y="296347"/>
                      <a:pt x="211236" y="474677"/>
                      <a:pt x="185307" y="501664"/>
                    </a:cubicBezTo>
                    <a:cubicBezTo>
                      <a:pt x="159378" y="528651"/>
                      <a:pt x="368399" y="347147"/>
                      <a:pt x="337707" y="374664"/>
                    </a:cubicBezTo>
                    <a:cubicBezTo>
                      <a:pt x="307015" y="402181"/>
                      <a:pt x="17561" y="653535"/>
                      <a:pt x="1157" y="666764"/>
                    </a:cubicBezTo>
                    <a:cubicBezTo>
                      <a:pt x="-15247" y="679993"/>
                      <a:pt x="146678" y="547172"/>
                      <a:pt x="239282" y="454039"/>
                    </a:cubicBezTo>
                    <a:cubicBezTo>
                      <a:pt x="331886" y="360906"/>
                      <a:pt x="522386" y="146593"/>
                      <a:pt x="556782" y="107964"/>
                    </a:cubicBezTo>
                    <a:cubicBezTo>
                      <a:pt x="591178" y="69335"/>
                      <a:pt x="404911" y="241314"/>
                      <a:pt x="445657" y="222264"/>
                    </a:cubicBezTo>
                    <a:cubicBezTo>
                      <a:pt x="486403" y="203214"/>
                      <a:pt x="783794" y="1602"/>
                      <a:pt x="791732" y="1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フリーフォーム 176">
                <a:extLst>
                  <a:ext uri="{FF2B5EF4-FFF2-40B4-BE49-F238E27FC236}">
                    <a16:creationId xmlns:a16="http://schemas.microsoft.com/office/drawing/2014/main" id="{B0F783FE-AE64-BDD9-F5AE-410D4C316E5E}"/>
                  </a:ext>
                </a:extLst>
              </p:cNvPr>
              <p:cNvSpPr/>
              <p:nvPr/>
            </p:nvSpPr>
            <p:spPr>
              <a:xfrm>
                <a:off x="5895970" y="1386935"/>
                <a:ext cx="516049" cy="1418962"/>
              </a:xfrm>
              <a:custGeom>
                <a:avLst/>
                <a:gdLst>
                  <a:gd name="connsiteX0" fmla="*/ 5 w 516049"/>
                  <a:gd name="connsiteY0" fmla="*/ 540 h 1418962"/>
                  <a:gd name="connsiteX1" fmla="*/ 428630 w 516049"/>
                  <a:gd name="connsiteY1" fmla="*/ 873665 h 1418962"/>
                  <a:gd name="connsiteX2" fmla="*/ 260355 w 516049"/>
                  <a:gd name="connsiteY2" fmla="*/ 1388015 h 1418962"/>
                  <a:gd name="connsiteX3" fmla="*/ 314330 w 516049"/>
                  <a:gd name="connsiteY3" fmla="*/ 1311815 h 1418962"/>
                  <a:gd name="connsiteX4" fmla="*/ 504830 w 516049"/>
                  <a:gd name="connsiteY4" fmla="*/ 905415 h 1418962"/>
                  <a:gd name="connsiteX5" fmla="*/ 485780 w 516049"/>
                  <a:gd name="connsiteY5" fmla="*/ 975265 h 1418962"/>
                  <a:gd name="connsiteX6" fmla="*/ 419105 w 516049"/>
                  <a:gd name="connsiteY6" fmla="*/ 746665 h 1418962"/>
                  <a:gd name="connsiteX7" fmla="*/ 5 w 516049"/>
                  <a:gd name="connsiteY7" fmla="*/ 540 h 141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6049" h="1418962">
                    <a:moveTo>
                      <a:pt x="5" y="540"/>
                    </a:moveTo>
                    <a:cubicBezTo>
                      <a:pt x="1592" y="21707"/>
                      <a:pt x="385238" y="642419"/>
                      <a:pt x="428630" y="873665"/>
                    </a:cubicBezTo>
                    <a:cubicBezTo>
                      <a:pt x="472022" y="1104911"/>
                      <a:pt x="279405" y="1314990"/>
                      <a:pt x="260355" y="1388015"/>
                    </a:cubicBezTo>
                    <a:cubicBezTo>
                      <a:pt x="241305" y="1461040"/>
                      <a:pt x="273584" y="1392248"/>
                      <a:pt x="314330" y="1311815"/>
                    </a:cubicBezTo>
                    <a:cubicBezTo>
                      <a:pt x="355076" y="1231382"/>
                      <a:pt x="476255" y="961507"/>
                      <a:pt x="504830" y="905415"/>
                    </a:cubicBezTo>
                    <a:cubicBezTo>
                      <a:pt x="533405" y="849323"/>
                      <a:pt x="500067" y="1001723"/>
                      <a:pt x="485780" y="975265"/>
                    </a:cubicBezTo>
                    <a:cubicBezTo>
                      <a:pt x="471493" y="948807"/>
                      <a:pt x="495305" y="907532"/>
                      <a:pt x="419105" y="746665"/>
                    </a:cubicBezTo>
                    <a:cubicBezTo>
                      <a:pt x="342905" y="585798"/>
                      <a:pt x="-1582" y="-20627"/>
                      <a:pt x="5" y="54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フリーフォーム 177">
                <a:extLst>
                  <a:ext uri="{FF2B5EF4-FFF2-40B4-BE49-F238E27FC236}">
                    <a16:creationId xmlns:a16="http://schemas.microsoft.com/office/drawing/2014/main" id="{692887FB-A94D-34C3-2F8B-C6D760E589AE}"/>
                  </a:ext>
                </a:extLst>
              </p:cNvPr>
              <p:cNvSpPr/>
              <p:nvPr/>
            </p:nvSpPr>
            <p:spPr>
              <a:xfrm>
                <a:off x="6198550" y="1554160"/>
                <a:ext cx="941521" cy="1282542"/>
              </a:xfrm>
              <a:custGeom>
                <a:avLst/>
                <a:gdLst>
                  <a:gd name="connsiteX0" fmla="*/ 541975 w 941521"/>
                  <a:gd name="connsiteY0" fmla="*/ 1590 h 1282542"/>
                  <a:gd name="connsiteX1" fmla="*/ 875350 w 941521"/>
                  <a:gd name="connsiteY1" fmla="*/ 509590 h 1282542"/>
                  <a:gd name="connsiteX2" fmla="*/ 437200 w 941521"/>
                  <a:gd name="connsiteY2" fmla="*/ 852490 h 1282542"/>
                  <a:gd name="connsiteX3" fmla="*/ 599125 w 941521"/>
                  <a:gd name="connsiteY3" fmla="*/ 820740 h 1282542"/>
                  <a:gd name="connsiteX4" fmla="*/ 2225 w 941521"/>
                  <a:gd name="connsiteY4" fmla="*/ 1281115 h 1282542"/>
                  <a:gd name="connsiteX5" fmla="*/ 386400 w 941521"/>
                  <a:gd name="connsiteY5" fmla="*/ 969965 h 1282542"/>
                  <a:gd name="connsiteX6" fmla="*/ 122875 w 941521"/>
                  <a:gd name="connsiteY6" fmla="*/ 1112840 h 1282542"/>
                  <a:gd name="connsiteX7" fmla="*/ 532450 w 941521"/>
                  <a:gd name="connsiteY7" fmla="*/ 722315 h 1282542"/>
                  <a:gd name="connsiteX8" fmla="*/ 240350 w 941521"/>
                  <a:gd name="connsiteY8" fmla="*/ 973140 h 1282542"/>
                  <a:gd name="connsiteX9" fmla="*/ 697550 w 941521"/>
                  <a:gd name="connsiteY9" fmla="*/ 690565 h 1282542"/>
                  <a:gd name="connsiteX10" fmla="*/ 700725 w 941521"/>
                  <a:gd name="connsiteY10" fmla="*/ 693740 h 1282542"/>
                  <a:gd name="connsiteX11" fmla="*/ 935675 w 941521"/>
                  <a:gd name="connsiteY11" fmla="*/ 474665 h 1282542"/>
                  <a:gd name="connsiteX12" fmla="*/ 840425 w 941521"/>
                  <a:gd name="connsiteY12" fmla="*/ 354015 h 1282542"/>
                  <a:gd name="connsiteX13" fmla="*/ 541975 w 941521"/>
                  <a:gd name="connsiteY13" fmla="*/ 1590 h 1282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41521" h="1282542">
                    <a:moveTo>
                      <a:pt x="541975" y="1590"/>
                    </a:moveTo>
                    <a:cubicBezTo>
                      <a:pt x="547796" y="27519"/>
                      <a:pt x="892813" y="367773"/>
                      <a:pt x="875350" y="509590"/>
                    </a:cubicBezTo>
                    <a:cubicBezTo>
                      <a:pt x="857888" y="651407"/>
                      <a:pt x="483237" y="800632"/>
                      <a:pt x="437200" y="852490"/>
                    </a:cubicBezTo>
                    <a:cubicBezTo>
                      <a:pt x="391162" y="904348"/>
                      <a:pt x="671621" y="749302"/>
                      <a:pt x="599125" y="820740"/>
                    </a:cubicBezTo>
                    <a:cubicBezTo>
                      <a:pt x="526629" y="892178"/>
                      <a:pt x="37679" y="1256244"/>
                      <a:pt x="2225" y="1281115"/>
                    </a:cubicBezTo>
                    <a:cubicBezTo>
                      <a:pt x="-33229" y="1305986"/>
                      <a:pt x="366292" y="998011"/>
                      <a:pt x="386400" y="969965"/>
                    </a:cubicBezTo>
                    <a:cubicBezTo>
                      <a:pt x="406508" y="941919"/>
                      <a:pt x="98533" y="1154115"/>
                      <a:pt x="122875" y="1112840"/>
                    </a:cubicBezTo>
                    <a:cubicBezTo>
                      <a:pt x="147217" y="1071565"/>
                      <a:pt x="512871" y="745598"/>
                      <a:pt x="532450" y="722315"/>
                    </a:cubicBezTo>
                    <a:cubicBezTo>
                      <a:pt x="552029" y="699032"/>
                      <a:pt x="212833" y="978432"/>
                      <a:pt x="240350" y="973140"/>
                    </a:cubicBezTo>
                    <a:cubicBezTo>
                      <a:pt x="267867" y="967848"/>
                      <a:pt x="620821" y="737132"/>
                      <a:pt x="697550" y="690565"/>
                    </a:cubicBezTo>
                    <a:cubicBezTo>
                      <a:pt x="774279" y="643998"/>
                      <a:pt x="661038" y="729723"/>
                      <a:pt x="700725" y="693740"/>
                    </a:cubicBezTo>
                    <a:cubicBezTo>
                      <a:pt x="740412" y="657757"/>
                      <a:pt x="912392" y="531286"/>
                      <a:pt x="935675" y="474665"/>
                    </a:cubicBezTo>
                    <a:cubicBezTo>
                      <a:pt x="958958" y="418044"/>
                      <a:pt x="909746" y="433919"/>
                      <a:pt x="840425" y="354015"/>
                    </a:cubicBezTo>
                    <a:cubicBezTo>
                      <a:pt x="771104" y="274111"/>
                      <a:pt x="536154" y="-24339"/>
                      <a:pt x="541975" y="159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フリーフォーム 178">
                <a:extLst>
                  <a:ext uri="{FF2B5EF4-FFF2-40B4-BE49-F238E27FC236}">
                    <a16:creationId xmlns:a16="http://schemas.microsoft.com/office/drawing/2014/main" id="{B1A5C424-0987-D434-AF8E-C34B3415D627}"/>
                  </a:ext>
                </a:extLst>
              </p:cNvPr>
              <p:cNvSpPr/>
              <p:nvPr/>
            </p:nvSpPr>
            <p:spPr>
              <a:xfrm>
                <a:off x="6360588" y="825181"/>
                <a:ext cx="408530" cy="1362397"/>
              </a:xfrm>
              <a:custGeom>
                <a:avLst/>
                <a:gdLst>
                  <a:gd name="connsiteX0" fmla="*/ 408512 w 408530"/>
                  <a:gd name="connsiteY0" fmla="*/ 319 h 1362397"/>
                  <a:gd name="connsiteX1" fmla="*/ 75137 w 408530"/>
                  <a:gd name="connsiteY1" fmla="*/ 336869 h 1362397"/>
                  <a:gd name="connsiteX2" fmla="*/ 113237 w 408530"/>
                  <a:gd name="connsiteY2" fmla="*/ 701994 h 1362397"/>
                  <a:gd name="connsiteX3" fmla="*/ 8462 w 408530"/>
                  <a:gd name="connsiteY3" fmla="*/ 641669 h 1362397"/>
                  <a:gd name="connsiteX4" fmla="*/ 373587 w 408530"/>
                  <a:gd name="connsiteY4" fmla="*/ 1346519 h 1362397"/>
                  <a:gd name="connsiteX5" fmla="*/ 287862 w 408530"/>
                  <a:gd name="connsiteY5" fmla="*/ 1149669 h 1362397"/>
                  <a:gd name="connsiteX6" fmla="*/ 91012 w 408530"/>
                  <a:gd name="connsiteY6" fmla="*/ 695644 h 1362397"/>
                  <a:gd name="connsiteX7" fmla="*/ 94187 w 408530"/>
                  <a:gd name="connsiteY7" fmla="*/ 717869 h 1362397"/>
                  <a:gd name="connsiteX8" fmla="*/ 100537 w 408530"/>
                  <a:gd name="connsiteY8" fmla="*/ 362269 h 1362397"/>
                  <a:gd name="connsiteX9" fmla="*/ 78312 w 408530"/>
                  <a:gd name="connsiteY9" fmla="*/ 343219 h 1362397"/>
                  <a:gd name="connsiteX10" fmla="*/ 59262 w 408530"/>
                  <a:gd name="connsiteY10" fmla="*/ 397194 h 1362397"/>
                  <a:gd name="connsiteX11" fmla="*/ 408512 w 408530"/>
                  <a:gd name="connsiteY11" fmla="*/ 319 h 136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8530" h="1362397">
                    <a:moveTo>
                      <a:pt x="408512" y="319"/>
                    </a:moveTo>
                    <a:cubicBezTo>
                      <a:pt x="411158" y="-9735"/>
                      <a:pt x="124349" y="219923"/>
                      <a:pt x="75137" y="336869"/>
                    </a:cubicBezTo>
                    <a:cubicBezTo>
                      <a:pt x="25925" y="453815"/>
                      <a:pt x="124349" y="651194"/>
                      <a:pt x="113237" y="701994"/>
                    </a:cubicBezTo>
                    <a:cubicBezTo>
                      <a:pt x="102124" y="752794"/>
                      <a:pt x="-34930" y="534248"/>
                      <a:pt x="8462" y="641669"/>
                    </a:cubicBezTo>
                    <a:cubicBezTo>
                      <a:pt x="51854" y="749090"/>
                      <a:pt x="327020" y="1261852"/>
                      <a:pt x="373587" y="1346519"/>
                    </a:cubicBezTo>
                    <a:cubicBezTo>
                      <a:pt x="420154" y="1431186"/>
                      <a:pt x="287862" y="1149669"/>
                      <a:pt x="287862" y="1149669"/>
                    </a:cubicBezTo>
                    <a:cubicBezTo>
                      <a:pt x="240766" y="1041190"/>
                      <a:pt x="123291" y="767611"/>
                      <a:pt x="91012" y="695644"/>
                    </a:cubicBezTo>
                    <a:cubicBezTo>
                      <a:pt x="58733" y="623677"/>
                      <a:pt x="92600" y="773431"/>
                      <a:pt x="94187" y="717869"/>
                    </a:cubicBezTo>
                    <a:cubicBezTo>
                      <a:pt x="95774" y="662307"/>
                      <a:pt x="103183" y="424711"/>
                      <a:pt x="100537" y="362269"/>
                    </a:cubicBezTo>
                    <a:cubicBezTo>
                      <a:pt x="97891" y="299827"/>
                      <a:pt x="85191" y="337398"/>
                      <a:pt x="78312" y="343219"/>
                    </a:cubicBezTo>
                    <a:cubicBezTo>
                      <a:pt x="71433" y="349040"/>
                      <a:pt x="4758" y="451698"/>
                      <a:pt x="59262" y="397194"/>
                    </a:cubicBezTo>
                    <a:cubicBezTo>
                      <a:pt x="113766" y="342690"/>
                      <a:pt x="405866" y="10373"/>
                      <a:pt x="408512" y="31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フリーフォーム 179">
                <a:extLst>
                  <a:ext uri="{FF2B5EF4-FFF2-40B4-BE49-F238E27FC236}">
                    <a16:creationId xmlns:a16="http://schemas.microsoft.com/office/drawing/2014/main" id="{FB87F6E2-9E05-D635-3331-83258EBA6360}"/>
                  </a:ext>
                </a:extLst>
              </p:cNvPr>
              <p:cNvSpPr/>
              <p:nvPr/>
            </p:nvSpPr>
            <p:spPr>
              <a:xfrm>
                <a:off x="6756400" y="2259162"/>
                <a:ext cx="1923678" cy="320225"/>
              </a:xfrm>
              <a:custGeom>
                <a:avLst/>
                <a:gdLst>
                  <a:gd name="connsiteX0" fmla="*/ 0 w 1923678"/>
                  <a:gd name="connsiteY0" fmla="*/ 277663 h 320225"/>
                  <a:gd name="connsiteX1" fmla="*/ 806450 w 1923678"/>
                  <a:gd name="connsiteY1" fmla="*/ 42713 h 320225"/>
                  <a:gd name="connsiteX2" fmla="*/ 863600 w 1923678"/>
                  <a:gd name="connsiteY2" fmla="*/ 150663 h 320225"/>
                  <a:gd name="connsiteX3" fmla="*/ 1352550 w 1923678"/>
                  <a:gd name="connsiteY3" fmla="*/ 274488 h 320225"/>
                  <a:gd name="connsiteX4" fmla="*/ 1422400 w 1923678"/>
                  <a:gd name="connsiteY4" fmla="*/ 306238 h 320225"/>
                  <a:gd name="connsiteX5" fmla="*/ 1920875 w 1923678"/>
                  <a:gd name="connsiteY5" fmla="*/ 58588 h 320225"/>
                  <a:gd name="connsiteX6" fmla="*/ 1609725 w 1923678"/>
                  <a:gd name="connsiteY6" fmla="*/ 236388 h 320225"/>
                  <a:gd name="connsiteX7" fmla="*/ 1292225 w 1923678"/>
                  <a:gd name="connsiteY7" fmla="*/ 264963 h 320225"/>
                  <a:gd name="connsiteX8" fmla="*/ 917575 w 1923678"/>
                  <a:gd name="connsiteY8" fmla="*/ 169713 h 320225"/>
                  <a:gd name="connsiteX9" fmla="*/ 828675 w 1923678"/>
                  <a:gd name="connsiteY9" fmla="*/ 1438 h 320225"/>
                  <a:gd name="connsiteX10" fmla="*/ 593725 w 1923678"/>
                  <a:gd name="connsiteY10" fmla="*/ 83988 h 320225"/>
                  <a:gd name="connsiteX11" fmla="*/ 0 w 1923678"/>
                  <a:gd name="connsiteY11" fmla="*/ 277663 h 32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678" h="320225">
                    <a:moveTo>
                      <a:pt x="0" y="277663"/>
                    </a:moveTo>
                    <a:cubicBezTo>
                      <a:pt x="331258" y="170771"/>
                      <a:pt x="662517" y="63880"/>
                      <a:pt x="806450" y="42713"/>
                    </a:cubicBezTo>
                    <a:cubicBezTo>
                      <a:pt x="950383" y="21546"/>
                      <a:pt x="772583" y="112034"/>
                      <a:pt x="863600" y="150663"/>
                    </a:cubicBezTo>
                    <a:cubicBezTo>
                      <a:pt x="954617" y="189292"/>
                      <a:pt x="1259417" y="248559"/>
                      <a:pt x="1352550" y="274488"/>
                    </a:cubicBezTo>
                    <a:cubicBezTo>
                      <a:pt x="1445683" y="300417"/>
                      <a:pt x="1327679" y="342221"/>
                      <a:pt x="1422400" y="306238"/>
                    </a:cubicBezTo>
                    <a:cubicBezTo>
                      <a:pt x="1517121" y="270255"/>
                      <a:pt x="1889654" y="70230"/>
                      <a:pt x="1920875" y="58588"/>
                    </a:cubicBezTo>
                    <a:cubicBezTo>
                      <a:pt x="1952096" y="46946"/>
                      <a:pt x="1714500" y="201992"/>
                      <a:pt x="1609725" y="236388"/>
                    </a:cubicBezTo>
                    <a:cubicBezTo>
                      <a:pt x="1504950" y="270784"/>
                      <a:pt x="1407583" y="276075"/>
                      <a:pt x="1292225" y="264963"/>
                    </a:cubicBezTo>
                    <a:cubicBezTo>
                      <a:pt x="1176867" y="253851"/>
                      <a:pt x="994833" y="213634"/>
                      <a:pt x="917575" y="169713"/>
                    </a:cubicBezTo>
                    <a:cubicBezTo>
                      <a:pt x="840317" y="125792"/>
                      <a:pt x="882650" y="15725"/>
                      <a:pt x="828675" y="1438"/>
                    </a:cubicBezTo>
                    <a:cubicBezTo>
                      <a:pt x="774700" y="-12850"/>
                      <a:pt x="593725" y="83988"/>
                      <a:pt x="593725" y="83988"/>
                    </a:cubicBezTo>
                    <a:lnTo>
                      <a:pt x="0" y="277663"/>
                    </a:ln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フリーフォーム 180">
                <a:extLst>
                  <a:ext uri="{FF2B5EF4-FFF2-40B4-BE49-F238E27FC236}">
                    <a16:creationId xmlns:a16="http://schemas.microsoft.com/office/drawing/2014/main" id="{B290881F-9048-A9BB-A230-F8D937DC9582}"/>
                  </a:ext>
                </a:extLst>
              </p:cNvPr>
              <p:cNvSpPr/>
              <p:nvPr/>
            </p:nvSpPr>
            <p:spPr>
              <a:xfrm>
                <a:off x="7121560" y="2619127"/>
                <a:ext cx="1118317" cy="1007875"/>
              </a:xfrm>
              <a:custGeom>
                <a:avLst/>
                <a:gdLst>
                  <a:gd name="connsiteX0" fmla="*/ 6315 w 1118317"/>
                  <a:gd name="connsiteY0" fmla="*/ 3423 h 1007875"/>
                  <a:gd name="connsiteX1" fmla="*/ 844515 w 1118317"/>
                  <a:gd name="connsiteY1" fmla="*/ 451098 h 1007875"/>
                  <a:gd name="connsiteX2" fmla="*/ 698465 w 1118317"/>
                  <a:gd name="connsiteY2" fmla="*/ 428873 h 1007875"/>
                  <a:gd name="connsiteX3" fmla="*/ 968340 w 1118317"/>
                  <a:gd name="connsiteY3" fmla="*/ 657473 h 1007875"/>
                  <a:gd name="connsiteX4" fmla="*/ 1117565 w 1118317"/>
                  <a:gd name="connsiteY4" fmla="*/ 1006723 h 1007875"/>
                  <a:gd name="connsiteX5" fmla="*/ 1012790 w 1118317"/>
                  <a:gd name="connsiteY5" fmla="*/ 755898 h 1007875"/>
                  <a:gd name="connsiteX6" fmla="*/ 733390 w 1118317"/>
                  <a:gd name="connsiteY6" fmla="*/ 378073 h 1007875"/>
                  <a:gd name="connsiteX7" fmla="*/ 555590 w 1118317"/>
                  <a:gd name="connsiteY7" fmla="*/ 124073 h 1007875"/>
                  <a:gd name="connsiteX8" fmla="*/ 644490 w 1118317"/>
                  <a:gd name="connsiteY8" fmla="*/ 368548 h 1007875"/>
                  <a:gd name="connsiteX9" fmla="*/ 469865 w 1118317"/>
                  <a:gd name="connsiteY9" fmla="*/ 251073 h 1007875"/>
                  <a:gd name="connsiteX10" fmla="*/ 6315 w 1118317"/>
                  <a:gd name="connsiteY10" fmla="*/ 3423 h 100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8317" h="1007875">
                    <a:moveTo>
                      <a:pt x="6315" y="3423"/>
                    </a:moveTo>
                    <a:cubicBezTo>
                      <a:pt x="68757" y="36760"/>
                      <a:pt x="729157" y="380190"/>
                      <a:pt x="844515" y="451098"/>
                    </a:cubicBezTo>
                    <a:cubicBezTo>
                      <a:pt x="959873" y="522006"/>
                      <a:pt x="677828" y="394477"/>
                      <a:pt x="698465" y="428873"/>
                    </a:cubicBezTo>
                    <a:cubicBezTo>
                      <a:pt x="719102" y="463269"/>
                      <a:pt x="898490" y="561165"/>
                      <a:pt x="968340" y="657473"/>
                    </a:cubicBezTo>
                    <a:cubicBezTo>
                      <a:pt x="1038190" y="753781"/>
                      <a:pt x="1110157" y="990319"/>
                      <a:pt x="1117565" y="1006723"/>
                    </a:cubicBezTo>
                    <a:cubicBezTo>
                      <a:pt x="1124973" y="1023127"/>
                      <a:pt x="1076819" y="860673"/>
                      <a:pt x="1012790" y="755898"/>
                    </a:cubicBezTo>
                    <a:cubicBezTo>
                      <a:pt x="948761" y="651123"/>
                      <a:pt x="809590" y="483377"/>
                      <a:pt x="733390" y="378073"/>
                    </a:cubicBezTo>
                    <a:cubicBezTo>
                      <a:pt x="657190" y="272769"/>
                      <a:pt x="570407" y="125660"/>
                      <a:pt x="555590" y="124073"/>
                    </a:cubicBezTo>
                    <a:cubicBezTo>
                      <a:pt x="540773" y="122486"/>
                      <a:pt x="658778" y="347381"/>
                      <a:pt x="644490" y="368548"/>
                    </a:cubicBezTo>
                    <a:cubicBezTo>
                      <a:pt x="630203" y="389715"/>
                      <a:pt x="577286" y="312456"/>
                      <a:pt x="469865" y="251073"/>
                    </a:cubicBezTo>
                    <a:cubicBezTo>
                      <a:pt x="362444" y="189690"/>
                      <a:pt x="-56127" y="-29914"/>
                      <a:pt x="6315" y="342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フリーフォーム 181">
                <a:extLst>
                  <a:ext uri="{FF2B5EF4-FFF2-40B4-BE49-F238E27FC236}">
                    <a16:creationId xmlns:a16="http://schemas.microsoft.com/office/drawing/2014/main" id="{373DEE2A-81C6-F5A8-7288-35D30E0A9C4F}"/>
                  </a:ext>
                </a:extLst>
              </p:cNvPr>
              <p:cNvSpPr/>
              <p:nvPr/>
            </p:nvSpPr>
            <p:spPr>
              <a:xfrm>
                <a:off x="7535165" y="3344404"/>
                <a:ext cx="840490" cy="777071"/>
              </a:xfrm>
              <a:custGeom>
                <a:avLst/>
                <a:gdLst>
                  <a:gd name="connsiteX0" fmla="*/ 5460 w 840490"/>
                  <a:gd name="connsiteY0" fmla="*/ 5221 h 777071"/>
                  <a:gd name="connsiteX1" fmla="*/ 478535 w 840490"/>
                  <a:gd name="connsiteY1" fmla="*/ 465596 h 777071"/>
                  <a:gd name="connsiteX2" fmla="*/ 386460 w 840490"/>
                  <a:gd name="connsiteY2" fmla="*/ 449721 h 777071"/>
                  <a:gd name="connsiteX3" fmla="*/ 586485 w 840490"/>
                  <a:gd name="connsiteY3" fmla="*/ 560846 h 777071"/>
                  <a:gd name="connsiteX4" fmla="*/ 840485 w 840490"/>
                  <a:gd name="connsiteY4" fmla="*/ 776746 h 777071"/>
                  <a:gd name="connsiteX5" fmla="*/ 592835 w 840490"/>
                  <a:gd name="connsiteY5" fmla="*/ 602121 h 777071"/>
                  <a:gd name="connsiteX6" fmla="*/ 268985 w 840490"/>
                  <a:gd name="connsiteY6" fmla="*/ 310021 h 777071"/>
                  <a:gd name="connsiteX7" fmla="*/ 383285 w 840490"/>
                  <a:gd name="connsiteY7" fmla="*/ 405271 h 777071"/>
                  <a:gd name="connsiteX8" fmla="*/ 230885 w 840490"/>
                  <a:gd name="connsiteY8" fmla="*/ 230646 h 777071"/>
                  <a:gd name="connsiteX9" fmla="*/ 5460 w 840490"/>
                  <a:gd name="connsiteY9" fmla="*/ 5221 h 77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490" h="777071">
                    <a:moveTo>
                      <a:pt x="5460" y="5221"/>
                    </a:moveTo>
                    <a:cubicBezTo>
                      <a:pt x="46735" y="44379"/>
                      <a:pt x="415035" y="391513"/>
                      <a:pt x="478535" y="465596"/>
                    </a:cubicBezTo>
                    <a:cubicBezTo>
                      <a:pt x="542035" y="539679"/>
                      <a:pt x="368468" y="433846"/>
                      <a:pt x="386460" y="449721"/>
                    </a:cubicBezTo>
                    <a:cubicBezTo>
                      <a:pt x="404452" y="465596"/>
                      <a:pt x="510814" y="506342"/>
                      <a:pt x="586485" y="560846"/>
                    </a:cubicBezTo>
                    <a:cubicBezTo>
                      <a:pt x="662156" y="615350"/>
                      <a:pt x="839427" y="769867"/>
                      <a:pt x="840485" y="776746"/>
                    </a:cubicBezTo>
                    <a:cubicBezTo>
                      <a:pt x="841543" y="783625"/>
                      <a:pt x="688085" y="679908"/>
                      <a:pt x="592835" y="602121"/>
                    </a:cubicBezTo>
                    <a:cubicBezTo>
                      <a:pt x="497585" y="524334"/>
                      <a:pt x="303910" y="342829"/>
                      <a:pt x="268985" y="310021"/>
                    </a:cubicBezTo>
                    <a:cubicBezTo>
                      <a:pt x="234060" y="277213"/>
                      <a:pt x="389635" y="418500"/>
                      <a:pt x="383285" y="405271"/>
                    </a:cubicBezTo>
                    <a:cubicBezTo>
                      <a:pt x="376935" y="392042"/>
                      <a:pt x="293327" y="303671"/>
                      <a:pt x="230885" y="230646"/>
                    </a:cubicBezTo>
                    <a:cubicBezTo>
                      <a:pt x="168443" y="157621"/>
                      <a:pt x="-35815" y="-33937"/>
                      <a:pt x="5460" y="522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" name="フリーフォーム 182">
                <a:extLst>
                  <a:ext uri="{FF2B5EF4-FFF2-40B4-BE49-F238E27FC236}">
                    <a16:creationId xmlns:a16="http://schemas.microsoft.com/office/drawing/2014/main" id="{4ACC740C-C046-2358-E01F-DA63CF82D15A}"/>
                  </a:ext>
                </a:extLst>
              </p:cNvPr>
              <p:cNvSpPr/>
              <p:nvPr/>
            </p:nvSpPr>
            <p:spPr>
              <a:xfrm>
                <a:off x="8045031" y="3977926"/>
                <a:ext cx="118027" cy="1476116"/>
              </a:xfrm>
              <a:custGeom>
                <a:avLst/>
                <a:gdLst>
                  <a:gd name="connsiteX0" fmla="*/ 22644 w 118027"/>
                  <a:gd name="connsiteY0" fmla="*/ 349 h 1476116"/>
                  <a:gd name="connsiteX1" fmla="*/ 73444 w 118027"/>
                  <a:gd name="connsiteY1" fmla="*/ 371824 h 1476116"/>
                  <a:gd name="connsiteX2" fmla="*/ 82969 w 118027"/>
                  <a:gd name="connsiteY2" fmla="*/ 279749 h 1476116"/>
                  <a:gd name="connsiteX3" fmla="*/ 57569 w 118027"/>
                  <a:gd name="connsiteY3" fmla="*/ 514699 h 1476116"/>
                  <a:gd name="connsiteX4" fmla="*/ 95669 w 118027"/>
                  <a:gd name="connsiteY4" fmla="*/ 727424 h 1476116"/>
                  <a:gd name="connsiteX5" fmla="*/ 108369 w 118027"/>
                  <a:gd name="connsiteY5" fmla="*/ 641699 h 1476116"/>
                  <a:gd name="connsiteX6" fmla="*/ 105194 w 118027"/>
                  <a:gd name="connsiteY6" fmla="*/ 1162399 h 1476116"/>
                  <a:gd name="connsiteX7" fmla="*/ 111544 w 118027"/>
                  <a:gd name="connsiteY7" fmla="*/ 1038574 h 1476116"/>
                  <a:gd name="connsiteX8" fmla="*/ 419 w 118027"/>
                  <a:gd name="connsiteY8" fmla="*/ 1473549 h 1476116"/>
                  <a:gd name="connsiteX9" fmla="*/ 73444 w 118027"/>
                  <a:gd name="connsiteY9" fmla="*/ 1187799 h 1476116"/>
                  <a:gd name="connsiteX10" fmla="*/ 70269 w 118027"/>
                  <a:gd name="connsiteY10" fmla="*/ 571849 h 1476116"/>
                  <a:gd name="connsiteX11" fmla="*/ 108369 w 118027"/>
                  <a:gd name="connsiteY11" fmla="*/ 371824 h 1476116"/>
                  <a:gd name="connsiteX12" fmla="*/ 111544 w 118027"/>
                  <a:gd name="connsiteY12" fmla="*/ 448024 h 1476116"/>
                  <a:gd name="connsiteX13" fmla="*/ 22644 w 118027"/>
                  <a:gd name="connsiteY13" fmla="*/ 349 h 1476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8027" h="1476116">
                    <a:moveTo>
                      <a:pt x="22644" y="349"/>
                    </a:moveTo>
                    <a:cubicBezTo>
                      <a:pt x="16294" y="-12351"/>
                      <a:pt x="63390" y="325257"/>
                      <a:pt x="73444" y="371824"/>
                    </a:cubicBezTo>
                    <a:cubicBezTo>
                      <a:pt x="83498" y="418391"/>
                      <a:pt x="85615" y="255937"/>
                      <a:pt x="82969" y="279749"/>
                    </a:cubicBezTo>
                    <a:cubicBezTo>
                      <a:pt x="80323" y="303561"/>
                      <a:pt x="55452" y="440087"/>
                      <a:pt x="57569" y="514699"/>
                    </a:cubicBezTo>
                    <a:cubicBezTo>
                      <a:pt x="59686" y="589311"/>
                      <a:pt x="87202" y="706257"/>
                      <a:pt x="95669" y="727424"/>
                    </a:cubicBezTo>
                    <a:cubicBezTo>
                      <a:pt x="104136" y="748591"/>
                      <a:pt x="106782" y="569203"/>
                      <a:pt x="108369" y="641699"/>
                    </a:cubicBezTo>
                    <a:cubicBezTo>
                      <a:pt x="109956" y="714195"/>
                      <a:pt x="104665" y="1096253"/>
                      <a:pt x="105194" y="1162399"/>
                    </a:cubicBezTo>
                    <a:cubicBezTo>
                      <a:pt x="105723" y="1228545"/>
                      <a:pt x="129007" y="986716"/>
                      <a:pt x="111544" y="1038574"/>
                    </a:cubicBezTo>
                    <a:cubicBezTo>
                      <a:pt x="94082" y="1090432"/>
                      <a:pt x="419" y="1473549"/>
                      <a:pt x="419" y="1473549"/>
                    </a:cubicBezTo>
                    <a:cubicBezTo>
                      <a:pt x="-5931" y="1498420"/>
                      <a:pt x="61802" y="1338082"/>
                      <a:pt x="73444" y="1187799"/>
                    </a:cubicBezTo>
                    <a:cubicBezTo>
                      <a:pt x="85086" y="1037516"/>
                      <a:pt x="64448" y="707845"/>
                      <a:pt x="70269" y="571849"/>
                    </a:cubicBezTo>
                    <a:cubicBezTo>
                      <a:pt x="76090" y="435853"/>
                      <a:pt x="101490" y="392461"/>
                      <a:pt x="108369" y="371824"/>
                    </a:cubicBezTo>
                    <a:cubicBezTo>
                      <a:pt x="115248" y="351187"/>
                      <a:pt x="124244" y="507291"/>
                      <a:pt x="111544" y="448024"/>
                    </a:cubicBezTo>
                    <a:cubicBezTo>
                      <a:pt x="98844" y="388757"/>
                      <a:pt x="28994" y="13049"/>
                      <a:pt x="22644" y="34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フリーフォーム 183">
                <a:extLst>
                  <a:ext uri="{FF2B5EF4-FFF2-40B4-BE49-F238E27FC236}">
                    <a16:creationId xmlns:a16="http://schemas.microsoft.com/office/drawing/2014/main" id="{3E3C8785-E9CC-9528-0907-42A125E2471B}"/>
                  </a:ext>
                </a:extLst>
              </p:cNvPr>
              <p:cNvSpPr/>
              <p:nvPr/>
            </p:nvSpPr>
            <p:spPr>
              <a:xfrm>
                <a:off x="7438213" y="3936521"/>
                <a:ext cx="826338" cy="518157"/>
              </a:xfrm>
              <a:custGeom>
                <a:avLst/>
                <a:gdLst>
                  <a:gd name="connsiteX0" fmla="*/ 826312 w 826338"/>
                  <a:gd name="connsiteY0" fmla="*/ 479 h 518157"/>
                  <a:gd name="connsiteX1" fmla="*/ 511987 w 826338"/>
                  <a:gd name="connsiteY1" fmla="*/ 219554 h 518157"/>
                  <a:gd name="connsiteX2" fmla="*/ 559612 w 826338"/>
                  <a:gd name="connsiteY2" fmla="*/ 152879 h 518157"/>
                  <a:gd name="connsiteX3" fmla="*/ 159562 w 826338"/>
                  <a:gd name="connsiteY3" fmla="*/ 470379 h 518157"/>
                  <a:gd name="connsiteX4" fmla="*/ 3987 w 826338"/>
                  <a:gd name="connsiteY4" fmla="*/ 505304 h 518157"/>
                  <a:gd name="connsiteX5" fmla="*/ 302437 w 826338"/>
                  <a:gd name="connsiteY5" fmla="*/ 356079 h 518157"/>
                  <a:gd name="connsiteX6" fmla="*/ 118287 w 826338"/>
                  <a:gd name="connsiteY6" fmla="*/ 454504 h 518157"/>
                  <a:gd name="connsiteX7" fmla="*/ 502462 w 826338"/>
                  <a:gd name="connsiteY7" fmla="*/ 184629 h 518157"/>
                  <a:gd name="connsiteX8" fmla="*/ 467537 w 826338"/>
                  <a:gd name="connsiteY8" fmla="*/ 178279 h 518157"/>
                  <a:gd name="connsiteX9" fmla="*/ 594537 w 826338"/>
                  <a:gd name="connsiteY9" fmla="*/ 44929 h 518157"/>
                  <a:gd name="connsiteX10" fmla="*/ 448487 w 826338"/>
                  <a:gd name="connsiteY10" fmla="*/ 168754 h 518157"/>
                  <a:gd name="connsiteX11" fmla="*/ 718362 w 826338"/>
                  <a:gd name="connsiteY11" fmla="*/ 13179 h 518157"/>
                  <a:gd name="connsiteX12" fmla="*/ 531037 w 826338"/>
                  <a:gd name="connsiteY12" fmla="*/ 156054 h 518157"/>
                  <a:gd name="connsiteX13" fmla="*/ 826312 w 826338"/>
                  <a:gd name="connsiteY13" fmla="*/ 479 h 51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26338" h="518157">
                    <a:moveTo>
                      <a:pt x="826312" y="479"/>
                    </a:moveTo>
                    <a:cubicBezTo>
                      <a:pt x="823137" y="11062"/>
                      <a:pt x="556437" y="194154"/>
                      <a:pt x="511987" y="219554"/>
                    </a:cubicBezTo>
                    <a:cubicBezTo>
                      <a:pt x="467537" y="244954"/>
                      <a:pt x="618349" y="111075"/>
                      <a:pt x="559612" y="152879"/>
                    </a:cubicBezTo>
                    <a:cubicBezTo>
                      <a:pt x="500875" y="194683"/>
                      <a:pt x="252166" y="411642"/>
                      <a:pt x="159562" y="470379"/>
                    </a:cubicBezTo>
                    <a:cubicBezTo>
                      <a:pt x="66958" y="529116"/>
                      <a:pt x="-19825" y="524354"/>
                      <a:pt x="3987" y="505304"/>
                    </a:cubicBezTo>
                    <a:cubicBezTo>
                      <a:pt x="27799" y="486254"/>
                      <a:pt x="283387" y="364546"/>
                      <a:pt x="302437" y="356079"/>
                    </a:cubicBezTo>
                    <a:cubicBezTo>
                      <a:pt x="321487" y="347612"/>
                      <a:pt x="84949" y="483079"/>
                      <a:pt x="118287" y="454504"/>
                    </a:cubicBezTo>
                    <a:cubicBezTo>
                      <a:pt x="151624" y="425929"/>
                      <a:pt x="444254" y="230666"/>
                      <a:pt x="502462" y="184629"/>
                    </a:cubicBezTo>
                    <a:cubicBezTo>
                      <a:pt x="560670" y="138592"/>
                      <a:pt x="452191" y="201562"/>
                      <a:pt x="467537" y="178279"/>
                    </a:cubicBezTo>
                    <a:cubicBezTo>
                      <a:pt x="482883" y="154996"/>
                      <a:pt x="597712" y="46516"/>
                      <a:pt x="594537" y="44929"/>
                    </a:cubicBezTo>
                    <a:cubicBezTo>
                      <a:pt x="591362" y="43342"/>
                      <a:pt x="427850" y="174046"/>
                      <a:pt x="448487" y="168754"/>
                    </a:cubicBezTo>
                    <a:cubicBezTo>
                      <a:pt x="469124" y="163462"/>
                      <a:pt x="704604" y="15296"/>
                      <a:pt x="718362" y="13179"/>
                    </a:cubicBezTo>
                    <a:cubicBezTo>
                      <a:pt x="732120" y="11062"/>
                      <a:pt x="511458" y="153937"/>
                      <a:pt x="531037" y="156054"/>
                    </a:cubicBezTo>
                    <a:cubicBezTo>
                      <a:pt x="550616" y="158171"/>
                      <a:pt x="829487" y="-10104"/>
                      <a:pt x="826312" y="47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フリーフォーム 184">
                <a:extLst>
                  <a:ext uri="{FF2B5EF4-FFF2-40B4-BE49-F238E27FC236}">
                    <a16:creationId xmlns:a16="http://schemas.microsoft.com/office/drawing/2014/main" id="{167D9154-0975-23C3-48D5-EE74E9AFA5F5}"/>
                  </a:ext>
                </a:extLst>
              </p:cNvPr>
              <p:cNvSpPr/>
              <p:nvPr/>
            </p:nvSpPr>
            <p:spPr>
              <a:xfrm>
                <a:off x="8181855" y="4070063"/>
                <a:ext cx="644757" cy="495592"/>
              </a:xfrm>
              <a:custGeom>
                <a:avLst/>
                <a:gdLst>
                  <a:gd name="connsiteX0" fmla="*/ 120 w 644757"/>
                  <a:gd name="connsiteY0" fmla="*/ 101887 h 495592"/>
                  <a:gd name="connsiteX1" fmla="*/ 209670 w 644757"/>
                  <a:gd name="connsiteY1" fmla="*/ 120937 h 495592"/>
                  <a:gd name="connsiteX2" fmla="*/ 460495 w 644757"/>
                  <a:gd name="connsiteY2" fmla="*/ 244762 h 495592"/>
                  <a:gd name="connsiteX3" fmla="*/ 644645 w 644757"/>
                  <a:gd name="connsiteY3" fmla="*/ 213012 h 495592"/>
                  <a:gd name="connsiteX4" fmla="*/ 435095 w 644757"/>
                  <a:gd name="connsiteY4" fmla="*/ 225712 h 495592"/>
                  <a:gd name="connsiteX5" fmla="*/ 171570 w 644757"/>
                  <a:gd name="connsiteY5" fmla="*/ 111412 h 495592"/>
                  <a:gd name="connsiteX6" fmla="*/ 374770 w 644757"/>
                  <a:gd name="connsiteY6" fmla="*/ 247937 h 495592"/>
                  <a:gd name="connsiteX7" fmla="*/ 616070 w 644757"/>
                  <a:gd name="connsiteY7" fmla="*/ 381287 h 495592"/>
                  <a:gd name="connsiteX8" fmla="*/ 327145 w 644757"/>
                  <a:gd name="connsiteY8" fmla="*/ 286037 h 495592"/>
                  <a:gd name="connsiteX9" fmla="*/ 162045 w 644757"/>
                  <a:gd name="connsiteY9" fmla="*/ 495587 h 495592"/>
                  <a:gd name="connsiteX10" fmla="*/ 320795 w 644757"/>
                  <a:gd name="connsiteY10" fmla="*/ 292387 h 495592"/>
                  <a:gd name="connsiteX11" fmla="*/ 298570 w 644757"/>
                  <a:gd name="connsiteY11" fmla="*/ 203487 h 495592"/>
                  <a:gd name="connsiteX12" fmla="*/ 257295 w 644757"/>
                  <a:gd name="connsiteY12" fmla="*/ 86012 h 495592"/>
                  <a:gd name="connsiteX13" fmla="*/ 327145 w 644757"/>
                  <a:gd name="connsiteY13" fmla="*/ 133637 h 495592"/>
                  <a:gd name="connsiteX14" fmla="*/ 158870 w 644757"/>
                  <a:gd name="connsiteY14" fmla="*/ 287 h 495592"/>
                  <a:gd name="connsiteX15" fmla="*/ 238245 w 644757"/>
                  <a:gd name="connsiteY15" fmla="*/ 98712 h 495592"/>
                  <a:gd name="connsiteX16" fmla="*/ 120 w 644757"/>
                  <a:gd name="connsiteY16" fmla="*/ 101887 h 49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4757" h="495592">
                    <a:moveTo>
                      <a:pt x="120" y="101887"/>
                    </a:moveTo>
                    <a:cubicBezTo>
                      <a:pt x="-4642" y="105591"/>
                      <a:pt x="132941" y="97125"/>
                      <a:pt x="209670" y="120937"/>
                    </a:cubicBezTo>
                    <a:cubicBezTo>
                      <a:pt x="286399" y="144749"/>
                      <a:pt x="387999" y="229416"/>
                      <a:pt x="460495" y="244762"/>
                    </a:cubicBezTo>
                    <a:cubicBezTo>
                      <a:pt x="532991" y="260108"/>
                      <a:pt x="648878" y="216187"/>
                      <a:pt x="644645" y="213012"/>
                    </a:cubicBezTo>
                    <a:cubicBezTo>
                      <a:pt x="640412" y="209837"/>
                      <a:pt x="513941" y="242645"/>
                      <a:pt x="435095" y="225712"/>
                    </a:cubicBezTo>
                    <a:cubicBezTo>
                      <a:pt x="356249" y="208779"/>
                      <a:pt x="181624" y="107708"/>
                      <a:pt x="171570" y="111412"/>
                    </a:cubicBezTo>
                    <a:cubicBezTo>
                      <a:pt x="161516" y="115116"/>
                      <a:pt x="300687" y="202958"/>
                      <a:pt x="374770" y="247937"/>
                    </a:cubicBezTo>
                    <a:cubicBezTo>
                      <a:pt x="448853" y="292916"/>
                      <a:pt x="624007" y="374937"/>
                      <a:pt x="616070" y="381287"/>
                    </a:cubicBezTo>
                    <a:cubicBezTo>
                      <a:pt x="608133" y="387637"/>
                      <a:pt x="402816" y="266987"/>
                      <a:pt x="327145" y="286037"/>
                    </a:cubicBezTo>
                    <a:cubicBezTo>
                      <a:pt x="251474" y="305087"/>
                      <a:pt x="163103" y="494529"/>
                      <a:pt x="162045" y="495587"/>
                    </a:cubicBezTo>
                    <a:cubicBezTo>
                      <a:pt x="160987" y="496645"/>
                      <a:pt x="298041" y="341070"/>
                      <a:pt x="320795" y="292387"/>
                    </a:cubicBezTo>
                    <a:cubicBezTo>
                      <a:pt x="343549" y="243704"/>
                      <a:pt x="309153" y="237883"/>
                      <a:pt x="298570" y="203487"/>
                    </a:cubicBezTo>
                    <a:cubicBezTo>
                      <a:pt x="287987" y="169091"/>
                      <a:pt x="252533" y="97654"/>
                      <a:pt x="257295" y="86012"/>
                    </a:cubicBezTo>
                    <a:cubicBezTo>
                      <a:pt x="262057" y="74370"/>
                      <a:pt x="343549" y="147925"/>
                      <a:pt x="327145" y="133637"/>
                    </a:cubicBezTo>
                    <a:cubicBezTo>
                      <a:pt x="310741" y="119349"/>
                      <a:pt x="173687" y="6108"/>
                      <a:pt x="158870" y="287"/>
                    </a:cubicBezTo>
                    <a:cubicBezTo>
                      <a:pt x="144053" y="-5534"/>
                      <a:pt x="257824" y="78604"/>
                      <a:pt x="238245" y="98712"/>
                    </a:cubicBezTo>
                    <a:cubicBezTo>
                      <a:pt x="218666" y="118820"/>
                      <a:pt x="4882" y="98183"/>
                      <a:pt x="120" y="10188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フリーフォーム 185">
                <a:extLst>
                  <a:ext uri="{FF2B5EF4-FFF2-40B4-BE49-F238E27FC236}">
                    <a16:creationId xmlns:a16="http://schemas.microsoft.com/office/drawing/2014/main" id="{052482FC-BEEC-2A25-01B0-EF5EE0DDEC8A}"/>
                  </a:ext>
                </a:extLst>
              </p:cNvPr>
              <p:cNvSpPr/>
              <p:nvPr/>
            </p:nvSpPr>
            <p:spPr>
              <a:xfrm>
                <a:off x="8073592" y="2425684"/>
                <a:ext cx="724334" cy="616052"/>
              </a:xfrm>
              <a:custGeom>
                <a:avLst/>
                <a:gdLst>
                  <a:gd name="connsiteX0" fmla="*/ 724333 w 724334"/>
                  <a:gd name="connsiteY0" fmla="*/ 16 h 616052"/>
                  <a:gd name="connsiteX1" fmla="*/ 435408 w 724334"/>
                  <a:gd name="connsiteY1" fmla="*/ 273066 h 616052"/>
                  <a:gd name="connsiteX2" fmla="*/ 232208 w 724334"/>
                  <a:gd name="connsiteY2" fmla="*/ 469916 h 616052"/>
                  <a:gd name="connsiteX3" fmla="*/ 433 w 724334"/>
                  <a:gd name="connsiteY3" fmla="*/ 615966 h 616052"/>
                  <a:gd name="connsiteX4" fmla="*/ 181408 w 724334"/>
                  <a:gd name="connsiteY4" fmla="*/ 488966 h 616052"/>
                  <a:gd name="connsiteX5" fmla="*/ 432233 w 724334"/>
                  <a:gd name="connsiteY5" fmla="*/ 342916 h 616052"/>
                  <a:gd name="connsiteX6" fmla="*/ 244908 w 724334"/>
                  <a:gd name="connsiteY6" fmla="*/ 431816 h 616052"/>
                  <a:gd name="connsiteX7" fmla="*/ 432233 w 724334"/>
                  <a:gd name="connsiteY7" fmla="*/ 285766 h 616052"/>
                  <a:gd name="connsiteX8" fmla="*/ 724333 w 724334"/>
                  <a:gd name="connsiteY8" fmla="*/ 16 h 616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4334" h="616052">
                    <a:moveTo>
                      <a:pt x="724333" y="16"/>
                    </a:moveTo>
                    <a:cubicBezTo>
                      <a:pt x="724862" y="-2101"/>
                      <a:pt x="517429" y="194750"/>
                      <a:pt x="435408" y="273066"/>
                    </a:cubicBezTo>
                    <a:cubicBezTo>
                      <a:pt x="353387" y="351382"/>
                      <a:pt x="304704" y="412766"/>
                      <a:pt x="232208" y="469916"/>
                    </a:cubicBezTo>
                    <a:cubicBezTo>
                      <a:pt x="159712" y="527066"/>
                      <a:pt x="8900" y="612791"/>
                      <a:pt x="433" y="615966"/>
                    </a:cubicBezTo>
                    <a:cubicBezTo>
                      <a:pt x="-8034" y="619141"/>
                      <a:pt x="109441" y="534474"/>
                      <a:pt x="181408" y="488966"/>
                    </a:cubicBezTo>
                    <a:cubicBezTo>
                      <a:pt x="253375" y="443458"/>
                      <a:pt x="421650" y="352441"/>
                      <a:pt x="432233" y="342916"/>
                    </a:cubicBezTo>
                    <a:cubicBezTo>
                      <a:pt x="442816" y="333391"/>
                      <a:pt x="244908" y="441341"/>
                      <a:pt x="244908" y="431816"/>
                    </a:cubicBezTo>
                    <a:cubicBezTo>
                      <a:pt x="244908" y="422291"/>
                      <a:pt x="352329" y="357733"/>
                      <a:pt x="432233" y="285766"/>
                    </a:cubicBezTo>
                    <a:cubicBezTo>
                      <a:pt x="512137" y="213799"/>
                      <a:pt x="723804" y="2133"/>
                      <a:pt x="724333" y="1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フリーフォーム 186">
                <a:extLst>
                  <a:ext uri="{FF2B5EF4-FFF2-40B4-BE49-F238E27FC236}">
                    <a16:creationId xmlns:a16="http://schemas.microsoft.com/office/drawing/2014/main" id="{F99CE4CC-126C-0FA5-DDB4-7C999F968555}"/>
                  </a:ext>
                </a:extLst>
              </p:cNvPr>
              <p:cNvSpPr/>
              <p:nvPr/>
            </p:nvSpPr>
            <p:spPr>
              <a:xfrm>
                <a:off x="7397226" y="2831210"/>
                <a:ext cx="841931" cy="751810"/>
              </a:xfrm>
              <a:custGeom>
                <a:avLst/>
                <a:gdLst>
                  <a:gd name="connsiteX0" fmla="*/ 19574 w 841931"/>
                  <a:gd name="connsiteY0" fmla="*/ 464440 h 751810"/>
                  <a:gd name="connsiteX1" fmla="*/ 346599 w 841931"/>
                  <a:gd name="connsiteY1" fmla="*/ 321565 h 751810"/>
                  <a:gd name="connsiteX2" fmla="*/ 476774 w 841931"/>
                  <a:gd name="connsiteY2" fmla="*/ 451740 h 751810"/>
                  <a:gd name="connsiteX3" fmla="*/ 429149 w 841931"/>
                  <a:gd name="connsiteY3" fmla="*/ 359665 h 751810"/>
                  <a:gd name="connsiteX4" fmla="*/ 835549 w 841931"/>
                  <a:gd name="connsiteY4" fmla="*/ 743840 h 751810"/>
                  <a:gd name="connsiteX5" fmla="*/ 657749 w 841931"/>
                  <a:gd name="connsiteY5" fmla="*/ 591440 h 751810"/>
                  <a:gd name="connsiteX6" fmla="*/ 391049 w 841931"/>
                  <a:gd name="connsiteY6" fmla="*/ 258065 h 751810"/>
                  <a:gd name="connsiteX7" fmla="*/ 73549 w 841931"/>
                  <a:gd name="connsiteY7" fmla="*/ 890 h 751810"/>
                  <a:gd name="connsiteX8" fmla="*/ 457724 w 841931"/>
                  <a:gd name="connsiteY8" fmla="*/ 346965 h 751810"/>
                  <a:gd name="connsiteX9" fmla="*/ 686324 w 841931"/>
                  <a:gd name="connsiteY9" fmla="*/ 518415 h 751810"/>
                  <a:gd name="connsiteX10" fmla="*/ 410099 w 841931"/>
                  <a:gd name="connsiteY10" fmla="*/ 283465 h 751810"/>
                  <a:gd name="connsiteX11" fmla="*/ 286274 w 841931"/>
                  <a:gd name="connsiteY11" fmla="*/ 331090 h 751810"/>
                  <a:gd name="connsiteX12" fmla="*/ 64024 w 841931"/>
                  <a:gd name="connsiteY12" fmla="*/ 435865 h 751810"/>
                  <a:gd name="connsiteX13" fmla="*/ 19574 w 841931"/>
                  <a:gd name="connsiteY13" fmla="*/ 464440 h 75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1931" h="751810">
                    <a:moveTo>
                      <a:pt x="19574" y="464440"/>
                    </a:moveTo>
                    <a:cubicBezTo>
                      <a:pt x="66670" y="445390"/>
                      <a:pt x="270399" y="323682"/>
                      <a:pt x="346599" y="321565"/>
                    </a:cubicBezTo>
                    <a:cubicBezTo>
                      <a:pt x="422799" y="319448"/>
                      <a:pt x="463016" y="445390"/>
                      <a:pt x="476774" y="451740"/>
                    </a:cubicBezTo>
                    <a:cubicBezTo>
                      <a:pt x="490532" y="458090"/>
                      <a:pt x="369353" y="310982"/>
                      <a:pt x="429149" y="359665"/>
                    </a:cubicBezTo>
                    <a:cubicBezTo>
                      <a:pt x="488945" y="408348"/>
                      <a:pt x="797449" y="705211"/>
                      <a:pt x="835549" y="743840"/>
                    </a:cubicBezTo>
                    <a:cubicBezTo>
                      <a:pt x="873649" y="782469"/>
                      <a:pt x="731832" y="672403"/>
                      <a:pt x="657749" y="591440"/>
                    </a:cubicBezTo>
                    <a:cubicBezTo>
                      <a:pt x="583666" y="510478"/>
                      <a:pt x="488416" y="356490"/>
                      <a:pt x="391049" y="258065"/>
                    </a:cubicBezTo>
                    <a:cubicBezTo>
                      <a:pt x="293682" y="159640"/>
                      <a:pt x="62437" y="-13926"/>
                      <a:pt x="73549" y="890"/>
                    </a:cubicBezTo>
                    <a:cubicBezTo>
                      <a:pt x="84661" y="15706"/>
                      <a:pt x="355595" y="260711"/>
                      <a:pt x="457724" y="346965"/>
                    </a:cubicBezTo>
                    <a:cubicBezTo>
                      <a:pt x="559853" y="433219"/>
                      <a:pt x="694261" y="528998"/>
                      <a:pt x="686324" y="518415"/>
                    </a:cubicBezTo>
                    <a:cubicBezTo>
                      <a:pt x="678387" y="507832"/>
                      <a:pt x="476774" y="314686"/>
                      <a:pt x="410099" y="283465"/>
                    </a:cubicBezTo>
                    <a:cubicBezTo>
                      <a:pt x="343424" y="252244"/>
                      <a:pt x="343953" y="305690"/>
                      <a:pt x="286274" y="331090"/>
                    </a:cubicBezTo>
                    <a:cubicBezTo>
                      <a:pt x="228595" y="356490"/>
                      <a:pt x="108474" y="415757"/>
                      <a:pt x="64024" y="435865"/>
                    </a:cubicBezTo>
                    <a:cubicBezTo>
                      <a:pt x="19574" y="455973"/>
                      <a:pt x="-27522" y="483490"/>
                      <a:pt x="19574" y="46444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フリーフォーム 187">
                <a:extLst>
                  <a:ext uri="{FF2B5EF4-FFF2-40B4-BE49-F238E27FC236}">
                    <a16:creationId xmlns:a16="http://schemas.microsoft.com/office/drawing/2014/main" id="{1350EF8C-48A8-51B6-19DD-71B85B44C7C1}"/>
                  </a:ext>
                </a:extLst>
              </p:cNvPr>
              <p:cNvSpPr/>
              <p:nvPr/>
            </p:nvSpPr>
            <p:spPr>
              <a:xfrm>
                <a:off x="8180659" y="3986664"/>
                <a:ext cx="221215" cy="1087055"/>
              </a:xfrm>
              <a:custGeom>
                <a:avLst/>
                <a:gdLst>
                  <a:gd name="connsiteX0" fmla="*/ 1316 w 221215"/>
                  <a:gd name="connsiteY0" fmla="*/ 1136 h 1087055"/>
                  <a:gd name="connsiteX1" fmla="*/ 96566 w 221215"/>
                  <a:gd name="connsiteY1" fmla="*/ 521836 h 1087055"/>
                  <a:gd name="connsiteX2" fmla="*/ 99741 w 221215"/>
                  <a:gd name="connsiteY2" fmla="*/ 337686 h 1087055"/>
                  <a:gd name="connsiteX3" fmla="*/ 217216 w 221215"/>
                  <a:gd name="connsiteY3" fmla="*/ 737736 h 1087055"/>
                  <a:gd name="connsiteX4" fmla="*/ 188641 w 221215"/>
                  <a:gd name="connsiteY4" fmla="*/ 731386 h 1087055"/>
                  <a:gd name="connsiteX5" fmla="*/ 137841 w 221215"/>
                  <a:gd name="connsiteY5" fmla="*/ 886961 h 1087055"/>
                  <a:gd name="connsiteX6" fmla="*/ 166416 w 221215"/>
                  <a:gd name="connsiteY6" fmla="*/ 1086986 h 1087055"/>
                  <a:gd name="connsiteX7" fmla="*/ 156891 w 221215"/>
                  <a:gd name="connsiteY7" fmla="*/ 864736 h 1087055"/>
                  <a:gd name="connsiteX8" fmla="*/ 166416 w 221215"/>
                  <a:gd name="connsiteY8" fmla="*/ 563111 h 1087055"/>
                  <a:gd name="connsiteX9" fmla="*/ 61641 w 221215"/>
                  <a:gd name="connsiteY9" fmla="*/ 337686 h 1087055"/>
                  <a:gd name="connsiteX10" fmla="*/ 102916 w 221215"/>
                  <a:gd name="connsiteY10" fmla="*/ 674236 h 1087055"/>
                  <a:gd name="connsiteX11" fmla="*/ 93391 w 221215"/>
                  <a:gd name="connsiteY11" fmla="*/ 832986 h 1087055"/>
                  <a:gd name="connsiteX12" fmla="*/ 42591 w 221215"/>
                  <a:gd name="connsiteY12" fmla="*/ 394836 h 1087055"/>
                  <a:gd name="connsiteX13" fmla="*/ 1316 w 221215"/>
                  <a:gd name="connsiteY13" fmla="*/ 1136 h 108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1215" h="1087055">
                    <a:moveTo>
                      <a:pt x="1316" y="1136"/>
                    </a:moveTo>
                    <a:cubicBezTo>
                      <a:pt x="10312" y="22303"/>
                      <a:pt x="80162" y="465744"/>
                      <a:pt x="96566" y="521836"/>
                    </a:cubicBezTo>
                    <a:cubicBezTo>
                      <a:pt x="112970" y="577928"/>
                      <a:pt x="79633" y="301703"/>
                      <a:pt x="99741" y="337686"/>
                    </a:cubicBezTo>
                    <a:cubicBezTo>
                      <a:pt x="119849" y="373669"/>
                      <a:pt x="202399" y="672119"/>
                      <a:pt x="217216" y="737736"/>
                    </a:cubicBezTo>
                    <a:cubicBezTo>
                      <a:pt x="232033" y="803353"/>
                      <a:pt x="201870" y="706515"/>
                      <a:pt x="188641" y="731386"/>
                    </a:cubicBezTo>
                    <a:cubicBezTo>
                      <a:pt x="175412" y="756257"/>
                      <a:pt x="141545" y="827694"/>
                      <a:pt x="137841" y="886961"/>
                    </a:cubicBezTo>
                    <a:cubicBezTo>
                      <a:pt x="134137" y="946228"/>
                      <a:pt x="163241" y="1090690"/>
                      <a:pt x="166416" y="1086986"/>
                    </a:cubicBezTo>
                    <a:cubicBezTo>
                      <a:pt x="169591" y="1083282"/>
                      <a:pt x="156891" y="952048"/>
                      <a:pt x="156891" y="864736"/>
                    </a:cubicBezTo>
                    <a:cubicBezTo>
                      <a:pt x="156891" y="777424"/>
                      <a:pt x="182291" y="650952"/>
                      <a:pt x="166416" y="563111"/>
                    </a:cubicBezTo>
                    <a:cubicBezTo>
                      <a:pt x="150541" y="475270"/>
                      <a:pt x="72224" y="319165"/>
                      <a:pt x="61641" y="337686"/>
                    </a:cubicBezTo>
                    <a:cubicBezTo>
                      <a:pt x="51058" y="356207"/>
                      <a:pt x="97624" y="591686"/>
                      <a:pt x="102916" y="674236"/>
                    </a:cubicBezTo>
                    <a:cubicBezTo>
                      <a:pt x="108208" y="756786"/>
                      <a:pt x="103445" y="879553"/>
                      <a:pt x="93391" y="832986"/>
                    </a:cubicBezTo>
                    <a:cubicBezTo>
                      <a:pt x="83337" y="786419"/>
                      <a:pt x="53174" y="529774"/>
                      <a:pt x="42591" y="394836"/>
                    </a:cubicBezTo>
                    <a:cubicBezTo>
                      <a:pt x="32008" y="259899"/>
                      <a:pt x="-7680" y="-20031"/>
                      <a:pt x="1316" y="113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フリーフォーム 188">
                <a:extLst>
                  <a:ext uri="{FF2B5EF4-FFF2-40B4-BE49-F238E27FC236}">
                    <a16:creationId xmlns:a16="http://schemas.microsoft.com/office/drawing/2014/main" id="{4FEC1943-158F-B244-8AF5-0A56F7FE3674}"/>
                  </a:ext>
                </a:extLst>
              </p:cNvPr>
              <p:cNvSpPr/>
              <p:nvPr/>
            </p:nvSpPr>
            <p:spPr>
              <a:xfrm>
                <a:off x="8085604" y="4542814"/>
                <a:ext cx="274743" cy="1225528"/>
              </a:xfrm>
              <a:custGeom>
                <a:avLst/>
                <a:gdLst>
                  <a:gd name="connsiteX0" fmla="*/ 274171 w 274743"/>
                  <a:gd name="connsiteY0" fmla="*/ 611 h 1225528"/>
                  <a:gd name="connsiteX1" fmla="*/ 169396 w 274743"/>
                  <a:gd name="connsiteY1" fmla="*/ 273661 h 1225528"/>
                  <a:gd name="connsiteX2" fmla="*/ 121771 w 274743"/>
                  <a:gd name="connsiteY2" fmla="*/ 489561 h 1225528"/>
                  <a:gd name="connsiteX3" fmla="*/ 150346 w 274743"/>
                  <a:gd name="connsiteY3" fmla="*/ 435586 h 1225528"/>
                  <a:gd name="connsiteX4" fmla="*/ 245596 w 274743"/>
                  <a:gd name="connsiteY4" fmla="*/ 654661 h 1225528"/>
                  <a:gd name="connsiteX5" fmla="*/ 140821 w 274743"/>
                  <a:gd name="connsiteY5" fmla="*/ 514961 h 1225528"/>
                  <a:gd name="connsiteX6" fmla="*/ 96371 w 274743"/>
                  <a:gd name="connsiteY6" fmla="*/ 597511 h 1225528"/>
                  <a:gd name="connsiteX7" fmla="*/ 118596 w 274743"/>
                  <a:gd name="connsiteY7" fmla="*/ 616561 h 1225528"/>
                  <a:gd name="connsiteX8" fmla="*/ 121771 w 274743"/>
                  <a:gd name="connsiteY8" fmla="*/ 711811 h 1225528"/>
                  <a:gd name="connsiteX9" fmla="*/ 32871 w 274743"/>
                  <a:gd name="connsiteY9" fmla="*/ 826111 h 1225528"/>
                  <a:gd name="connsiteX10" fmla="*/ 74146 w 274743"/>
                  <a:gd name="connsiteY10" fmla="*/ 702286 h 1225528"/>
                  <a:gd name="connsiteX11" fmla="*/ 1121 w 274743"/>
                  <a:gd name="connsiteY11" fmla="*/ 1222986 h 1225528"/>
                  <a:gd name="connsiteX12" fmla="*/ 39221 w 274743"/>
                  <a:gd name="connsiteY12" fmla="*/ 870561 h 1225528"/>
                  <a:gd name="connsiteX13" fmla="*/ 159871 w 274743"/>
                  <a:gd name="connsiteY13" fmla="*/ 197461 h 1225528"/>
                  <a:gd name="connsiteX14" fmla="*/ 118596 w 274743"/>
                  <a:gd name="connsiteY14" fmla="*/ 353036 h 1225528"/>
                  <a:gd name="connsiteX15" fmla="*/ 274171 w 274743"/>
                  <a:gd name="connsiteY15" fmla="*/ 611 h 122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4743" h="1225528">
                    <a:moveTo>
                      <a:pt x="274171" y="611"/>
                    </a:moveTo>
                    <a:cubicBezTo>
                      <a:pt x="282638" y="-12618"/>
                      <a:pt x="194796" y="192169"/>
                      <a:pt x="169396" y="273661"/>
                    </a:cubicBezTo>
                    <a:cubicBezTo>
                      <a:pt x="143996" y="355153"/>
                      <a:pt x="124946" y="462573"/>
                      <a:pt x="121771" y="489561"/>
                    </a:cubicBezTo>
                    <a:cubicBezTo>
                      <a:pt x="118596" y="516549"/>
                      <a:pt x="129709" y="408069"/>
                      <a:pt x="150346" y="435586"/>
                    </a:cubicBezTo>
                    <a:cubicBezTo>
                      <a:pt x="170983" y="463103"/>
                      <a:pt x="247183" y="641432"/>
                      <a:pt x="245596" y="654661"/>
                    </a:cubicBezTo>
                    <a:cubicBezTo>
                      <a:pt x="244009" y="667890"/>
                      <a:pt x="165692" y="524486"/>
                      <a:pt x="140821" y="514961"/>
                    </a:cubicBezTo>
                    <a:cubicBezTo>
                      <a:pt x="115950" y="505436"/>
                      <a:pt x="100075" y="580578"/>
                      <a:pt x="96371" y="597511"/>
                    </a:cubicBezTo>
                    <a:cubicBezTo>
                      <a:pt x="92667" y="614444"/>
                      <a:pt x="114363" y="597511"/>
                      <a:pt x="118596" y="616561"/>
                    </a:cubicBezTo>
                    <a:cubicBezTo>
                      <a:pt x="122829" y="635611"/>
                      <a:pt x="136058" y="676886"/>
                      <a:pt x="121771" y="711811"/>
                    </a:cubicBezTo>
                    <a:cubicBezTo>
                      <a:pt x="107483" y="746736"/>
                      <a:pt x="40809" y="827699"/>
                      <a:pt x="32871" y="826111"/>
                    </a:cubicBezTo>
                    <a:cubicBezTo>
                      <a:pt x="24933" y="824523"/>
                      <a:pt x="79438" y="636140"/>
                      <a:pt x="74146" y="702286"/>
                    </a:cubicBezTo>
                    <a:cubicBezTo>
                      <a:pt x="68854" y="768432"/>
                      <a:pt x="6942" y="1194940"/>
                      <a:pt x="1121" y="1222986"/>
                    </a:cubicBezTo>
                    <a:cubicBezTo>
                      <a:pt x="-4700" y="1251032"/>
                      <a:pt x="12763" y="1041482"/>
                      <a:pt x="39221" y="870561"/>
                    </a:cubicBezTo>
                    <a:cubicBezTo>
                      <a:pt x="65679" y="699640"/>
                      <a:pt x="146642" y="283715"/>
                      <a:pt x="159871" y="197461"/>
                    </a:cubicBezTo>
                    <a:cubicBezTo>
                      <a:pt x="173100" y="111207"/>
                      <a:pt x="97429" y="380553"/>
                      <a:pt x="118596" y="353036"/>
                    </a:cubicBezTo>
                    <a:cubicBezTo>
                      <a:pt x="139763" y="325519"/>
                      <a:pt x="265704" y="13840"/>
                      <a:pt x="274171" y="61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フリーフォーム 189">
                <a:extLst>
                  <a:ext uri="{FF2B5EF4-FFF2-40B4-BE49-F238E27FC236}">
                    <a16:creationId xmlns:a16="http://schemas.microsoft.com/office/drawing/2014/main" id="{B087823E-1ABB-0C19-E6E9-7701BADDC266}"/>
                  </a:ext>
                </a:extLst>
              </p:cNvPr>
              <p:cNvSpPr/>
              <p:nvPr/>
            </p:nvSpPr>
            <p:spPr>
              <a:xfrm>
                <a:off x="3426200" y="2433275"/>
                <a:ext cx="817877" cy="2979123"/>
              </a:xfrm>
              <a:custGeom>
                <a:avLst/>
                <a:gdLst>
                  <a:gd name="connsiteX0" fmla="*/ 817877 w 817877"/>
                  <a:gd name="connsiteY0" fmla="*/ 921 h 2979123"/>
                  <a:gd name="connsiteX1" fmla="*/ 458423 w 817877"/>
                  <a:gd name="connsiteY1" fmla="*/ 864871 h 2979123"/>
                  <a:gd name="connsiteX2" fmla="*/ 584548 w 817877"/>
                  <a:gd name="connsiteY2" fmla="*/ 681991 h 2979123"/>
                  <a:gd name="connsiteX3" fmla="*/ 351218 w 817877"/>
                  <a:gd name="connsiteY3" fmla="*/ 1779271 h 2979123"/>
                  <a:gd name="connsiteX4" fmla="*/ 471036 w 817877"/>
                  <a:gd name="connsiteY4" fmla="*/ 1552248 h 2979123"/>
                  <a:gd name="connsiteX5" fmla="*/ 10683 w 817877"/>
                  <a:gd name="connsiteY5" fmla="*/ 2939613 h 2979123"/>
                  <a:gd name="connsiteX6" fmla="*/ 174644 w 817877"/>
                  <a:gd name="connsiteY6" fmla="*/ 2454035 h 2979123"/>
                  <a:gd name="connsiteX7" fmla="*/ 489954 w 817877"/>
                  <a:gd name="connsiteY7" fmla="*/ 946852 h 2979123"/>
                  <a:gd name="connsiteX8" fmla="*/ 407974 w 817877"/>
                  <a:gd name="connsiteY8" fmla="*/ 1192794 h 2979123"/>
                  <a:gd name="connsiteX9" fmla="*/ 578241 w 817877"/>
                  <a:gd name="connsiteY9" fmla="*/ 518030 h 2979123"/>
                  <a:gd name="connsiteX10" fmla="*/ 458423 w 817877"/>
                  <a:gd name="connsiteY10" fmla="*/ 694604 h 2979123"/>
                  <a:gd name="connsiteX11" fmla="*/ 817877 w 817877"/>
                  <a:gd name="connsiteY11" fmla="*/ 921 h 2979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7877" h="2979123">
                    <a:moveTo>
                      <a:pt x="817877" y="921"/>
                    </a:moveTo>
                    <a:cubicBezTo>
                      <a:pt x="817877" y="29299"/>
                      <a:pt x="497311" y="751359"/>
                      <a:pt x="458423" y="864871"/>
                    </a:cubicBezTo>
                    <a:cubicBezTo>
                      <a:pt x="419535" y="978383"/>
                      <a:pt x="602415" y="529591"/>
                      <a:pt x="584548" y="681991"/>
                    </a:cubicBezTo>
                    <a:cubicBezTo>
                      <a:pt x="566681" y="834391"/>
                      <a:pt x="370137" y="1634228"/>
                      <a:pt x="351218" y="1779271"/>
                    </a:cubicBezTo>
                    <a:cubicBezTo>
                      <a:pt x="332299" y="1924314"/>
                      <a:pt x="527792" y="1358858"/>
                      <a:pt x="471036" y="1552248"/>
                    </a:cubicBezTo>
                    <a:cubicBezTo>
                      <a:pt x="414280" y="1745638"/>
                      <a:pt x="60082" y="2789315"/>
                      <a:pt x="10683" y="2939613"/>
                    </a:cubicBezTo>
                    <a:cubicBezTo>
                      <a:pt x="-38716" y="3089911"/>
                      <a:pt x="94765" y="2786162"/>
                      <a:pt x="174644" y="2454035"/>
                    </a:cubicBezTo>
                    <a:cubicBezTo>
                      <a:pt x="254523" y="2121908"/>
                      <a:pt x="451066" y="1157059"/>
                      <a:pt x="489954" y="946852"/>
                    </a:cubicBezTo>
                    <a:cubicBezTo>
                      <a:pt x="528842" y="736645"/>
                      <a:pt x="393259" y="1264264"/>
                      <a:pt x="407974" y="1192794"/>
                    </a:cubicBezTo>
                    <a:cubicBezTo>
                      <a:pt x="422689" y="1121324"/>
                      <a:pt x="569833" y="601062"/>
                      <a:pt x="578241" y="518030"/>
                    </a:cubicBezTo>
                    <a:cubicBezTo>
                      <a:pt x="586649" y="434998"/>
                      <a:pt x="419535" y="780789"/>
                      <a:pt x="458423" y="694604"/>
                    </a:cubicBezTo>
                    <a:cubicBezTo>
                      <a:pt x="497311" y="608419"/>
                      <a:pt x="817877" y="-27457"/>
                      <a:pt x="817877" y="92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フリーフォーム 190">
                <a:extLst>
                  <a:ext uri="{FF2B5EF4-FFF2-40B4-BE49-F238E27FC236}">
                    <a16:creationId xmlns:a16="http://schemas.microsoft.com/office/drawing/2014/main" id="{989A7131-A69E-4501-1357-CF5D7AA73C9B}"/>
                  </a:ext>
                </a:extLst>
              </p:cNvPr>
              <p:cNvSpPr/>
              <p:nvPr/>
            </p:nvSpPr>
            <p:spPr>
              <a:xfrm>
                <a:off x="3676781" y="6024617"/>
                <a:ext cx="1143529" cy="993037"/>
              </a:xfrm>
              <a:custGeom>
                <a:avLst/>
                <a:gdLst>
                  <a:gd name="connsiteX0" fmla="*/ 1133344 w 1143529"/>
                  <a:gd name="connsiteY0" fmla="*/ 7883 h 993037"/>
                  <a:gd name="connsiteX1" fmla="*/ 501519 w 1143529"/>
                  <a:gd name="connsiteY1" fmla="*/ 588908 h 993037"/>
                  <a:gd name="connsiteX2" fmla="*/ 9394 w 1143529"/>
                  <a:gd name="connsiteY2" fmla="*/ 982608 h 993037"/>
                  <a:gd name="connsiteX3" fmla="*/ 215769 w 1143529"/>
                  <a:gd name="connsiteY3" fmla="*/ 846083 h 993037"/>
                  <a:gd name="connsiteX4" fmla="*/ 672969 w 1143529"/>
                  <a:gd name="connsiteY4" fmla="*/ 493658 h 993037"/>
                  <a:gd name="connsiteX5" fmla="*/ 533269 w 1143529"/>
                  <a:gd name="connsiteY5" fmla="*/ 547633 h 993037"/>
                  <a:gd name="connsiteX6" fmla="*/ 866644 w 1143529"/>
                  <a:gd name="connsiteY6" fmla="*/ 271408 h 993037"/>
                  <a:gd name="connsiteX7" fmla="*/ 1133344 w 1143529"/>
                  <a:gd name="connsiteY7" fmla="*/ 7883 h 993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529" h="993037">
                    <a:moveTo>
                      <a:pt x="1133344" y="7883"/>
                    </a:moveTo>
                    <a:cubicBezTo>
                      <a:pt x="1072490" y="60800"/>
                      <a:pt x="688844" y="426454"/>
                      <a:pt x="501519" y="588908"/>
                    </a:cubicBezTo>
                    <a:cubicBezTo>
                      <a:pt x="314194" y="751362"/>
                      <a:pt x="57019" y="939746"/>
                      <a:pt x="9394" y="982608"/>
                    </a:cubicBezTo>
                    <a:cubicBezTo>
                      <a:pt x="-38231" y="1025470"/>
                      <a:pt x="105173" y="927575"/>
                      <a:pt x="215769" y="846083"/>
                    </a:cubicBezTo>
                    <a:cubicBezTo>
                      <a:pt x="326365" y="764591"/>
                      <a:pt x="620052" y="543400"/>
                      <a:pt x="672969" y="493658"/>
                    </a:cubicBezTo>
                    <a:cubicBezTo>
                      <a:pt x="725886" y="443916"/>
                      <a:pt x="500990" y="584675"/>
                      <a:pt x="533269" y="547633"/>
                    </a:cubicBezTo>
                    <a:cubicBezTo>
                      <a:pt x="565548" y="510591"/>
                      <a:pt x="766631" y="360308"/>
                      <a:pt x="866644" y="271408"/>
                    </a:cubicBezTo>
                    <a:cubicBezTo>
                      <a:pt x="966656" y="182508"/>
                      <a:pt x="1194198" y="-45034"/>
                      <a:pt x="1133344" y="788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2" name="フリーフォーム 191">
                <a:extLst>
                  <a:ext uri="{FF2B5EF4-FFF2-40B4-BE49-F238E27FC236}">
                    <a16:creationId xmlns:a16="http://schemas.microsoft.com/office/drawing/2014/main" id="{DAB8FD95-EEBE-0888-0122-0F479A5B72C5}"/>
                  </a:ext>
                </a:extLst>
              </p:cNvPr>
              <p:cNvSpPr/>
              <p:nvPr/>
            </p:nvSpPr>
            <p:spPr>
              <a:xfrm>
                <a:off x="4395438" y="5863450"/>
                <a:ext cx="285338" cy="513840"/>
              </a:xfrm>
              <a:custGeom>
                <a:avLst/>
                <a:gdLst>
                  <a:gd name="connsiteX0" fmla="*/ 284512 w 285338"/>
                  <a:gd name="connsiteY0" fmla="*/ 775 h 513840"/>
                  <a:gd name="connsiteX1" fmla="*/ 8287 w 285338"/>
                  <a:gd name="connsiteY1" fmla="*/ 492900 h 513840"/>
                  <a:gd name="connsiteX2" fmla="*/ 90837 w 285338"/>
                  <a:gd name="connsiteY2" fmla="*/ 381775 h 513840"/>
                  <a:gd name="connsiteX3" fmla="*/ 284512 w 285338"/>
                  <a:gd name="connsiteY3" fmla="*/ 775 h 51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338" h="513840">
                    <a:moveTo>
                      <a:pt x="284512" y="775"/>
                    </a:moveTo>
                    <a:cubicBezTo>
                      <a:pt x="270754" y="19296"/>
                      <a:pt x="40566" y="429400"/>
                      <a:pt x="8287" y="492900"/>
                    </a:cubicBezTo>
                    <a:cubicBezTo>
                      <a:pt x="-23992" y="556400"/>
                      <a:pt x="45329" y="462737"/>
                      <a:pt x="90837" y="381775"/>
                    </a:cubicBezTo>
                    <a:cubicBezTo>
                      <a:pt x="136345" y="300813"/>
                      <a:pt x="298270" y="-17746"/>
                      <a:pt x="284512" y="77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フリーフォーム 192">
                <a:extLst>
                  <a:ext uri="{FF2B5EF4-FFF2-40B4-BE49-F238E27FC236}">
                    <a16:creationId xmlns:a16="http://schemas.microsoft.com/office/drawing/2014/main" id="{13BD9F2D-247C-4463-A24F-D8913E440ACA}"/>
                  </a:ext>
                </a:extLst>
              </p:cNvPr>
              <p:cNvSpPr/>
              <p:nvPr/>
            </p:nvSpPr>
            <p:spPr>
              <a:xfrm>
                <a:off x="3663833" y="5406604"/>
                <a:ext cx="733725" cy="1581947"/>
              </a:xfrm>
              <a:custGeom>
                <a:avLst/>
                <a:gdLst>
                  <a:gd name="connsiteX0" fmla="*/ 625592 w 733725"/>
                  <a:gd name="connsiteY0" fmla="*/ 421 h 1581947"/>
                  <a:gd name="connsiteX1" fmla="*/ 663692 w 733725"/>
                  <a:gd name="connsiteY1" fmla="*/ 498896 h 1581947"/>
                  <a:gd name="connsiteX2" fmla="*/ 714492 w 733725"/>
                  <a:gd name="connsiteY2" fmla="*/ 441746 h 1581947"/>
                  <a:gd name="connsiteX3" fmla="*/ 308092 w 733725"/>
                  <a:gd name="connsiteY3" fmla="*/ 968796 h 1581947"/>
                  <a:gd name="connsiteX4" fmla="*/ 9642 w 733725"/>
                  <a:gd name="connsiteY4" fmla="*/ 1556171 h 1581947"/>
                  <a:gd name="connsiteX5" fmla="*/ 120767 w 733725"/>
                  <a:gd name="connsiteY5" fmla="*/ 1381546 h 1581947"/>
                  <a:gd name="connsiteX6" fmla="*/ 584317 w 733725"/>
                  <a:gd name="connsiteY6" fmla="*/ 530646 h 1581947"/>
                  <a:gd name="connsiteX7" fmla="*/ 523992 w 733725"/>
                  <a:gd name="connsiteY7" fmla="*/ 644946 h 1581947"/>
                  <a:gd name="connsiteX8" fmla="*/ 619242 w 733725"/>
                  <a:gd name="connsiteY8" fmla="*/ 416346 h 1581947"/>
                  <a:gd name="connsiteX9" fmla="*/ 625592 w 733725"/>
                  <a:gd name="connsiteY9" fmla="*/ 421 h 158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3725" h="1581947">
                    <a:moveTo>
                      <a:pt x="625592" y="421"/>
                    </a:moveTo>
                    <a:cubicBezTo>
                      <a:pt x="633000" y="14179"/>
                      <a:pt x="648875" y="425342"/>
                      <a:pt x="663692" y="498896"/>
                    </a:cubicBezTo>
                    <a:cubicBezTo>
                      <a:pt x="678509" y="572450"/>
                      <a:pt x="773759" y="363429"/>
                      <a:pt x="714492" y="441746"/>
                    </a:cubicBezTo>
                    <a:cubicBezTo>
                      <a:pt x="655225" y="520063"/>
                      <a:pt x="425567" y="783059"/>
                      <a:pt x="308092" y="968796"/>
                    </a:cubicBezTo>
                    <a:cubicBezTo>
                      <a:pt x="190617" y="1154533"/>
                      <a:pt x="40863" y="1487379"/>
                      <a:pt x="9642" y="1556171"/>
                    </a:cubicBezTo>
                    <a:cubicBezTo>
                      <a:pt x="-21579" y="1624963"/>
                      <a:pt x="24988" y="1552467"/>
                      <a:pt x="120767" y="1381546"/>
                    </a:cubicBezTo>
                    <a:cubicBezTo>
                      <a:pt x="216546" y="1210625"/>
                      <a:pt x="517113" y="653413"/>
                      <a:pt x="584317" y="530646"/>
                    </a:cubicBezTo>
                    <a:cubicBezTo>
                      <a:pt x="651521" y="407879"/>
                      <a:pt x="518171" y="663996"/>
                      <a:pt x="523992" y="644946"/>
                    </a:cubicBezTo>
                    <a:cubicBezTo>
                      <a:pt x="529813" y="625896"/>
                      <a:pt x="599663" y="519004"/>
                      <a:pt x="619242" y="416346"/>
                    </a:cubicBezTo>
                    <a:cubicBezTo>
                      <a:pt x="638821" y="313688"/>
                      <a:pt x="618184" y="-13337"/>
                      <a:pt x="625592" y="42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" name="フリーフォーム 193">
                <a:extLst>
                  <a:ext uri="{FF2B5EF4-FFF2-40B4-BE49-F238E27FC236}">
                    <a16:creationId xmlns:a16="http://schemas.microsoft.com/office/drawing/2014/main" id="{846E3139-3F42-A6C3-858E-D939F96BA7AE}"/>
                  </a:ext>
                </a:extLst>
              </p:cNvPr>
              <p:cNvSpPr/>
              <p:nvPr/>
            </p:nvSpPr>
            <p:spPr>
              <a:xfrm>
                <a:off x="3775719" y="4644544"/>
                <a:ext cx="444903" cy="1311821"/>
              </a:xfrm>
              <a:custGeom>
                <a:avLst/>
                <a:gdLst>
                  <a:gd name="connsiteX0" fmla="*/ 250181 w 444903"/>
                  <a:gd name="connsiteY0" fmla="*/ 481 h 1311821"/>
                  <a:gd name="connsiteX1" fmla="*/ 386706 w 444903"/>
                  <a:gd name="connsiteY1" fmla="*/ 673581 h 1311821"/>
                  <a:gd name="connsiteX2" fmla="*/ 418456 w 444903"/>
                  <a:gd name="connsiteY2" fmla="*/ 641831 h 1311821"/>
                  <a:gd name="connsiteX3" fmla="*/ 5706 w 444903"/>
                  <a:gd name="connsiteY3" fmla="*/ 1295881 h 1311821"/>
                  <a:gd name="connsiteX4" fmla="*/ 189856 w 444903"/>
                  <a:gd name="connsiteY4" fmla="*/ 1079981 h 1311821"/>
                  <a:gd name="connsiteX5" fmla="*/ 361306 w 444903"/>
                  <a:gd name="connsiteY5" fmla="*/ 740256 h 1311821"/>
                  <a:gd name="connsiteX6" fmla="*/ 367656 w 444903"/>
                  <a:gd name="connsiteY6" fmla="*/ 568806 h 1311821"/>
                  <a:gd name="connsiteX7" fmla="*/ 250181 w 444903"/>
                  <a:gd name="connsiteY7" fmla="*/ 481 h 131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903" h="1311821">
                    <a:moveTo>
                      <a:pt x="250181" y="481"/>
                    </a:moveTo>
                    <a:cubicBezTo>
                      <a:pt x="253356" y="17944"/>
                      <a:pt x="358660" y="566689"/>
                      <a:pt x="386706" y="673581"/>
                    </a:cubicBezTo>
                    <a:cubicBezTo>
                      <a:pt x="414752" y="780473"/>
                      <a:pt x="481956" y="538114"/>
                      <a:pt x="418456" y="641831"/>
                    </a:cubicBezTo>
                    <a:cubicBezTo>
                      <a:pt x="354956" y="745548"/>
                      <a:pt x="43806" y="1222856"/>
                      <a:pt x="5706" y="1295881"/>
                    </a:cubicBezTo>
                    <a:cubicBezTo>
                      <a:pt x="-32394" y="1368906"/>
                      <a:pt x="130589" y="1172585"/>
                      <a:pt x="189856" y="1079981"/>
                    </a:cubicBezTo>
                    <a:cubicBezTo>
                      <a:pt x="249123" y="987377"/>
                      <a:pt x="331673" y="825452"/>
                      <a:pt x="361306" y="740256"/>
                    </a:cubicBezTo>
                    <a:cubicBezTo>
                      <a:pt x="390939" y="655060"/>
                      <a:pt x="384060" y="692102"/>
                      <a:pt x="367656" y="568806"/>
                    </a:cubicBezTo>
                    <a:cubicBezTo>
                      <a:pt x="351252" y="445510"/>
                      <a:pt x="247006" y="-16982"/>
                      <a:pt x="250181" y="48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フリーフォーム 194">
                <a:extLst>
                  <a:ext uri="{FF2B5EF4-FFF2-40B4-BE49-F238E27FC236}">
                    <a16:creationId xmlns:a16="http://schemas.microsoft.com/office/drawing/2014/main" id="{E2F92BF5-2C54-C244-DDA4-D0E07D24F22B}"/>
                  </a:ext>
                </a:extLst>
              </p:cNvPr>
              <p:cNvSpPr/>
              <p:nvPr/>
            </p:nvSpPr>
            <p:spPr>
              <a:xfrm>
                <a:off x="2573596" y="5709600"/>
                <a:ext cx="1391353" cy="1111158"/>
              </a:xfrm>
              <a:custGeom>
                <a:avLst/>
                <a:gdLst>
                  <a:gd name="connsiteX0" fmla="*/ 1306254 w 1391353"/>
                  <a:gd name="connsiteY0" fmla="*/ 46675 h 1111158"/>
                  <a:gd name="connsiteX1" fmla="*/ 737929 w 1391353"/>
                  <a:gd name="connsiteY1" fmla="*/ 497525 h 1111158"/>
                  <a:gd name="connsiteX2" fmla="*/ 102929 w 1391353"/>
                  <a:gd name="connsiteY2" fmla="*/ 1018225 h 1111158"/>
                  <a:gd name="connsiteX3" fmla="*/ 33079 w 1391353"/>
                  <a:gd name="connsiteY3" fmla="*/ 1088075 h 1111158"/>
                  <a:gd name="connsiteX4" fmla="*/ 433129 w 1391353"/>
                  <a:gd name="connsiteY4" fmla="*/ 757875 h 1111158"/>
                  <a:gd name="connsiteX5" fmla="*/ 883979 w 1391353"/>
                  <a:gd name="connsiteY5" fmla="*/ 367350 h 1111158"/>
                  <a:gd name="connsiteX6" fmla="*/ 658554 w 1391353"/>
                  <a:gd name="connsiteY6" fmla="*/ 475300 h 1111158"/>
                  <a:gd name="connsiteX7" fmla="*/ 1001454 w 1391353"/>
                  <a:gd name="connsiteY7" fmla="*/ 230825 h 1111158"/>
                  <a:gd name="connsiteX8" fmla="*/ 1357054 w 1391353"/>
                  <a:gd name="connsiteY8" fmla="*/ 33975 h 1111158"/>
                  <a:gd name="connsiteX9" fmla="*/ 1306254 w 1391353"/>
                  <a:gd name="connsiteY9" fmla="*/ 46675 h 111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1353" h="1111158">
                    <a:moveTo>
                      <a:pt x="1306254" y="46675"/>
                    </a:moveTo>
                    <a:cubicBezTo>
                      <a:pt x="1203067" y="123933"/>
                      <a:pt x="938483" y="335600"/>
                      <a:pt x="737929" y="497525"/>
                    </a:cubicBezTo>
                    <a:cubicBezTo>
                      <a:pt x="537375" y="659450"/>
                      <a:pt x="220404" y="919800"/>
                      <a:pt x="102929" y="1018225"/>
                    </a:cubicBezTo>
                    <a:cubicBezTo>
                      <a:pt x="-14546" y="1116650"/>
                      <a:pt x="-21954" y="1131467"/>
                      <a:pt x="33079" y="1088075"/>
                    </a:cubicBezTo>
                    <a:cubicBezTo>
                      <a:pt x="88112" y="1044683"/>
                      <a:pt x="291312" y="877996"/>
                      <a:pt x="433129" y="757875"/>
                    </a:cubicBezTo>
                    <a:cubicBezTo>
                      <a:pt x="574946" y="637754"/>
                      <a:pt x="846408" y="414446"/>
                      <a:pt x="883979" y="367350"/>
                    </a:cubicBezTo>
                    <a:cubicBezTo>
                      <a:pt x="921550" y="320254"/>
                      <a:pt x="638975" y="498054"/>
                      <a:pt x="658554" y="475300"/>
                    </a:cubicBezTo>
                    <a:cubicBezTo>
                      <a:pt x="678133" y="452546"/>
                      <a:pt x="885037" y="304379"/>
                      <a:pt x="1001454" y="230825"/>
                    </a:cubicBezTo>
                    <a:cubicBezTo>
                      <a:pt x="1117871" y="157271"/>
                      <a:pt x="1305196" y="63079"/>
                      <a:pt x="1357054" y="33975"/>
                    </a:cubicBezTo>
                    <a:cubicBezTo>
                      <a:pt x="1408912" y="4871"/>
                      <a:pt x="1409441" y="-30583"/>
                      <a:pt x="1306254" y="4667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フリーフォーム 195">
                <a:extLst>
                  <a:ext uri="{FF2B5EF4-FFF2-40B4-BE49-F238E27FC236}">
                    <a16:creationId xmlns:a16="http://schemas.microsoft.com/office/drawing/2014/main" id="{A2A9B24A-DFA2-ECE5-A6C4-411E0D243065}"/>
                  </a:ext>
                </a:extLst>
              </p:cNvPr>
              <p:cNvSpPr/>
              <p:nvPr/>
            </p:nvSpPr>
            <p:spPr>
              <a:xfrm>
                <a:off x="1967401" y="4741771"/>
                <a:ext cx="1387458" cy="1301066"/>
              </a:xfrm>
              <a:custGeom>
                <a:avLst/>
                <a:gdLst>
                  <a:gd name="connsiteX0" fmla="*/ 1385399 w 1387458"/>
                  <a:gd name="connsiteY0" fmla="*/ 1679 h 1301066"/>
                  <a:gd name="connsiteX1" fmla="*/ 734524 w 1387458"/>
                  <a:gd name="connsiteY1" fmla="*/ 636679 h 1301066"/>
                  <a:gd name="connsiteX2" fmla="*/ 372574 w 1387458"/>
                  <a:gd name="connsiteY2" fmla="*/ 849404 h 1301066"/>
                  <a:gd name="connsiteX3" fmla="*/ 686899 w 1387458"/>
                  <a:gd name="connsiteY3" fmla="*/ 620804 h 1301066"/>
                  <a:gd name="connsiteX4" fmla="*/ 1137749 w 1387458"/>
                  <a:gd name="connsiteY4" fmla="*/ 271554 h 1301066"/>
                  <a:gd name="connsiteX5" fmla="*/ 702774 w 1387458"/>
                  <a:gd name="connsiteY5" fmla="*/ 709704 h 1301066"/>
                  <a:gd name="connsiteX6" fmla="*/ 394799 w 1387458"/>
                  <a:gd name="connsiteY6" fmla="*/ 1036729 h 1301066"/>
                  <a:gd name="connsiteX7" fmla="*/ 1099 w 1387458"/>
                  <a:gd name="connsiteY7" fmla="*/ 1300254 h 1301066"/>
                  <a:gd name="connsiteX8" fmla="*/ 299549 w 1387458"/>
                  <a:gd name="connsiteY8" fmla="*/ 1097054 h 1301066"/>
                  <a:gd name="connsiteX9" fmla="*/ 934549 w 1387458"/>
                  <a:gd name="connsiteY9" fmla="*/ 525554 h 1301066"/>
                  <a:gd name="connsiteX10" fmla="*/ 791674 w 1387458"/>
                  <a:gd name="connsiteY10" fmla="*/ 601754 h 1301066"/>
                  <a:gd name="connsiteX11" fmla="*/ 1163149 w 1387458"/>
                  <a:gd name="connsiteY11" fmla="*/ 185829 h 1301066"/>
                  <a:gd name="connsiteX12" fmla="*/ 947249 w 1387458"/>
                  <a:gd name="connsiteY12" fmla="*/ 443004 h 1301066"/>
                  <a:gd name="connsiteX13" fmla="*/ 1385399 w 1387458"/>
                  <a:gd name="connsiteY13" fmla="*/ 1679 h 130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7458" h="1301066">
                    <a:moveTo>
                      <a:pt x="1385399" y="1679"/>
                    </a:moveTo>
                    <a:cubicBezTo>
                      <a:pt x="1349945" y="33958"/>
                      <a:pt x="903328" y="495392"/>
                      <a:pt x="734524" y="636679"/>
                    </a:cubicBezTo>
                    <a:cubicBezTo>
                      <a:pt x="565720" y="777966"/>
                      <a:pt x="380511" y="852050"/>
                      <a:pt x="372574" y="849404"/>
                    </a:cubicBezTo>
                    <a:cubicBezTo>
                      <a:pt x="364637" y="846758"/>
                      <a:pt x="559370" y="717112"/>
                      <a:pt x="686899" y="620804"/>
                    </a:cubicBezTo>
                    <a:cubicBezTo>
                      <a:pt x="814428" y="524496"/>
                      <a:pt x="1135103" y="256737"/>
                      <a:pt x="1137749" y="271554"/>
                    </a:cubicBezTo>
                    <a:cubicBezTo>
                      <a:pt x="1140395" y="286371"/>
                      <a:pt x="826599" y="582175"/>
                      <a:pt x="702774" y="709704"/>
                    </a:cubicBezTo>
                    <a:cubicBezTo>
                      <a:pt x="578949" y="837233"/>
                      <a:pt x="511745" y="938304"/>
                      <a:pt x="394799" y="1036729"/>
                    </a:cubicBezTo>
                    <a:cubicBezTo>
                      <a:pt x="277853" y="1135154"/>
                      <a:pt x="16974" y="1290200"/>
                      <a:pt x="1099" y="1300254"/>
                    </a:cubicBezTo>
                    <a:cubicBezTo>
                      <a:pt x="-14776" y="1310308"/>
                      <a:pt x="143974" y="1226171"/>
                      <a:pt x="299549" y="1097054"/>
                    </a:cubicBezTo>
                    <a:cubicBezTo>
                      <a:pt x="455124" y="967937"/>
                      <a:pt x="852528" y="608104"/>
                      <a:pt x="934549" y="525554"/>
                    </a:cubicBezTo>
                    <a:cubicBezTo>
                      <a:pt x="1016570" y="443004"/>
                      <a:pt x="753574" y="658375"/>
                      <a:pt x="791674" y="601754"/>
                    </a:cubicBezTo>
                    <a:cubicBezTo>
                      <a:pt x="829774" y="545133"/>
                      <a:pt x="1137220" y="212287"/>
                      <a:pt x="1163149" y="185829"/>
                    </a:cubicBezTo>
                    <a:cubicBezTo>
                      <a:pt x="1189078" y="159371"/>
                      <a:pt x="907032" y="473166"/>
                      <a:pt x="947249" y="443004"/>
                    </a:cubicBezTo>
                    <a:cubicBezTo>
                      <a:pt x="987466" y="412842"/>
                      <a:pt x="1420853" y="-30600"/>
                      <a:pt x="1385399" y="167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フリーフォーム 196">
                <a:extLst>
                  <a:ext uri="{FF2B5EF4-FFF2-40B4-BE49-F238E27FC236}">
                    <a16:creationId xmlns:a16="http://schemas.microsoft.com/office/drawing/2014/main" id="{5CD0285A-014C-49B6-EA00-EDA474742459}"/>
                  </a:ext>
                </a:extLst>
              </p:cNvPr>
              <p:cNvSpPr/>
              <p:nvPr/>
            </p:nvSpPr>
            <p:spPr>
              <a:xfrm>
                <a:off x="2034525" y="4228328"/>
                <a:ext cx="1567027" cy="731080"/>
              </a:xfrm>
              <a:custGeom>
                <a:avLst/>
                <a:gdLst>
                  <a:gd name="connsiteX0" fmla="*/ 1565925 w 1567027"/>
                  <a:gd name="connsiteY0" fmla="*/ 772 h 731080"/>
                  <a:gd name="connsiteX1" fmla="*/ 1118250 w 1567027"/>
                  <a:gd name="connsiteY1" fmla="*/ 292872 h 731080"/>
                  <a:gd name="connsiteX2" fmla="*/ 572150 w 1567027"/>
                  <a:gd name="connsiteY2" fmla="*/ 448447 h 731080"/>
                  <a:gd name="connsiteX3" fmla="*/ 650 w 1567027"/>
                  <a:gd name="connsiteY3" fmla="*/ 499247 h 731080"/>
                  <a:gd name="connsiteX4" fmla="*/ 686450 w 1567027"/>
                  <a:gd name="connsiteY4" fmla="*/ 451622 h 731080"/>
                  <a:gd name="connsiteX5" fmla="*/ 457850 w 1567027"/>
                  <a:gd name="connsiteY5" fmla="*/ 499247 h 731080"/>
                  <a:gd name="connsiteX6" fmla="*/ 962675 w 1567027"/>
                  <a:gd name="connsiteY6" fmla="*/ 442097 h 731080"/>
                  <a:gd name="connsiteX7" fmla="*/ 241950 w 1567027"/>
                  <a:gd name="connsiteY7" fmla="*/ 727847 h 731080"/>
                  <a:gd name="connsiteX8" fmla="*/ 651525 w 1567027"/>
                  <a:gd name="connsiteY8" fmla="*/ 604022 h 731080"/>
                  <a:gd name="connsiteX9" fmla="*/ 1454800 w 1567027"/>
                  <a:gd name="connsiteY9" fmla="*/ 381772 h 731080"/>
                  <a:gd name="connsiteX10" fmla="*/ 813450 w 1567027"/>
                  <a:gd name="connsiteY10" fmla="*/ 546872 h 731080"/>
                  <a:gd name="connsiteX11" fmla="*/ 1143650 w 1567027"/>
                  <a:gd name="connsiteY11" fmla="*/ 330972 h 731080"/>
                  <a:gd name="connsiteX12" fmla="*/ 988075 w 1567027"/>
                  <a:gd name="connsiteY12" fmla="*/ 388122 h 731080"/>
                  <a:gd name="connsiteX13" fmla="*/ 1565925 w 1567027"/>
                  <a:gd name="connsiteY13" fmla="*/ 772 h 73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67027" h="731080">
                    <a:moveTo>
                      <a:pt x="1565925" y="772"/>
                    </a:moveTo>
                    <a:cubicBezTo>
                      <a:pt x="1587621" y="-15103"/>
                      <a:pt x="1283879" y="218260"/>
                      <a:pt x="1118250" y="292872"/>
                    </a:cubicBezTo>
                    <a:cubicBezTo>
                      <a:pt x="952621" y="367484"/>
                      <a:pt x="758417" y="414051"/>
                      <a:pt x="572150" y="448447"/>
                    </a:cubicBezTo>
                    <a:cubicBezTo>
                      <a:pt x="385883" y="482843"/>
                      <a:pt x="-18400" y="498718"/>
                      <a:pt x="650" y="499247"/>
                    </a:cubicBezTo>
                    <a:cubicBezTo>
                      <a:pt x="19700" y="499776"/>
                      <a:pt x="610250" y="451622"/>
                      <a:pt x="686450" y="451622"/>
                    </a:cubicBezTo>
                    <a:cubicBezTo>
                      <a:pt x="762650" y="451622"/>
                      <a:pt x="411813" y="500834"/>
                      <a:pt x="457850" y="499247"/>
                    </a:cubicBezTo>
                    <a:cubicBezTo>
                      <a:pt x="503887" y="497660"/>
                      <a:pt x="998658" y="403997"/>
                      <a:pt x="962675" y="442097"/>
                    </a:cubicBezTo>
                    <a:cubicBezTo>
                      <a:pt x="926692" y="480197"/>
                      <a:pt x="293808" y="700860"/>
                      <a:pt x="241950" y="727847"/>
                    </a:cubicBezTo>
                    <a:cubicBezTo>
                      <a:pt x="190092" y="754834"/>
                      <a:pt x="651525" y="604022"/>
                      <a:pt x="651525" y="604022"/>
                    </a:cubicBezTo>
                    <a:lnTo>
                      <a:pt x="1454800" y="381772"/>
                    </a:lnTo>
                    <a:cubicBezTo>
                      <a:pt x="1481787" y="372247"/>
                      <a:pt x="865308" y="555339"/>
                      <a:pt x="813450" y="546872"/>
                    </a:cubicBezTo>
                    <a:cubicBezTo>
                      <a:pt x="761592" y="538405"/>
                      <a:pt x="1114546" y="357430"/>
                      <a:pt x="1143650" y="330972"/>
                    </a:cubicBezTo>
                    <a:cubicBezTo>
                      <a:pt x="1172754" y="304514"/>
                      <a:pt x="912404" y="441568"/>
                      <a:pt x="988075" y="388122"/>
                    </a:cubicBezTo>
                    <a:cubicBezTo>
                      <a:pt x="1063746" y="334676"/>
                      <a:pt x="1544229" y="16647"/>
                      <a:pt x="1565925" y="77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フリーフォーム 197">
                <a:extLst>
                  <a:ext uri="{FF2B5EF4-FFF2-40B4-BE49-F238E27FC236}">
                    <a16:creationId xmlns:a16="http://schemas.microsoft.com/office/drawing/2014/main" id="{EE9A3491-829D-D0BF-326B-444D5D80E2CE}"/>
                  </a:ext>
                </a:extLst>
              </p:cNvPr>
              <p:cNvSpPr/>
              <p:nvPr/>
            </p:nvSpPr>
            <p:spPr>
              <a:xfrm>
                <a:off x="3081860" y="2419350"/>
                <a:ext cx="988490" cy="1232888"/>
              </a:xfrm>
              <a:custGeom>
                <a:avLst/>
                <a:gdLst>
                  <a:gd name="connsiteX0" fmla="*/ 988490 w 988490"/>
                  <a:gd name="connsiteY0" fmla="*/ 0 h 1232888"/>
                  <a:gd name="connsiteX1" fmla="*/ 188390 w 988490"/>
                  <a:gd name="connsiteY1" fmla="*/ 673100 h 1232888"/>
                  <a:gd name="connsiteX2" fmla="*/ 315390 w 988490"/>
                  <a:gd name="connsiteY2" fmla="*/ 600075 h 1232888"/>
                  <a:gd name="connsiteX3" fmla="*/ 48690 w 988490"/>
                  <a:gd name="connsiteY3" fmla="*/ 930275 h 1232888"/>
                  <a:gd name="connsiteX4" fmla="*/ 226490 w 988490"/>
                  <a:gd name="connsiteY4" fmla="*/ 790575 h 1232888"/>
                  <a:gd name="connsiteX5" fmla="*/ 1065 w 988490"/>
                  <a:gd name="connsiteY5" fmla="*/ 1228725 h 1232888"/>
                  <a:gd name="connsiteX6" fmla="*/ 153465 w 988490"/>
                  <a:gd name="connsiteY6" fmla="*/ 984250 h 1232888"/>
                  <a:gd name="connsiteX7" fmla="*/ 420165 w 988490"/>
                  <a:gd name="connsiteY7" fmla="*/ 542925 h 1232888"/>
                  <a:gd name="connsiteX8" fmla="*/ 258240 w 988490"/>
                  <a:gd name="connsiteY8" fmla="*/ 628650 h 1232888"/>
                  <a:gd name="connsiteX9" fmla="*/ 702740 w 988490"/>
                  <a:gd name="connsiteY9" fmla="*/ 63500 h 1232888"/>
                  <a:gd name="connsiteX10" fmla="*/ 372540 w 988490"/>
                  <a:gd name="connsiteY10" fmla="*/ 485775 h 1232888"/>
                  <a:gd name="connsiteX11" fmla="*/ 382065 w 988490"/>
                  <a:gd name="connsiteY11" fmla="*/ 479425 h 1232888"/>
                  <a:gd name="connsiteX12" fmla="*/ 645590 w 988490"/>
                  <a:gd name="connsiteY12" fmla="*/ 282575 h 1232888"/>
                  <a:gd name="connsiteX13" fmla="*/ 715440 w 988490"/>
                  <a:gd name="connsiteY13" fmla="*/ 209550 h 1232888"/>
                  <a:gd name="connsiteX14" fmla="*/ 639240 w 988490"/>
                  <a:gd name="connsiteY14" fmla="*/ 266700 h 1232888"/>
                  <a:gd name="connsiteX15" fmla="*/ 988490 w 988490"/>
                  <a:gd name="connsiteY15" fmla="*/ 0 h 123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88490" h="1232888">
                    <a:moveTo>
                      <a:pt x="988490" y="0"/>
                    </a:moveTo>
                    <a:lnTo>
                      <a:pt x="188390" y="673100"/>
                    </a:lnTo>
                    <a:cubicBezTo>
                      <a:pt x="76207" y="773113"/>
                      <a:pt x="338673" y="557213"/>
                      <a:pt x="315390" y="600075"/>
                    </a:cubicBezTo>
                    <a:cubicBezTo>
                      <a:pt x="292107" y="642937"/>
                      <a:pt x="63507" y="898525"/>
                      <a:pt x="48690" y="930275"/>
                    </a:cubicBezTo>
                    <a:cubicBezTo>
                      <a:pt x="33873" y="962025"/>
                      <a:pt x="234428" y="740833"/>
                      <a:pt x="226490" y="790575"/>
                    </a:cubicBezTo>
                    <a:cubicBezTo>
                      <a:pt x="218552" y="840317"/>
                      <a:pt x="13236" y="1196446"/>
                      <a:pt x="1065" y="1228725"/>
                    </a:cubicBezTo>
                    <a:cubicBezTo>
                      <a:pt x="-11106" y="1261004"/>
                      <a:pt x="83615" y="1098550"/>
                      <a:pt x="153465" y="984250"/>
                    </a:cubicBezTo>
                    <a:cubicBezTo>
                      <a:pt x="223315" y="869950"/>
                      <a:pt x="402703" y="602192"/>
                      <a:pt x="420165" y="542925"/>
                    </a:cubicBezTo>
                    <a:cubicBezTo>
                      <a:pt x="437627" y="483658"/>
                      <a:pt x="211144" y="708554"/>
                      <a:pt x="258240" y="628650"/>
                    </a:cubicBezTo>
                    <a:cubicBezTo>
                      <a:pt x="305336" y="548746"/>
                      <a:pt x="683690" y="87312"/>
                      <a:pt x="702740" y="63500"/>
                    </a:cubicBezTo>
                    <a:cubicBezTo>
                      <a:pt x="721790" y="39688"/>
                      <a:pt x="425986" y="416454"/>
                      <a:pt x="372540" y="485775"/>
                    </a:cubicBezTo>
                    <a:cubicBezTo>
                      <a:pt x="319094" y="555096"/>
                      <a:pt x="382065" y="479425"/>
                      <a:pt x="382065" y="479425"/>
                    </a:cubicBezTo>
                    <a:cubicBezTo>
                      <a:pt x="427573" y="445558"/>
                      <a:pt x="590028" y="327554"/>
                      <a:pt x="645590" y="282575"/>
                    </a:cubicBezTo>
                    <a:cubicBezTo>
                      <a:pt x="701152" y="237596"/>
                      <a:pt x="716498" y="212196"/>
                      <a:pt x="715440" y="209550"/>
                    </a:cubicBezTo>
                    <a:cubicBezTo>
                      <a:pt x="714382" y="206904"/>
                      <a:pt x="639240" y="266700"/>
                      <a:pt x="639240" y="266700"/>
                    </a:cubicBezTo>
                    <a:lnTo>
                      <a:pt x="988490" y="0"/>
                    </a:ln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フリーフォーム 198">
                <a:extLst>
                  <a:ext uri="{FF2B5EF4-FFF2-40B4-BE49-F238E27FC236}">
                    <a16:creationId xmlns:a16="http://schemas.microsoft.com/office/drawing/2014/main" id="{5A4B89A3-73CE-FE16-BC07-9C7CAAFFF447}"/>
                  </a:ext>
                </a:extLst>
              </p:cNvPr>
              <p:cNvSpPr/>
              <p:nvPr/>
            </p:nvSpPr>
            <p:spPr>
              <a:xfrm>
                <a:off x="2003425" y="3198695"/>
                <a:ext cx="1582714" cy="1481432"/>
              </a:xfrm>
              <a:custGeom>
                <a:avLst/>
                <a:gdLst>
                  <a:gd name="connsiteX0" fmla="*/ 1581150 w 1582714"/>
                  <a:gd name="connsiteY0" fmla="*/ 4880 h 1481432"/>
                  <a:gd name="connsiteX1" fmla="*/ 1235075 w 1582714"/>
                  <a:gd name="connsiteY1" fmla="*/ 747830 h 1481432"/>
                  <a:gd name="connsiteX2" fmla="*/ 1308100 w 1582714"/>
                  <a:gd name="connsiteY2" fmla="*/ 652580 h 1481432"/>
                  <a:gd name="connsiteX3" fmla="*/ 1257300 w 1582714"/>
                  <a:gd name="connsiteY3" fmla="*/ 865305 h 1481432"/>
                  <a:gd name="connsiteX4" fmla="*/ 1177925 w 1582714"/>
                  <a:gd name="connsiteY4" fmla="*/ 1087555 h 1481432"/>
                  <a:gd name="connsiteX5" fmla="*/ 1279525 w 1582714"/>
                  <a:gd name="connsiteY5" fmla="*/ 998655 h 1481432"/>
                  <a:gd name="connsiteX6" fmla="*/ 854075 w 1582714"/>
                  <a:gd name="connsiteY6" fmla="*/ 1411405 h 1481432"/>
                  <a:gd name="connsiteX7" fmla="*/ 758825 w 1582714"/>
                  <a:gd name="connsiteY7" fmla="*/ 1465380 h 1481432"/>
                  <a:gd name="connsiteX8" fmla="*/ 1025525 w 1582714"/>
                  <a:gd name="connsiteY8" fmla="*/ 1239955 h 1481432"/>
                  <a:gd name="connsiteX9" fmla="*/ 1412875 w 1582714"/>
                  <a:gd name="connsiteY9" fmla="*/ 1008180 h 1481432"/>
                  <a:gd name="connsiteX10" fmla="*/ 1244600 w 1582714"/>
                  <a:gd name="connsiteY10" fmla="*/ 1074855 h 1481432"/>
                  <a:gd name="connsiteX11" fmla="*/ 1304925 w 1582714"/>
                  <a:gd name="connsiteY11" fmla="*/ 852605 h 1481432"/>
                  <a:gd name="connsiteX12" fmla="*/ 977900 w 1582714"/>
                  <a:gd name="connsiteY12" fmla="*/ 1074855 h 1481432"/>
                  <a:gd name="connsiteX13" fmla="*/ 720725 w 1582714"/>
                  <a:gd name="connsiteY13" fmla="*/ 1274880 h 1481432"/>
                  <a:gd name="connsiteX14" fmla="*/ 1158875 w 1582714"/>
                  <a:gd name="connsiteY14" fmla="*/ 881180 h 1481432"/>
                  <a:gd name="connsiteX15" fmla="*/ 1276350 w 1582714"/>
                  <a:gd name="connsiteY15" fmla="*/ 776405 h 1481432"/>
                  <a:gd name="connsiteX16" fmla="*/ 901700 w 1582714"/>
                  <a:gd name="connsiteY16" fmla="*/ 900230 h 1481432"/>
                  <a:gd name="connsiteX17" fmla="*/ 663575 w 1582714"/>
                  <a:gd name="connsiteY17" fmla="*/ 912930 h 1481432"/>
                  <a:gd name="connsiteX18" fmla="*/ 838200 w 1582714"/>
                  <a:gd name="connsiteY18" fmla="*/ 912930 h 1481432"/>
                  <a:gd name="connsiteX19" fmla="*/ 581025 w 1582714"/>
                  <a:gd name="connsiteY19" fmla="*/ 817680 h 1481432"/>
                  <a:gd name="connsiteX20" fmla="*/ 0 w 1582714"/>
                  <a:gd name="connsiteY20" fmla="*/ 614480 h 1481432"/>
                  <a:gd name="connsiteX21" fmla="*/ 606425 w 1582714"/>
                  <a:gd name="connsiteY21" fmla="*/ 827205 h 1481432"/>
                  <a:gd name="connsiteX22" fmla="*/ 1152525 w 1582714"/>
                  <a:gd name="connsiteY22" fmla="*/ 824030 h 1481432"/>
                  <a:gd name="connsiteX23" fmla="*/ 1365250 w 1582714"/>
                  <a:gd name="connsiteY23" fmla="*/ 611305 h 1481432"/>
                  <a:gd name="connsiteX24" fmla="*/ 1333500 w 1582714"/>
                  <a:gd name="connsiteY24" fmla="*/ 608130 h 1481432"/>
                  <a:gd name="connsiteX25" fmla="*/ 1438275 w 1582714"/>
                  <a:gd name="connsiteY25" fmla="*/ 408105 h 1481432"/>
                  <a:gd name="connsiteX26" fmla="*/ 1308100 w 1582714"/>
                  <a:gd name="connsiteY26" fmla="*/ 576380 h 1481432"/>
                  <a:gd name="connsiteX27" fmla="*/ 1425575 w 1582714"/>
                  <a:gd name="connsiteY27" fmla="*/ 176330 h 1481432"/>
                  <a:gd name="connsiteX28" fmla="*/ 1365250 w 1582714"/>
                  <a:gd name="connsiteY28" fmla="*/ 414455 h 1481432"/>
                  <a:gd name="connsiteX29" fmla="*/ 1581150 w 1582714"/>
                  <a:gd name="connsiteY29" fmla="*/ 4880 h 148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582714" h="1481432">
                    <a:moveTo>
                      <a:pt x="1581150" y="4880"/>
                    </a:moveTo>
                    <a:cubicBezTo>
                      <a:pt x="1559454" y="60442"/>
                      <a:pt x="1280583" y="639880"/>
                      <a:pt x="1235075" y="747830"/>
                    </a:cubicBezTo>
                    <a:cubicBezTo>
                      <a:pt x="1189567" y="855780"/>
                      <a:pt x="1304396" y="633001"/>
                      <a:pt x="1308100" y="652580"/>
                    </a:cubicBezTo>
                    <a:cubicBezTo>
                      <a:pt x="1311804" y="672159"/>
                      <a:pt x="1278996" y="792809"/>
                      <a:pt x="1257300" y="865305"/>
                    </a:cubicBezTo>
                    <a:cubicBezTo>
                      <a:pt x="1235604" y="937801"/>
                      <a:pt x="1174221" y="1065330"/>
                      <a:pt x="1177925" y="1087555"/>
                    </a:cubicBezTo>
                    <a:cubicBezTo>
                      <a:pt x="1181629" y="1109780"/>
                      <a:pt x="1333500" y="944680"/>
                      <a:pt x="1279525" y="998655"/>
                    </a:cubicBezTo>
                    <a:cubicBezTo>
                      <a:pt x="1225550" y="1052630"/>
                      <a:pt x="940858" y="1333618"/>
                      <a:pt x="854075" y="1411405"/>
                    </a:cubicBezTo>
                    <a:cubicBezTo>
                      <a:pt x="767292" y="1489193"/>
                      <a:pt x="730250" y="1493955"/>
                      <a:pt x="758825" y="1465380"/>
                    </a:cubicBezTo>
                    <a:cubicBezTo>
                      <a:pt x="787400" y="1436805"/>
                      <a:pt x="916517" y="1316155"/>
                      <a:pt x="1025525" y="1239955"/>
                    </a:cubicBezTo>
                    <a:cubicBezTo>
                      <a:pt x="1134533" y="1163755"/>
                      <a:pt x="1376363" y="1035697"/>
                      <a:pt x="1412875" y="1008180"/>
                    </a:cubicBezTo>
                    <a:cubicBezTo>
                      <a:pt x="1449387" y="980663"/>
                      <a:pt x="1262592" y="1100784"/>
                      <a:pt x="1244600" y="1074855"/>
                    </a:cubicBezTo>
                    <a:cubicBezTo>
                      <a:pt x="1226608" y="1048926"/>
                      <a:pt x="1349375" y="852605"/>
                      <a:pt x="1304925" y="852605"/>
                    </a:cubicBezTo>
                    <a:cubicBezTo>
                      <a:pt x="1260475" y="852605"/>
                      <a:pt x="1075267" y="1004476"/>
                      <a:pt x="977900" y="1074855"/>
                    </a:cubicBezTo>
                    <a:cubicBezTo>
                      <a:pt x="880533" y="1145234"/>
                      <a:pt x="690562" y="1307159"/>
                      <a:pt x="720725" y="1274880"/>
                    </a:cubicBezTo>
                    <a:cubicBezTo>
                      <a:pt x="750887" y="1242601"/>
                      <a:pt x="1158875" y="881180"/>
                      <a:pt x="1158875" y="881180"/>
                    </a:cubicBezTo>
                    <a:cubicBezTo>
                      <a:pt x="1251479" y="798101"/>
                      <a:pt x="1319212" y="773230"/>
                      <a:pt x="1276350" y="776405"/>
                    </a:cubicBezTo>
                    <a:cubicBezTo>
                      <a:pt x="1233488" y="779580"/>
                      <a:pt x="1003829" y="877476"/>
                      <a:pt x="901700" y="900230"/>
                    </a:cubicBezTo>
                    <a:cubicBezTo>
                      <a:pt x="799571" y="922984"/>
                      <a:pt x="674158" y="910813"/>
                      <a:pt x="663575" y="912930"/>
                    </a:cubicBezTo>
                    <a:cubicBezTo>
                      <a:pt x="652992" y="915047"/>
                      <a:pt x="851958" y="928805"/>
                      <a:pt x="838200" y="912930"/>
                    </a:cubicBezTo>
                    <a:cubicBezTo>
                      <a:pt x="824442" y="897055"/>
                      <a:pt x="581025" y="817680"/>
                      <a:pt x="581025" y="817680"/>
                    </a:cubicBezTo>
                    <a:lnTo>
                      <a:pt x="0" y="614480"/>
                    </a:lnTo>
                    <a:cubicBezTo>
                      <a:pt x="4233" y="616067"/>
                      <a:pt x="414337" y="792280"/>
                      <a:pt x="606425" y="827205"/>
                    </a:cubicBezTo>
                    <a:cubicBezTo>
                      <a:pt x="798512" y="862130"/>
                      <a:pt x="1026054" y="860013"/>
                      <a:pt x="1152525" y="824030"/>
                    </a:cubicBezTo>
                    <a:cubicBezTo>
                      <a:pt x="1278996" y="788047"/>
                      <a:pt x="1335087" y="647288"/>
                      <a:pt x="1365250" y="611305"/>
                    </a:cubicBezTo>
                    <a:cubicBezTo>
                      <a:pt x="1395413" y="575322"/>
                      <a:pt x="1321329" y="641997"/>
                      <a:pt x="1333500" y="608130"/>
                    </a:cubicBezTo>
                    <a:cubicBezTo>
                      <a:pt x="1345671" y="574263"/>
                      <a:pt x="1442508" y="413397"/>
                      <a:pt x="1438275" y="408105"/>
                    </a:cubicBezTo>
                    <a:cubicBezTo>
                      <a:pt x="1434042" y="402813"/>
                      <a:pt x="1310217" y="615009"/>
                      <a:pt x="1308100" y="576380"/>
                    </a:cubicBezTo>
                    <a:cubicBezTo>
                      <a:pt x="1305983" y="537751"/>
                      <a:pt x="1416050" y="203317"/>
                      <a:pt x="1425575" y="176330"/>
                    </a:cubicBezTo>
                    <a:cubicBezTo>
                      <a:pt x="1435100" y="149343"/>
                      <a:pt x="1338262" y="443030"/>
                      <a:pt x="1365250" y="414455"/>
                    </a:cubicBezTo>
                    <a:cubicBezTo>
                      <a:pt x="1392237" y="385880"/>
                      <a:pt x="1602846" y="-50682"/>
                      <a:pt x="1581150" y="488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フリーフォーム 199">
                <a:extLst>
                  <a:ext uri="{FF2B5EF4-FFF2-40B4-BE49-F238E27FC236}">
                    <a16:creationId xmlns:a16="http://schemas.microsoft.com/office/drawing/2014/main" id="{D060A42F-53D3-69AA-5C2B-83B32AEF61E2}"/>
                  </a:ext>
                </a:extLst>
              </p:cNvPr>
              <p:cNvSpPr/>
              <p:nvPr/>
            </p:nvSpPr>
            <p:spPr>
              <a:xfrm>
                <a:off x="2187496" y="2231996"/>
                <a:ext cx="1675967" cy="520979"/>
              </a:xfrm>
              <a:custGeom>
                <a:avLst/>
                <a:gdLst>
                  <a:gd name="connsiteX0" fmla="*/ 1670129 w 1675967"/>
                  <a:gd name="connsiteY0" fmla="*/ 203229 h 520979"/>
                  <a:gd name="connsiteX1" fmla="*/ 819229 w 1675967"/>
                  <a:gd name="connsiteY1" fmla="*/ 358804 h 520979"/>
                  <a:gd name="connsiteX2" fmla="*/ 911304 w 1675967"/>
                  <a:gd name="connsiteY2" fmla="*/ 384204 h 520979"/>
                  <a:gd name="connsiteX3" fmla="*/ 676354 w 1675967"/>
                  <a:gd name="connsiteY3" fmla="*/ 355629 h 520979"/>
                  <a:gd name="connsiteX4" fmla="*/ 416004 w 1675967"/>
                  <a:gd name="connsiteY4" fmla="*/ 231804 h 520979"/>
                  <a:gd name="connsiteX5" fmla="*/ 79 w 1675967"/>
                  <a:gd name="connsiteY5" fmla="*/ 29 h 520979"/>
                  <a:gd name="connsiteX6" fmla="*/ 384254 w 1675967"/>
                  <a:gd name="connsiteY6" fmla="*/ 247679 h 520979"/>
                  <a:gd name="connsiteX7" fmla="*/ 774779 w 1675967"/>
                  <a:gd name="connsiteY7" fmla="*/ 520729 h 520979"/>
                  <a:gd name="connsiteX8" fmla="*/ 511254 w 1675967"/>
                  <a:gd name="connsiteY8" fmla="*/ 298479 h 520979"/>
                  <a:gd name="connsiteX9" fmla="*/ 752554 w 1675967"/>
                  <a:gd name="connsiteY9" fmla="*/ 390554 h 520979"/>
                  <a:gd name="connsiteX10" fmla="*/ 1073229 w 1675967"/>
                  <a:gd name="connsiteY10" fmla="*/ 269904 h 520979"/>
                  <a:gd name="connsiteX11" fmla="*/ 892254 w 1675967"/>
                  <a:gd name="connsiteY11" fmla="*/ 177829 h 520979"/>
                  <a:gd name="connsiteX12" fmla="*/ 1235154 w 1675967"/>
                  <a:gd name="connsiteY12" fmla="*/ 254029 h 520979"/>
                  <a:gd name="connsiteX13" fmla="*/ 1162129 w 1675967"/>
                  <a:gd name="connsiteY13" fmla="*/ 228629 h 520979"/>
                  <a:gd name="connsiteX14" fmla="*/ 1314529 w 1675967"/>
                  <a:gd name="connsiteY14" fmla="*/ 244504 h 520979"/>
                  <a:gd name="connsiteX15" fmla="*/ 1200229 w 1675967"/>
                  <a:gd name="connsiteY15" fmla="*/ 215929 h 520979"/>
                  <a:gd name="connsiteX16" fmla="*/ 1670129 w 1675967"/>
                  <a:gd name="connsiteY16" fmla="*/ 203229 h 52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75967" h="520979">
                    <a:moveTo>
                      <a:pt x="1670129" y="203229"/>
                    </a:moveTo>
                    <a:cubicBezTo>
                      <a:pt x="1606629" y="227041"/>
                      <a:pt x="945700" y="328642"/>
                      <a:pt x="819229" y="358804"/>
                    </a:cubicBezTo>
                    <a:cubicBezTo>
                      <a:pt x="692758" y="388967"/>
                      <a:pt x="935116" y="384733"/>
                      <a:pt x="911304" y="384204"/>
                    </a:cubicBezTo>
                    <a:cubicBezTo>
                      <a:pt x="887492" y="383675"/>
                      <a:pt x="758904" y="381029"/>
                      <a:pt x="676354" y="355629"/>
                    </a:cubicBezTo>
                    <a:cubicBezTo>
                      <a:pt x="593804" y="330229"/>
                      <a:pt x="528716" y="291071"/>
                      <a:pt x="416004" y="231804"/>
                    </a:cubicBezTo>
                    <a:cubicBezTo>
                      <a:pt x="303292" y="172537"/>
                      <a:pt x="5371" y="-2617"/>
                      <a:pt x="79" y="29"/>
                    </a:cubicBezTo>
                    <a:cubicBezTo>
                      <a:pt x="-5213" y="2675"/>
                      <a:pt x="255137" y="160896"/>
                      <a:pt x="384254" y="247679"/>
                    </a:cubicBezTo>
                    <a:cubicBezTo>
                      <a:pt x="513371" y="334462"/>
                      <a:pt x="753612" y="512262"/>
                      <a:pt x="774779" y="520729"/>
                    </a:cubicBezTo>
                    <a:cubicBezTo>
                      <a:pt x="795946" y="529196"/>
                      <a:pt x="514958" y="320175"/>
                      <a:pt x="511254" y="298479"/>
                    </a:cubicBezTo>
                    <a:cubicBezTo>
                      <a:pt x="507550" y="276783"/>
                      <a:pt x="658892" y="395316"/>
                      <a:pt x="752554" y="390554"/>
                    </a:cubicBezTo>
                    <a:cubicBezTo>
                      <a:pt x="846216" y="385792"/>
                      <a:pt x="1049946" y="305358"/>
                      <a:pt x="1073229" y="269904"/>
                    </a:cubicBezTo>
                    <a:cubicBezTo>
                      <a:pt x="1096512" y="234450"/>
                      <a:pt x="865266" y="180475"/>
                      <a:pt x="892254" y="177829"/>
                    </a:cubicBezTo>
                    <a:cubicBezTo>
                      <a:pt x="919241" y="175183"/>
                      <a:pt x="1190175" y="245562"/>
                      <a:pt x="1235154" y="254029"/>
                    </a:cubicBezTo>
                    <a:cubicBezTo>
                      <a:pt x="1280133" y="262496"/>
                      <a:pt x="1148900" y="230216"/>
                      <a:pt x="1162129" y="228629"/>
                    </a:cubicBezTo>
                    <a:cubicBezTo>
                      <a:pt x="1175358" y="227042"/>
                      <a:pt x="1308179" y="246621"/>
                      <a:pt x="1314529" y="244504"/>
                    </a:cubicBezTo>
                    <a:cubicBezTo>
                      <a:pt x="1320879" y="242387"/>
                      <a:pt x="1140962" y="220692"/>
                      <a:pt x="1200229" y="215929"/>
                    </a:cubicBezTo>
                    <a:cubicBezTo>
                      <a:pt x="1259496" y="211167"/>
                      <a:pt x="1733629" y="179417"/>
                      <a:pt x="1670129" y="20322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フリーフォーム 200">
                <a:extLst>
                  <a:ext uri="{FF2B5EF4-FFF2-40B4-BE49-F238E27FC236}">
                    <a16:creationId xmlns:a16="http://schemas.microsoft.com/office/drawing/2014/main" id="{DC8F94E7-524F-9D0D-909A-FB6622FAFD57}"/>
                  </a:ext>
                </a:extLst>
              </p:cNvPr>
              <p:cNvSpPr/>
              <p:nvPr/>
            </p:nvSpPr>
            <p:spPr>
              <a:xfrm>
                <a:off x="1875753" y="2657475"/>
                <a:ext cx="1715172" cy="521053"/>
              </a:xfrm>
              <a:custGeom>
                <a:avLst/>
                <a:gdLst>
                  <a:gd name="connsiteX0" fmla="*/ 1715172 w 1715172"/>
                  <a:gd name="connsiteY0" fmla="*/ 0 h 521053"/>
                  <a:gd name="connsiteX1" fmla="*/ 1181772 w 1715172"/>
                  <a:gd name="connsiteY1" fmla="*/ 212725 h 521053"/>
                  <a:gd name="connsiteX2" fmla="*/ 1140497 w 1715172"/>
                  <a:gd name="connsiteY2" fmla="*/ 333375 h 521053"/>
                  <a:gd name="connsiteX3" fmla="*/ 908722 w 1715172"/>
                  <a:gd name="connsiteY3" fmla="*/ 346075 h 521053"/>
                  <a:gd name="connsiteX4" fmla="*/ 7022 w 1715172"/>
                  <a:gd name="connsiteY4" fmla="*/ 200025 h 521053"/>
                  <a:gd name="connsiteX5" fmla="*/ 515022 w 1715172"/>
                  <a:gd name="connsiteY5" fmla="*/ 330200 h 521053"/>
                  <a:gd name="connsiteX6" fmla="*/ 978572 w 1715172"/>
                  <a:gd name="connsiteY6" fmla="*/ 520700 h 521053"/>
                  <a:gd name="connsiteX7" fmla="*/ 692822 w 1715172"/>
                  <a:gd name="connsiteY7" fmla="*/ 377825 h 521053"/>
                  <a:gd name="connsiteX8" fmla="*/ 807122 w 1715172"/>
                  <a:gd name="connsiteY8" fmla="*/ 384175 h 521053"/>
                  <a:gd name="connsiteX9" fmla="*/ 873797 w 1715172"/>
                  <a:gd name="connsiteY9" fmla="*/ 333375 h 521053"/>
                  <a:gd name="connsiteX10" fmla="*/ 1238922 w 1715172"/>
                  <a:gd name="connsiteY10" fmla="*/ 276225 h 521053"/>
                  <a:gd name="connsiteX11" fmla="*/ 1156372 w 1715172"/>
                  <a:gd name="connsiteY11" fmla="*/ 244475 h 521053"/>
                  <a:gd name="connsiteX12" fmla="*/ 1277022 w 1715172"/>
                  <a:gd name="connsiteY12" fmla="*/ 180975 h 521053"/>
                  <a:gd name="connsiteX13" fmla="*/ 1715172 w 1715172"/>
                  <a:gd name="connsiteY13" fmla="*/ 0 h 52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5172" h="521053">
                    <a:moveTo>
                      <a:pt x="1715172" y="0"/>
                    </a:moveTo>
                    <a:cubicBezTo>
                      <a:pt x="1699297" y="5292"/>
                      <a:pt x="1277551" y="157163"/>
                      <a:pt x="1181772" y="212725"/>
                    </a:cubicBezTo>
                    <a:cubicBezTo>
                      <a:pt x="1085993" y="268287"/>
                      <a:pt x="1186005" y="311150"/>
                      <a:pt x="1140497" y="333375"/>
                    </a:cubicBezTo>
                    <a:cubicBezTo>
                      <a:pt x="1094989" y="355600"/>
                      <a:pt x="1097634" y="368300"/>
                      <a:pt x="908722" y="346075"/>
                    </a:cubicBezTo>
                    <a:cubicBezTo>
                      <a:pt x="719809" y="323850"/>
                      <a:pt x="72639" y="202671"/>
                      <a:pt x="7022" y="200025"/>
                    </a:cubicBezTo>
                    <a:cubicBezTo>
                      <a:pt x="-58595" y="197379"/>
                      <a:pt x="353097" y="276754"/>
                      <a:pt x="515022" y="330200"/>
                    </a:cubicBezTo>
                    <a:cubicBezTo>
                      <a:pt x="676947" y="383646"/>
                      <a:pt x="948939" y="512763"/>
                      <a:pt x="978572" y="520700"/>
                    </a:cubicBezTo>
                    <a:cubicBezTo>
                      <a:pt x="1008205" y="528637"/>
                      <a:pt x="721397" y="400579"/>
                      <a:pt x="692822" y="377825"/>
                    </a:cubicBezTo>
                    <a:cubicBezTo>
                      <a:pt x="664247" y="355071"/>
                      <a:pt x="776960" y="391583"/>
                      <a:pt x="807122" y="384175"/>
                    </a:cubicBezTo>
                    <a:cubicBezTo>
                      <a:pt x="837284" y="376767"/>
                      <a:pt x="801830" y="351367"/>
                      <a:pt x="873797" y="333375"/>
                    </a:cubicBezTo>
                    <a:cubicBezTo>
                      <a:pt x="945764" y="315383"/>
                      <a:pt x="1191826" y="291042"/>
                      <a:pt x="1238922" y="276225"/>
                    </a:cubicBezTo>
                    <a:cubicBezTo>
                      <a:pt x="1286018" y="261408"/>
                      <a:pt x="1150022" y="260350"/>
                      <a:pt x="1156372" y="244475"/>
                    </a:cubicBezTo>
                    <a:cubicBezTo>
                      <a:pt x="1162722" y="228600"/>
                      <a:pt x="1188122" y="218017"/>
                      <a:pt x="1277022" y="180975"/>
                    </a:cubicBezTo>
                    <a:lnTo>
                      <a:pt x="1715172" y="0"/>
                    </a:ln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フリーフォーム 201">
                <a:extLst>
                  <a:ext uri="{FF2B5EF4-FFF2-40B4-BE49-F238E27FC236}">
                    <a16:creationId xmlns:a16="http://schemas.microsoft.com/office/drawing/2014/main" id="{641031D8-A0E3-A737-8D8C-50833E18AB6D}"/>
                  </a:ext>
                </a:extLst>
              </p:cNvPr>
              <p:cNvSpPr/>
              <p:nvPr/>
            </p:nvSpPr>
            <p:spPr>
              <a:xfrm>
                <a:off x="2461378" y="2942083"/>
                <a:ext cx="974467" cy="992634"/>
              </a:xfrm>
              <a:custGeom>
                <a:avLst/>
                <a:gdLst>
                  <a:gd name="connsiteX0" fmla="*/ 973972 w 974467"/>
                  <a:gd name="connsiteY0" fmla="*/ 1142 h 992634"/>
                  <a:gd name="connsiteX1" fmla="*/ 361197 w 974467"/>
                  <a:gd name="connsiteY1" fmla="*/ 432942 h 992634"/>
                  <a:gd name="connsiteX2" fmla="*/ 8772 w 974467"/>
                  <a:gd name="connsiteY2" fmla="*/ 969517 h 992634"/>
                  <a:gd name="connsiteX3" fmla="*/ 138947 w 974467"/>
                  <a:gd name="connsiteY3" fmla="*/ 836167 h 992634"/>
                  <a:gd name="connsiteX4" fmla="*/ 488197 w 974467"/>
                  <a:gd name="connsiteY4" fmla="*/ 305942 h 992634"/>
                  <a:gd name="connsiteX5" fmla="*/ 465972 w 974467"/>
                  <a:gd name="connsiteY5" fmla="*/ 305942 h 992634"/>
                  <a:gd name="connsiteX6" fmla="*/ 973972 w 974467"/>
                  <a:gd name="connsiteY6" fmla="*/ 1142 h 99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4467" h="992634">
                    <a:moveTo>
                      <a:pt x="973972" y="1142"/>
                    </a:moveTo>
                    <a:cubicBezTo>
                      <a:pt x="956510" y="22309"/>
                      <a:pt x="522064" y="271546"/>
                      <a:pt x="361197" y="432942"/>
                    </a:cubicBezTo>
                    <a:cubicBezTo>
                      <a:pt x="200330" y="594338"/>
                      <a:pt x="45814" y="902313"/>
                      <a:pt x="8772" y="969517"/>
                    </a:cubicBezTo>
                    <a:cubicBezTo>
                      <a:pt x="-28270" y="1036721"/>
                      <a:pt x="59043" y="946763"/>
                      <a:pt x="138947" y="836167"/>
                    </a:cubicBezTo>
                    <a:cubicBezTo>
                      <a:pt x="218851" y="725571"/>
                      <a:pt x="433693" y="394313"/>
                      <a:pt x="488197" y="305942"/>
                    </a:cubicBezTo>
                    <a:cubicBezTo>
                      <a:pt x="542701" y="217571"/>
                      <a:pt x="390301" y="352509"/>
                      <a:pt x="465972" y="305942"/>
                    </a:cubicBezTo>
                    <a:cubicBezTo>
                      <a:pt x="541643" y="259375"/>
                      <a:pt x="991434" y="-20025"/>
                      <a:pt x="973972" y="114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フリーフォーム 202">
                <a:extLst>
                  <a:ext uri="{FF2B5EF4-FFF2-40B4-BE49-F238E27FC236}">
                    <a16:creationId xmlns:a16="http://schemas.microsoft.com/office/drawing/2014/main" id="{C924ACCB-4DA4-0F90-F2B4-D560CAE51044}"/>
                  </a:ext>
                </a:extLst>
              </p:cNvPr>
              <p:cNvSpPr/>
              <p:nvPr/>
            </p:nvSpPr>
            <p:spPr>
              <a:xfrm>
                <a:off x="4187712" y="1876371"/>
                <a:ext cx="850678" cy="895871"/>
              </a:xfrm>
              <a:custGeom>
                <a:avLst/>
                <a:gdLst>
                  <a:gd name="connsiteX0" fmla="*/ 113 w 850678"/>
                  <a:gd name="connsiteY0" fmla="*/ 54 h 895871"/>
                  <a:gd name="connsiteX1" fmla="*/ 343013 w 850678"/>
                  <a:gd name="connsiteY1" fmla="*/ 260404 h 895871"/>
                  <a:gd name="connsiteX2" fmla="*/ 320788 w 850678"/>
                  <a:gd name="connsiteY2" fmla="*/ 393754 h 895871"/>
                  <a:gd name="connsiteX3" fmla="*/ 831963 w 850678"/>
                  <a:gd name="connsiteY3" fmla="*/ 870004 h 895871"/>
                  <a:gd name="connsiteX4" fmla="*/ 698613 w 850678"/>
                  <a:gd name="connsiteY4" fmla="*/ 787454 h 895871"/>
                  <a:gd name="connsiteX5" fmla="*/ 308088 w 850678"/>
                  <a:gd name="connsiteY5" fmla="*/ 406454 h 895871"/>
                  <a:gd name="connsiteX6" fmla="*/ 466838 w 850678"/>
                  <a:gd name="connsiteY6" fmla="*/ 679504 h 895871"/>
                  <a:gd name="connsiteX7" fmla="*/ 301738 w 850678"/>
                  <a:gd name="connsiteY7" fmla="*/ 314379 h 895871"/>
                  <a:gd name="connsiteX8" fmla="*/ 304913 w 850678"/>
                  <a:gd name="connsiteY8" fmla="*/ 238179 h 895871"/>
                  <a:gd name="connsiteX9" fmla="*/ 113 w 850678"/>
                  <a:gd name="connsiteY9" fmla="*/ 54 h 89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0678" h="895871">
                    <a:moveTo>
                      <a:pt x="113" y="54"/>
                    </a:moveTo>
                    <a:cubicBezTo>
                      <a:pt x="6463" y="3758"/>
                      <a:pt x="289567" y="194787"/>
                      <a:pt x="343013" y="260404"/>
                    </a:cubicBezTo>
                    <a:cubicBezTo>
                      <a:pt x="396459" y="326021"/>
                      <a:pt x="239296" y="292154"/>
                      <a:pt x="320788" y="393754"/>
                    </a:cubicBezTo>
                    <a:cubicBezTo>
                      <a:pt x="402280" y="495354"/>
                      <a:pt x="768992" y="804387"/>
                      <a:pt x="831963" y="870004"/>
                    </a:cubicBezTo>
                    <a:cubicBezTo>
                      <a:pt x="894934" y="935621"/>
                      <a:pt x="785926" y="864712"/>
                      <a:pt x="698613" y="787454"/>
                    </a:cubicBezTo>
                    <a:cubicBezTo>
                      <a:pt x="611301" y="710196"/>
                      <a:pt x="346717" y="424446"/>
                      <a:pt x="308088" y="406454"/>
                    </a:cubicBezTo>
                    <a:cubicBezTo>
                      <a:pt x="269459" y="388462"/>
                      <a:pt x="467896" y="694850"/>
                      <a:pt x="466838" y="679504"/>
                    </a:cubicBezTo>
                    <a:cubicBezTo>
                      <a:pt x="465780" y="664158"/>
                      <a:pt x="328725" y="387933"/>
                      <a:pt x="301738" y="314379"/>
                    </a:cubicBezTo>
                    <a:cubicBezTo>
                      <a:pt x="274751" y="240825"/>
                      <a:pt x="355184" y="294271"/>
                      <a:pt x="304913" y="238179"/>
                    </a:cubicBezTo>
                    <a:cubicBezTo>
                      <a:pt x="254642" y="182087"/>
                      <a:pt x="-6237" y="-3650"/>
                      <a:pt x="113" y="5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フリーフォーム 203">
                <a:extLst>
                  <a:ext uri="{FF2B5EF4-FFF2-40B4-BE49-F238E27FC236}">
                    <a16:creationId xmlns:a16="http://schemas.microsoft.com/office/drawing/2014/main" id="{21C4C68A-49CC-30B3-A72B-233C76C5E871}"/>
                  </a:ext>
                </a:extLst>
              </p:cNvPr>
              <p:cNvSpPr/>
              <p:nvPr/>
            </p:nvSpPr>
            <p:spPr>
              <a:xfrm>
                <a:off x="3432017" y="1750483"/>
                <a:ext cx="1224648" cy="297670"/>
              </a:xfrm>
              <a:custGeom>
                <a:avLst/>
                <a:gdLst>
                  <a:gd name="connsiteX0" fmla="*/ 1222533 w 1224648"/>
                  <a:gd name="connsiteY0" fmla="*/ 17992 h 297670"/>
                  <a:gd name="connsiteX1" fmla="*/ 425608 w 1224648"/>
                  <a:gd name="connsiteY1" fmla="*/ 71967 h 297670"/>
                  <a:gd name="connsiteX2" fmla="*/ 3333 w 1224648"/>
                  <a:gd name="connsiteY2" fmla="*/ 297392 h 297670"/>
                  <a:gd name="connsiteX3" fmla="*/ 638333 w 1224648"/>
                  <a:gd name="connsiteY3" fmla="*/ 21167 h 297670"/>
                  <a:gd name="connsiteX4" fmla="*/ 1222533 w 1224648"/>
                  <a:gd name="connsiteY4" fmla="*/ 17992 h 29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4648" h="297670">
                    <a:moveTo>
                      <a:pt x="1222533" y="17992"/>
                    </a:moveTo>
                    <a:cubicBezTo>
                      <a:pt x="1187079" y="26459"/>
                      <a:pt x="628808" y="25400"/>
                      <a:pt x="425608" y="71967"/>
                    </a:cubicBezTo>
                    <a:cubicBezTo>
                      <a:pt x="222408" y="118534"/>
                      <a:pt x="-32121" y="305859"/>
                      <a:pt x="3333" y="297392"/>
                    </a:cubicBezTo>
                    <a:cubicBezTo>
                      <a:pt x="38787" y="288925"/>
                      <a:pt x="437779" y="61913"/>
                      <a:pt x="638333" y="21167"/>
                    </a:cubicBezTo>
                    <a:cubicBezTo>
                      <a:pt x="838887" y="-19579"/>
                      <a:pt x="1257987" y="9525"/>
                      <a:pt x="1222533" y="1799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フリーフォーム 204">
                <a:extLst>
                  <a:ext uri="{FF2B5EF4-FFF2-40B4-BE49-F238E27FC236}">
                    <a16:creationId xmlns:a16="http://schemas.microsoft.com/office/drawing/2014/main" id="{7C9B3277-4F55-B801-2C2B-3F9E4A4E84CC}"/>
                  </a:ext>
                </a:extLst>
              </p:cNvPr>
              <p:cNvSpPr/>
              <p:nvPr/>
            </p:nvSpPr>
            <p:spPr>
              <a:xfrm>
                <a:off x="3169353" y="2635727"/>
                <a:ext cx="915100" cy="3695289"/>
              </a:xfrm>
              <a:custGeom>
                <a:avLst/>
                <a:gdLst>
                  <a:gd name="connsiteX0" fmla="*/ 906701 w 915100"/>
                  <a:gd name="connsiteY0" fmla="*/ 22232 h 3695289"/>
                  <a:gd name="connsiteX1" fmla="*/ 108539 w 915100"/>
                  <a:gd name="connsiteY1" fmla="*/ 1665053 h 3695289"/>
                  <a:gd name="connsiteX2" fmla="*/ 209278 w 915100"/>
                  <a:gd name="connsiteY2" fmla="*/ 1525568 h 3695289"/>
                  <a:gd name="connsiteX3" fmla="*/ 317766 w 915100"/>
                  <a:gd name="connsiteY3" fmla="*/ 1959520 h 3695289"/>
                  <a:gd name="connsiteX4" fmla="*/ 147284 w 915100"/>
                  <a:gd name="connsiteY4" fmla="*/ 2277236 h 3695289"/>
                  <a:gd name="connsiteX5" fmla="*/ 50 w 915100"/>
                  <a:gd name="connsiteY5" fmla="*/ 3687581 h 3695289"/>
                  <a:gd name="connsiteX6" fmla="*/ 162783 w 915100"/>
                  <a:gd name="connsiteY6" fmla="*/ 2773181 h 3695289"/>
                  <a:gd name="connsiteX7" fmla="*/ 294518 w 915100"/>
                  <a:gd name="connsiteY7" fmla="*/ 1308592 h 3695289"/>
                  <a:gd name="connsiteX8" fmla="*/ 658728 w 915100"/>
                  <a:gd name="connsiteY8" fmla="*/ 456185 h 3695289"/>
                  <a:gd name="connsiteX9" fmla="*/ 534742 w 915100"/>
                  <a:gd name="connsiteY9" fmla="*/ 696409 h 3695289"/>
                  <a:gd name="connsiteX10" fmla="*/ 906701 w 915100"/>
                  <a:gd name="connsiteY10" fmla="*/ 22232 h 3695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100" h="3695289">
                    <a:moveTo>
                      <a:pt x="906701" y="22232"/>
                    </a:moveTo>
                    <a:cubicBezTo>
                      <a:pt x="835667" y="183673"/>
                      <a:pt x="224776" y="1414497"/>
                      <a:pt x="108539" y="1665053"/>
                    </a:cubicBezTo>
                    <a:cubicBezTo>
                      <a:pt x="-7698" y="1915609"/>
                      <a:pt x="174407" y="1476490"/>
                      <a:pt x="209278" y="1525568"/>
                    </a:cubicBezTo>
                    <a:cubicBezTo>
                      <a:pt x="244149" y="1574646"/>
                      <a:pt x="328098" y="1834242"/>
                      <a:pt x="317766" y="1959520"/>
                    </a:cubicBezTo>
                    <a:cubicBezTo>
                      <a:pt x="307434" y="2084798"/>
                      <a:pt x="200237" y="1989226"/>
                      <a:pt x="147284" y="2277236"/>
                    </a:cubicBezTo>
                    <a:cubicBezTo>
                      <a:pt x="94331" y="2565246"/>
                      <a:pt x="-2533" y="3604924"/>
                      <a:pt x="50" y="3687581"/>
                    </a:cubicBezTo>
                    <a:cubicBezTo>
                      <a:pt x="2633" y="3770238"/>
                      <a:pt x="113705" y="3169679"/>
                      <a:pt x="162783" y="2773181"/>
                    </a:cubicBezTo>
                    <a:cubicBezTo>
                      <a:pt x="211861" y="2376683"/>
                      <a:pt x="211860" y="1694758"/>
                      <a:pt x="294518" y="1308592"/>
                    </a:cubicBezTo>
                    <a:cubicBezTo>
                      <a:pt x="377175" y="922426"/>
                      <a:pt x="618691" y="558215"/>
                      <a:pt x="658728" y="456185"/>
                    </a:cubicBezTo>
                    <a:cubicBezTo>
                      <a:pt x="698765" y="354155"/>
                      <a:pt x="493413" y="763568"/>
                      <a:pt x="534742" y="696409"/>
                    </a:cubicBezTo>
                    <a:cubicBezTo>
                      <a:pt x="576071" y="629250"/>
                      <a:pt x="977735" y="-139209"/>
                      <a:pt x="906701" y="2223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フリーフォーム 205">
                <a:extLst>
                  <a:ext uri="{FF2B5EF4-FFF2-40B4-BE49-F238E27FC236}">
                    <a16:creationId xmlns:a16="http://schemas.microsoft.com/office/drawing/2014/main" id="{167FB25A-2E65-8770-2FE8-81AEF320A1D6}"/>
                  </a:ext>
                </a:extLst>
              </p:cNvPr>
              <p:cNvSpPr/>
              <p:nvPr/>
            </p:nvSpPr>
            <p:spPr>
              <a:xfrm>
                <a:off x="3440188" y="4496193"/>
                <a:ext cx="451657" cy="2083925"/>
              </a:xfrm>
              <a:custGeom>
                <a:avLst/>
                <a:gdLst>
                  <a:gd name="connsiteX0" fmla="*/ 387893 w 451657"/>
                  <a:gd name="connsiteY0" fmla="*/ 52560 h 2083925"/>
                  <a:gd name="connsiteX1" fmla="*/ 411141 w 451657"/>
                  <a:gd name="connsiteY1" fmla="*/ 773231 h 2083925"/>
                  <a:gd name="connsiteX2" fmla="*/ 217412 w 451657"/>
                  <a:gd name="connsiteY2" fmla="*/ 966960 h 2083925"/>
                  <a:gd name="connsiteX3" fmla="*/ 8185 w 451657"/>
                  <a:gd name="connsiteY3" fmla="*/ 2067339 h 2083925"/>
                  <a:gd name="connsiteX4" fmla="*/ 62429 w 451657"/>
                  <a:gd name="connsiteY4" fmla="*/ 1571393 h 2083925"/>
                  <a:gd name="connsiteX5" fmla="*/ 248409 w 451657"/>
                  <a:gd name="connsiteY5" fmla="*/ 780980 h 2083925"/>
                  <a:gd name="connsiteX6" fmla="*/ 333649 w 451657"/>
                  <a:gd name="connsiteY6" fmla="*/ 866221 h 2083925"/>
                  <a:gd name="connsiteX7" fmla="*/ 449887 w 451657"/>
                  <a:gd name="connsiteY7" fmla="*/ 641495 h 2083925"/>
                  <a:gd name="connsiteX8" fmla="*/ 403392 w 451657"/>
                  <a:gd name="connsiteY8" fmla="*/ 122302 h 2083925"/>
                  <a:gd name="connsiteX9" fmla="*/ 387893 w 451657"/>
                  <a:gd name="connsiteY9" fmla="*/ 52560 h 208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1657" h="2083925">
                    <a:moveTo>
                      <a:pt x="387893" y="52560"/>
                    </a:moveTo>
                    <a:cubicBezTo>
                      <a:pt x="389184" y="161048"/>
                      <a:pt x="439555" y="620831"/>
                      <a:pt x="411141" y="773231"/>
                    </a:cubicBezTo>
                    <a:cubicBezTo>
                      <a:pt x="382727" y="925631"/>
                      <a:pt x="284571" y="751275"/>
                      <a:pt x="217412" y="966960"/>
                    </a:cubicBezTo>
                    <a:cubicBezTo>
                      <a:pt x="150253" y="1182645"/>
                      <a:pt x="34015" y="1966600"/>
                      <a:pt x="8185" y="2067339"/>
                    </a:cubicBezTo>
                    <a:cubicBezTo>
                      <a:pt x="-17645" y="2168078"/>
                      <a:pt x="22392" y="1785786"/>
                      <a:pt x="62429" y="1571393"/>
                    </a:cubicBezTo>
                    <a:cubicBezTo>
                      <a:pt x="102466" y="1357000"/>
                      <a:pt x="203206" y="898509"/>
                      <a:pt x="248409" y="780980"/>
                    </a:cubicBezTo>
                    <a:cubicBezTo>
                      <a:pt x="293612" y="663451"/>
                      <a:pt x="300069" y="889468"/>
                      <a:pt x="333649" y="866221"/>
                    </a:cubicBezTo>
                    <a:cubicBezTo>
                      <a:pt x="367229" y="842974"/>
                      <a:pt x="438263" y="765481"/>
                      <a:pt x="449887" y="641495"/>
                    </a:cubicBezTo>
                    <a:cubicBezTo>
                      <a:pt x="461511" y="517509"/>
                      <a:pt x="412433" y="223041"/>
                      <a:pt x="403392" y="122302"/>
                    </a:cubicBezTo>
                    <a:cubicBezTo>
                      <a:pt x="394351" y="21563"/>
                      <a:pt x="386602" y="-55928"/>
                      <a:pt x="387893" y="5256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フリーフォーム 206">
                <a:extLst>
                  <a:ext uri="{FF2B5EF4-FFF2-40B4-BE49-F238E27FC236}">
                    <a16:creationId xmlns:a16="http://schemas.microsoft.com/office/drawing/2014/main" id="{3B507C64-3911-013E-8C05-2D970721E727}"/>
                  </a:ext>
                </a:extLst>
              </p:cNvPr>
              <p:cNvSpPr/>
              <p:nvPr/>
            </p:nvSpPr>
            <p:spPr>
              <a:xfrm>
                <a:off x="2943705" y="1276888"/>
                <a:ext cx="2343021" cy="1133326"/>
              </a:xfrm>
              <a:custGeom>
                <a:avLst/>
                <a:gdLst>
                  <a:gd name="connsiteX0" fmla="*/ 2232729 w 2343021"/>
                  <a:gd name="connsiteY0" fmla="*/ 17220 h 1133326"/>
                  <a:gd name="connsiteX1" fmla="*/ 954119 w 2343021"/>
                  <a:gd name="connsiteY1" fmla="*/ 249695 h 1133326"/>
                  <a:gd name="connsiteX2" fmla="*/ 39719 w 2343021"/>
                  <a:gd name="connsiteY2" fmla="*/ 1102102 h 1133326"/>
                  <a:gd name="connsiteX3" fmla="*/ 248946 w 2343021"/>
                  <a:gd name="connsiteY3" fmla="*/ 877376 h 1133326"/>
                  <a:gd name="connsiteX4" fmla="*/ 1008363 w 2343021"/>
                  <a:gd name="connsiteY4" fmla="*/ 203200 h 1133326"/>
                  <a:gd name="connsiteX5" fmla="*/ 729393 w 2343021"/>
                  <a:gd name="connsiteY5" fmla="*/ 280692 h 1133326"/>
                  <a:gd name="connsiteX6" fmla="*/ 1287332 w 2343021"/>
                  <a:gd name="connsiteY6" fmla="*/ 48217 h 1133326"/>
                  <a:gd name="connsiteX7" fmla="*/ 1116851 w 2343021"/>
                  <a:gd name="connsiteY7" fmla="*/ 40468 h 1133326"/>
                  <a:gd name="connsiteX8" fmla="*/ 2147488 w 2343021"/>
                  <a:gd name="connsiteY8" fmla="*/ 17220 h 1133326"/>
                  <a:gd name="connsiteX9" fmla="*/ 2232729 w 2343021"/>
                  <a:gd name="connsiteY9" fmla="*/ 17220 h 1133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43021" h="1133326">
                    <a:moveTo>
                      <a:pt x="2232729" y="17220"/>
                    </a:moveTo>
                    <a:cubicBezTo>
                      <a:pt x="2033834" y="55966"/>
                      <a:pt x="1319621" y="68881"/>
                      <a:pt x="954119" y="249695"/>
                    </a:cubicBezTo>
                    <a:cubicBezTo>
                      <a:pt x="588617" y="430509"/>
                      <a:pt x="157248" y="997489"/>
                      <a:pt x="39719" y="1102102"/>
                    </a:cubicBezTo>
                    <a:cubicBezTo>
                      <a:pt x="-77810" y="1206716"/>
                      <a:pt x="87505" y="1027193"/>
                      <a:pt x="248946" y="877376"/>
                    </a:cubicBezTo>
                    <a:cubicBezTo>
                      <a:pt x="410387" y="727559"/>
                      <a:pt x="928288" y="302647"/>
                      <a:pt x="1008363" y="203200"/>
                    </a:cubicBezTo>
                    <a:cubicBezTo>
                      <a:pt x="1088437" y="103753"/>
                      <a:pt x="682898" y="306522"/>
                      <a:pt x="729393" y="280692"/>
                    </a:cubicBezTo>
                    <a:cubicBezTo>
                      <a:pt x="775888" y="254862"/>
                      <a:pt x="1222756" y="88254"/>
                      <a:pt x="1287332" y="48217"/>
                    </a:cubicBezTo>
                    <a:cubicBezTo>
                      <a:pt x="1351908" y="8180"/>
                      <a:pt x="973492" y="45634"/>
                      <a:pt x="1116851" y="40468"/>
                    </a:cubicBezTo>
                    <a:cubicBezTo>
                      <a:pt x="1260210" y="35302"/>
                      <a:pt x="1958925" y="17220"/>
                      <a:pt x="2147488" y="17220"/>
                    </a:cubicBezTo>
                    <a:cubicBezTo>
                      <a:pt x="2336051" y="17220"/>
                      <a:pt x="2431624" y="-21526"/>
                      <a:pt x="2232729" y="1722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フリーフォーム 207">
                <a:extLst>
                  <a:ext uri="{FF2B5EF4-FFF2-40B4-BE49-F238E27FC236}">
                    <a16:creationId xmlns:a16="http://schemas.microsoft.com/office/drawing/2014/main" id="{61C2C05F-2753-AFCE-24F2-41AA3A62A752}"/>
                  </a:ext>
                </a:extLst>
              </p:cNvPr>
              <p:cNvSpPr/>
              <p:nvPr/>
            </p:nvSpPr>
            <p:spPr>
              <a:xfrm>
                <a:off x="3112122" y="1020669"/>
                <a:ext cx="2341364" cy="653223"/>
              </a:xfrm>
              <a:custGeom>
                <a:avLst/>
                <a:gdLst>
                  <a:gd name="connsiteX0" fmla="*/ 2335532 w 2341364"/>
                  <a:gd name="connsiteY0" fmla="*/ 2219 h 653223"/>
                  <a:gd name="connsiteX1" fmla="*/ 731458 w 2341364"/>
                  <a:gd name="connsiteY1" fmla="*/ 195948 h 653223"/>
                  <a:gd name="connsiteX2" fmla="*/ 405993 w 2341364"/>
                  <a:gd name="connsiteY2" fmla="*/ 319934 h 653223"/>
                  <a:gd name="connsiteX3" fmla="*/ 3037 w 2341364"/>
                  <a:gd name="connsiteY3" fmla="*/ 653148 h 653223"/>
                  <a:gd name="connsiteX4" fmla="*/ 630719 w 2341364"/>
                  <a:gd name="connsiteY4" fmla="*/ 288938 h 653223"/>
                  <a:gd name="connsiteX5" fmla="*/ 1328142 w 2341364"/>
                  <a:gd name="connsiteY5" fmla="*/ 48714 h 653223"/>
                  <a:gd name="connsiteX6" fmla="*/ 1273898 w 2341364"/>
                  <a:gd name="connsiteY6" fmla="*/ 87460 h 653223"/>
                  <a:gd name="connsiteX7" fmla="*/ 2335532 w 2341364"/>
                  <a:gd name="connsiteY7" fmla="*/ 2219 h 65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41364" h="653223">
                    <a:moveTo>
                      <a:pt x="2335532" y="2219"/>
                    </a:moveTo>
                    <a:cubicBezTo>
                      <a:pt x="2245125" y="20300"/>
                      <a:pt x="1053048" y="142996"/>
                      <a:pt x="731458" y="195948"/>
                    </a:cubicBezTo>
                    <a:cubicBezTo>
                      <a:pt x="409868" y="248900"/>
                      <a:pt x="527396" y="243734"/>
                      <a:pt x="405993" y="319934"/>
                    </a:cubicBezTo>
                    <a:cubicBezTo>
                      <a:pt x="284590" y="396134"/>
                      <a:pt x="-34417" y="658314"/>
                      <a:pt x="3037" y="653148"/>
                    </a:cubicBezTo>
                    <a:cubicBezTo>
                      <a:pt x="40491" y="647982"/>
                      <a:pt x="409868" y="389677"/>
                      <a:pt x="630719" y="288938"/>
                    </a:cubicBezTo>
                    <a:cubicBezTo>
                      <a:pt x="851570" y="188199"/>
                      <a:pt x="1220946" y="82294"/>
                      <a:pt x="1328142" y="48714"/>
                    </a:cubicBezTo>
                    <a:cubicBezTo>
                      <a:pt x="1435338" y="15134"/>
                      <a:pt x="1109874" y="92626"/>
                      <a:pt x="1273898" y="87460"/>
                    </a:cubicBezTo>
                    <a:cubicBezTo>
                      <a:pt x="1437922" y="82294"/>
                      <a:pt x="2425939" y="-15862"/>
                      <a:pt x="2335532" y="221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フリーフォーム 208">
                <a:extLst>
                  <a:ext uri="{FF2B5EF4-FFF2-40B4-BE49-F238E27FC236}">
                    <a16:creationId xmlns:a16="http://schemas.microsoft.com/office/drawing/2014/main" id="{C9B78067-1379-F9BC-F3F2-B96AFC7CC5BC}"/>
                  </a:ext>
                </a:extLst>
              </p:cNvPr>
              <p:cNvSpPr/>
              <p:nvPr/>
            </p:nvSpPr>
            <p:spPr>
              <a:xfrm>
                <a:off x="6594882" y="938466"/>
                <a:ext cx="1274655" cy="1818629"/>
              </a:xfrm>
              <a:custGeom>
                <a:avLst/>
                <a:gdLst>
                  <a:gd name="connsiteX0" fmla="*/ 487843 w 1274655"/>
                  <a:gd name="connsiteY0" fmla="*/ 61175 h 1818629"/>
                  <a:gd name="connsiteX1" fmla="*/ 635077 w 1274655"/>
                  <a:gd name="connsiteY1" fmla="*/ 92171 h 1818629"/>
                  <a:gd name="connsiteX2" fmla="*/ 991538 w 1274655"/>
                  <a:gd name="connsiteY2" fmla="*/ 805093 h 1818629"/>
                  <a:gd name="connsiteX3" fmla="*/ 549837 w 1274655"/>
                  <a:gd name="connsiteY3" fmla="*/ 1215798 h 1818629"/>
                  <a:gd name="connsiteX4" fmla="*/ 890799 w 1274655"/>
                  <a:gd name="connsiteY4" fmla="*/ 1138307 h 1818629"/>
                  <a:gd name="connsiteX5" fmla="*/ 7396 w 1274655"/>
                  <a:gd name="connsiteY5" fmla="*/ 1812483 h 1818629"/>
                  <a:gd name="connsiteX6" fmla="*/ 511091 w 1274655"/>
                  <a:gd name="connsiteY6" fmla="*/ 1432775 h 1818629"/>
                  <a:gd name="connsiteX7" fmla="*/ 1262759 w 1274655"/>
                  <a:gd name="connsiteY7" fmla="*/ 774097 h 1818629"/>
                  <a:gd name="connsiteX8" fmla="*/ 968291 w 1274655"/>
                  <a:gd name="connsiteY8" fmla="*/ 898083 h 1818629"/>
                  <a:gd name="connsiteX9" fmla="*/ 914047 w 1274655"/>
                  <a:gd name="connsiteY9" fmla="*/ 572619 h 1818629"/>
                  <a:gd name="connsiteX10" fmla="*/ 487843 w 1274655"/>
                  <a:gd name="connsiteY10" fmla="*/ 61175 h 1818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4655" h="1818629">
                    <a:moveTo>
                      <a:pt x="487843" y="61175"/>
                    </a:moveTo>
                    <a:cubicBezTo>
                      <a:pt x="441348" y="-18900"/>
                      <a:pt x="551128" y="-31815"/>
                      <a:pt x="635077" y="92171"/>
                    </a:cubicBezTo>
                    <a:cubicBezTo>
                      <a:pt x="719026" y="216157"/>
                      <a:pt x="1005745" y="617822"/>
                      <a:pt x="991538" y="805093"/>
                    </a:cubicBezTo>
                    <a:cubicBezTo>
                      <a:pt x="977331" y="992364"/>
                      <a:pt x="566627" y="1160262"/>
                      <a:pt x="549837" y="1215798"/>
                    </a:cubicBezTo>
                    <a:cubicBezTo>
                      <a:pt x="533047" y="1271334"/>
                      <a:pt x="981206" y="1038860"/>
                      <a:pt x="890799" y="1138307"/>
                    </a:cubicBezTo>
                    <a:cubicBezTo>
                      <a:pt x="800392" y="1237755"/>
                      <a:pt x="70681" y="1763405"/>
                      <a:pt x="7396" y="1812483"/>
                    </a:cubicBezTo>
                    <a:cubicBezTo>
                      <a:pt x="-55889" y="1861561"/>
                      <a:pt x="301864" y="1605839"/>
                      <a:pt x="511091" y="1432775"/>
                    </a:cubicBezTo>
                    <a:cubicBezTo>
                      <a:pt x="720318" y="1259711"/>
                      <a:pt x="1186559" y="863212"/>
                      <a:pt x="1262759" y="774097"/>
                    </a:cubicBezTo>
                    <a:cubicBezTo>
                      <a:pt x="1338959" y="684982"/>
                      <a:pt x="1026410" y="931663"/>
                      <a:pt x="968291" y="898083"/>
                    </a:cubicBezTo>
                    <a:cubicBezTo>
                      <a:pt x="910172" y="864503"/>
                      <a:pt x="987664" y="717270"/>
                      <a:pt x="914047" y="572619"/>
                    </a:cubicBezTo>
                    <a:cubicBezTo>
                      <a:pt x="840430" y="427968"/>
                      <a:pt x="534338" y="141250"/>
                      <a:pt x="487843" y="6117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フリーフォーム 209">
                <a:extLst>
                  <a:ext uri="{FF2B5EF4-FFF2-40B4-BE49-F238E27FC236}">
                    <a16:creationId xmlns:a16="http://schemas.microsoft.com/office/drawing/2014/main" id="{62BC0DE6-BB50-DCB8-5545-C39B3C729323}"/>
                  </a:ext>
                </a:extLst>
              </p:cNvPr>
              <p:cNvSpPr/>
              <p:nvPr/>
            </p:nvSpPr>
            <p:spPr>
              <a:xfrm>
                <a:off x="6989406" y="1182653"/>
                <a:ext cx="1635858" cy="1278987"/>
              </a:xfrm>
              <a:custGeom>
                <a:avLst/>
                <a:gdLst>
                  <a:gd name="connsiteX0" fmla="*/ 330 w 1635858"/>
                  <a:gd name="connsiteY0" fmla="*/ 72710 h 1278987"/>
                  <a:gd name="connsiteX1" fmla="*/ 914730 w 1635858"/>
                  <a:gd name="connsiteY1" fmla="*/ 359428 h 1278987"/>
                  <a:gd name="connsiteX2" fmla="*/ 937977 w 1635858"/>
                  <a:gd name="connsiteY2" fmla="*/ 266439 h 1278987"/>
                  <a:gd name="connsiteX3" fmla="*/ 1503665 w 1635858"/>
                  <a:gd name="connsiteY3" fmla="*/ 909618 h 1278987"/>
                  <a:gd name="connsiteX4" fmla="*/ 1488167 w 1635858"/>
                  <a:gd name="connsiteY4" fmla="*/ 839876 h 1278987"/>
                  <a:gd name="connsiteX5" fmla="*/ 1627652 w 1635858"/>
                  <a:gd name="connsiteY5" fmla="*/ 1273828 h 1278987"/>
                  <a:gd name="connsiteX6" fmla="*/ 1209197 w 1635858"/>
                  <a:gd name="connsiteY6" fmla="*/ 498913 h 1278987"/>
                  <a:gd name="connsiteX7" fmla="*/ 566018 w 1635858"/>
                  <a:gd name="connsiteY7" fmla="*/ 2967 h 1278987"/>
                  <a:gd name="connsiteX8" fmla="*/ 806241 w 1635858"/>
                  <a:gd name="connsiteY8" fmla="*/ 281937 h 1278987"/>
                  <a:gd name="connsiteX9" fmla="*/ 330 w 1635858"/>
                  <a:gd name="connsiteY9" fmla="*/ 72710 h 127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5858" h="1278987">
                    <a:moveTo>
                      <a:pt x="330" y="72710"/>
                    </a:moveTo>
                    <a:cubicBezTo>
                      <a:pt x="18411" y="85625"/>
                      <a:pt x="758456" y="327140"/>
                      <a:pt x="914730" y="359428"/>
                    </a:cubicBezTo>
                    <a:cubicBezTo>
                      <a:pt x="1071004" y="391716"/>
                      <a:pt x="839821" y="174741"/>
                      <a:pt x="937977" y="266439"/>
                    </a:cubicBezTo>
                    <a:cubicBezTo>
                      <a:pt x="1036133" y="358137"/>
                      <a:pt x="1411967" y="814045"/>
                      <a:pt x="1503665" y="909618"/>
                    </a:cubicBezTo>
                    <a:cubicBezTo>
                      <a:pt x="1595363" y="1005191"/>
                      <a:pt x="1467503" y="779174"/>
                      <a:pt x="1488167" y="839876"/>
                    </a:cubicBezTo>
                    <a:cubicBezTo>
                      <a:pt x="1508832" y="900578"/>
                      <a:pt x="1674147" y="1330655"/>
                      <a:pt x="1627652" y="1273828"/>
                    </a:cubicBezTo>
                    <a:cubicBezTo>
                      <a:pt x="1581157" y="1217001"/>
                      <a:pt x="1386136" y="710723"/>
                      <a:pt x="1209197" y="498913"/>
                    </a:cubicBezTo>
                    <a:cubicBezTo>
                      <a:pt x="1032258" y="287103"/>
                      <a:pt x="633177" y="39130"/>
                      <a:pt x="566018" y="2967"/>
                    </a:cubicBezTo>
                    <a:cubicBezTo>
                      <a:pt x="498859" y="-33196"/>
                      <a:pt x="900522" y="272896"/>
                      <a:pt x="806241" y="281937"/>
                    </a:cubicBezTo>
                    <a:cubicBezTo>
                      <a:pt x="711960" y="290978"/>
                      <a:pt x="-17751" y="59795"/>
                      <a:pt x="330" y="7271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" name="フリーフォーム 210">
                <a:extLst>
                  <a:ext uri="{FF2B5EF4-FFF2-40B4-BE49-F238E27FC236}">
                    <a16:creationId xmlns:a16="http://schemas.microsoft.com/office/drawing/2014/main" id="{B0DF529E-289C-5070-8FB3-E0B572652DCB}"/>
                  </a:ext>
                </a:extLst>
              </p:cNvPr>
              <p:cNvSpPr/>
              <p:nvPr/>
            </p:nvSpPr>
            <p:spPr>
              <a:xfrm>
                <a:off x="8152964" y="2595891"/>
                <a:ext cx="689635" cy="840732"/>
              </a:xfrm>
              <a:custGeom>
                <a:avLst/>
                <a:gdLst>
                  <a:gd name="connsiteX0" fmla="*/ 688819 w 689635"/>
                  <a:gd name="connsiteY0" fmla="*/ 75 h 840732"/>
                  <a:gd name="connsiteX1" fmla="*/ 270365 w 689635"/>
                  <a:gd name="connsiteY1" fmla="*/ 387533 h 840732"/>
                  <a:gd name="connsiteX2" fmla="*/ 363355 w 689635"/>
                  <a:gd name="connsiteY2" fmla="*/ 410780 h 840732"/>
                  <a:gd name="connsiteX3" fmla="*/ 6894 w 689635"/>
                  <a:gd name="connsiteY3" fmla="*/ 836984 h 840732"/>
                  <a:gd name="connsiteX4" fmla="*/ 146378 w 689635"/>
                  <a:gd name="connsiteY4" fmla="*/ 604509 h 840732"/>
                  <a:gd name="connsiteX5" fmla="*/ 371104 w 689635"/>
                  <a:gd name="connsiteY5" fmla="*/ 356536 h 840732"/>
                  <a:gd name="connsiteX6" fmla="*/ 688819 w 689635"/>
                  <a:gd name="connsiteY6" fmla="*/ 75 h 84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9635" h="840732">
                    <a:moveTo>
                      <a:pt x="688819" y="75"/>
                    </a:moveTo>
                    <a:cubicBezTo>
                      <a:pt x="672029" y="5241"/>
                      <a:pt x="324609" y="319082"/>
                      <a:pt x="270365" y="387533"/>
                    </a:cubicBezTo>
                    <a:cubicBezTo>
                      <a:pt x="216121" y="455984"/>
                      <a:pt x="407267" y="335872"/>
                      <a:pt x="363355" y="410780"/>
                    </a:cubicBezTo>
                    <a:cubicBezTo>
                      <a:pt x="319443" y="485688"/>
                      <a:pt x="43057" y="804696"/>
                      <a:pt x="6894" y="836984"/>
                    </a:cubicBezTo>
                    <a:cubicBezTo>
                      <a:pt x="-29269" y="869272"/>
                      <a:pt x="85676" y="684584"/>
                      <a:pt x="146378" y="604509"/>
                    </a:cubicBezTo>
                    <a:cubicBezTo>
                      <a:pt x="207080" y="524434"/>
                      <a:pt x="283280" y="458566"/>
                      <a:pt x="371104" y="356536"/>
                    </a:cubicBezTo>
                    <a:cubicBezTo>
                      <a:pt x="458928" y="254506"/>
                      <a:pt x="705609" y="-5091"/>
                      <a:pt x="688819" y="7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フリーフォーム 211">
                <a:extLst>
                  <a:ext uri="{FF2B5EF4-FFF2-40B4-BE49-F238E27FC236}">
                    <a16:creationId xmlns:a16="http://schemas.microsoft.com/office/drawing/2014/main" id="{BE54B510-4A37-4066-5B83-79CEBCFC7E58}"/>
                  </a:ext>
                </a:extLst>
              </p:cNvPr>
              <p:cNvSpPr/>
              <p:nvPr/>
            </p:nvSpPr>
            <p:spPr>
              <a:xfrm>
                <a:off x="7791378" y="2960176"/>
                <a:ext cx="1035042" cy="849747"/>
              </a:xfrm>
              <a:custGeom>
                <a:avLst/>
                <a:gdLst>
                  <a:gd name="connsiteX0" fmla="*/ 1034907 w 1035042"/>
                  <a:gd name="connsiteY0" fmla="*/ 0 h 849747"/>
                  <a:gd name="connsiteX1" fmla="*/ 732690 w 1035042"/>
                  <a:gd name="connsiteY1" fmla="*/ 534692 h 849747"/>
                  <a:gd name="connsiteX2" fmla="*/ 802432 w 1035042"/>
                  <a:gd name="connsiteY2" fmla="*/ 759417 h 849747"/>
                  <a:gd name="connsiteX3" fmla="*/ 538961 w 1035042"/>
                  <a:gd name="connsiteY3" fmla="*/ 712922 h 849747"/>
                  <a:gd name="connsiteX4" fmla="*/ 4269 w 1035042"/>
                  <a:gd name="connsiteY4" fmla="*/ 488197 h 849747"/>
                  <a:gd name="connsiteX5" fmla="*/ 856676 w 1035042"/>
                  <a:gd name="connsiteY5" fmla="*/ 836909 h 849747"/>
                  <a:gd name="connsiteX6" fmla="*/ 794683 w 1035042"/>
                  <a:gd name="connsiteY6" fmla="*/ 751668 h 849747"/>
                  <a:gd name="connsiteX7" fmla="*/ 771436 w 1035042"/>
                  <a:gd name="connsiteY7" fmla="*/ 534692 h 849747"/>
                  <a:gd name="connsiteX8" fmla="*/ 1034907 w 1035042"/>
                  <a:gd name="connsiteY8" fmla="*/ 0 h 84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5042" h="849747">
                    <a:moveTo>
                      <a:pt x="1034907" y="0"/>
                    </a:moveTo>
                    <a:cubicBezTo>
                      <a:pt x="1028449" y="0"/>
                      <a:pt x="771436" y="408123"/>
                      <a:pt x="732690" y="534692"/>
                    </a:cubicBezTo>
                    <a:cubicBezTo>
                      <a:pt x="693944" y="661262"/>
                      <a:pt x="834720" y="729712"/>
                      <a:pt x="802432" y="759417"/>
                    </a:cubicBezTo>
                    <a:cubicBezTo>
                      <a:pt x="770144" y="789122"/>
                      <a:pt x="671988" y="758125"/>
                      <a:pt x="538961" y="712922"/>
                    </a:cubicBezTo>
                    <a:cubicBezTo>
                      <a:pt x="405934" y="667719"/>
                      <a:pt x="-48684" y="467532"/>
                      <a:pt x="4269" y="488197"/>
                    </a:cubicBezTo>
                    <a:cubicBezTo>
                      <a:pt x="57222" y="508862"/>
                      <a:pt x="724940" y="792997"/>
                      <a:pt x="856676" y="836909"/>
                    </a:cubicBezTo>
                    <a:cubicBezTo>
                      <a:pt x="988412" y="880821"/>
                      <a:pt x="808890" y="802037"/>
                      <a:pt x="794683" y="751668"/>
                    </a:cubicBezTo>
                    <a:cubicBezTo>
                      <a:pt x="780476" y="701299"/>
                      <a:pt x="727524" y="662553"/>
                      <a:pt x="771436" y="534692"/>
                    </a:cubicBezTo>
                    <a:cubicBezTo>
                      <a:pt x="815348" y="406831"/>
                      <a:pt x="1041365" y="0"/>
                      <a:pt x="1034907" y="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4" name="フリーフォーム 213">
                <a:extLst>
                  <a:ext uri="{FF2B5EF4-FFF2-40B4-BE49-F238E27FC236}">
                    <a16:creationId xmlns:a16="http://schemas.microsoft.com/office/drawing/2014/main" id="{DBA751A7-B46A-8ACC-B4CC-DC50A21A6EA5}"/>
                  </a:ext>
                </a:extLst>
              </p:cNvPr>
              <p:cNvSpPr/>
              <p:nvPr/>
            </p:nvSpPr>
            <p:spPr>
              <a:xfrm>
                <a:off x="6446438" y="523837"/>
                <a:ext cx="2005620" cy="1252353"/>
              </a:xfrm>
              <a:custGeom>
                <a:avLst/>
                <a:gdLst>
                  <a:gd name="connsiteX0" fmla="*/ 8606 w 2005620"/>
                  <a:gd name="connsiteY0" fmla="*/ 10855 h 1252353"/>
                  <a:gd name="connsiteX1" fmla="*/ 1108986 w 2005620"/>
                  <a:gd name="connsiteY1" fmla="*/ 537797 h 1252353"/>
                  <a:gd name="connsiteX2" fmla="*/ 1101237 w 2005620"/>
                  <a:gd name="connsiteY2" fmla="*/ 460305 h 1252353"/>
                  <a:gd name="connsiteX3" fmla="*/ 1341460 w 2005620"/>
                  <a:gd name="connsiteY3" fmla="*/ 599790 h 1252353"/>
                  <a:gd name="connsiteX4" fmla="*/ 2000138 w 2005620"/>
                  <a:gd name="connsiteY4" fmla="*/ 1250719 h 1252353"/>
                  <a:gd name="connsiteX5" fmla="*/ 1628179 w 2005620"/>
                  <a:gd name="connsiteY5" fmla="*/ 778021 h 1252353"/>
                  <a:gd name="connsiteX6" fmla="*/ 1139982 w 2005620"/>
                  <a:gd name="connsiteY6" fmla="*/ 537797 h 1252353"/>
                  <a:gd name="connsiteX7" fmla="*/ 783521 w 2005620"/>
                  <a:gd name="connsiteY7" fmla="*/ 328570 h 1252353"/>
                  <a:gd name="connsiteX8" fmla="*/ 1015996 w 2005620"/>
                  <a:gd name="connsiteY8" fmla="*/ 475804 h 1252353"/>
                  <a:gd name="connsiteX9" fmla="*/ 620789 w 2005620"/>
                  <a:gd name="connsiteY9" fmla="*/ 204583 h 1252353"/>
                  <a:gd name="connsiteX10" fmla="*/ 8606 w 2005620"/>
                  <a:gd name="connsiteY10" fmla="*/ 10855 h 1252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5620" h="1252353">
                    <a:moveTo>
                      <a:pt x="8606" y="10855"/>
                    </a:moveTo>
                    <a:cubicBezTo>
                      <a:pt x="89972" y="66391"/>
                      <a:pt x="926881" y="462889"/>
                      <a:pt x="1108986" y="537797"/>
                    </a:cubicBezTo>
                    <a:cubicBezTo>
                      <a:pt x="1291091" y="612705"/>
                      <a:pt x="1062491" y="449973"/>
                      <a:pt x="1101237" y="460305"/>
                    </a:cubicBezTo>
                    <a:cubicBezTo>
                      <a:pt x="1139983" y="470637"/>
                      <a:pt x="1191643" y="468054"/>
                      <a:pt x="1341460" y="599790"/>
                    </a:cubicBezTo>
                    <a:cubicBezTo>
                      <a:pt x="1491277" y="731526"/>
                      <a:pt x="1952352" y="1221014"/>
                      <a:pt x="2000138" y="1250719"/>
                    </a:cubicBezTo>
                    <a:cubicBezTo>
                      <a:pt x="2047925" y="1280424"/>
                      <a:pt x="1771538" y="896841"/>
                      <a:pt x="1628179" y="778021"/>
                    </a:cubicBezTo>
                    <a:cubicBezTo>
                      <a:pt x="1484820" y="659201"/>
                      <a:pt x="1280758" y="612705"/>
                      <a:pt x="1139982" y="537797"/>
                    </a:cubicBezTo>
                    <a:cubicBezTo>
                      <a:pt x="999206" y="462889"/>
                      <a:pt x="804185" y="338902"/>
                      <a:pt x="783521" y="328570"/>
                    </a:cubicBezTo>
                    <a:cubicBezTo>
                      <a:pt x="762857" y="318238"/>
                      <a:pt x="1043118" y="496469"/>
                      <a:pt x="1015996" y="475804"/>
                    </a:cubicBezTo>
                    <a:cubicBezTo>
                      <a:pt x="988874" y="455140"/>
                      <a:pt x="796437" y="282075"/>
                      <a:pt x="620789" y="204583"/>
                    </a:cubicBezTo>
                    <a:cubicBezTo>
                      <a:pt x="445142" y="127092"/>
                      <a:pt x="-72760" y="-44681"/>
                      <a:pt x="8606" y="1085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フリーフォーム 214">
                <a:extLst>
                  <a:ext uri="{FF2B5EF4-FFF2-40B4-BE49-F238E27FC236}">
                    <a16:creationId xmlns:a16="http://schemas.microsoft.com/office/drawing/2014/main" id="{BA94708F-E5B9-9AC0-66CB-916E0F94F828}"/>
                  </a:ext>
                </a:extLst>
              </p:cNvPr>
              <p:cNvSpPr/>
              <p:nvPr/>
            </p:nvSpPr>
            <p:spPr>
              <a:xfrm>
                <a:off x="2640431" y="469332"/>
                <a:ext cx="3536191" cy="772648"/>
              </a:xfrm>
              <a:custGeom>
                <a:avLst/>
                <a:gdLst>
                  <a:gd name="connsiteX0" fmla="*/ 48525 w 3536191"/>
                  <a:gd name="connsiteY0" fmla="*/ 34363 h 772648"/>
                  <a:gd name="connsiteX1" fmla="*/ 95020 w 3536191"/>
                  <a:gd name="connsiteY1" fmla="*/ 57610 h 772648"/>
                  <a:gd name="connsiteX2" fmla="*/ 1156654 w 3536191"/>
                  <a:gd name="connsiteY2" fmla="*/ 731787 h 772648"/>
                  <a:gd name="connsiteX3" fmla="*/ 831189 w 3536191"/>
                  <a:gd name="connsiteY3" fmla="*/ 662044 h 772648"/>
                  <a:gd name="connsiteX4" fmla="*/ 2381020 w 3536191"/>
                  <a:gd name="connsiteY4" fmla="*/ 367576 h 772648"/>
                  <a:gd name="connsiteX5" fmla="*/ 2078803 w 3536191"/>
                  <a:gd name="connsiteY5" fmla="*/ 352078 h 772648"/>
                  <a:gd name="connsiteX6" fmla="*/ 3535644 w 3536191"/>
                  <a:gd name="connsiteY6" fmla="*/ 228092 h 772648"/>
                  <a:gd name="connsiteX7" fmla="*/ 1892823 w 3536191"/>
                  <a:gd name="connsiteY7" fmla="*/ 414071 h 772648"/>
                  <a:gd name="connsiteX8" fmla="*/ 947427 w 3536191"/>
                  <a:gd name="connsiteY8" fmla="*/ 631048 h 772648"/>
                  <a:gd name="connsiteX9" fmla="*/ 575467 w 3536191"/>
                  <a:gd name="connsiteY9" fmla="*/ 390824 h 772648"/>
                  <a:gd name="connsiteX10" fmla="*/ 885433 w 3536191"/>
                  <a:gd name="connsiteY10" fmla="*/ 592302 h 772648"/>
                  <a:gd name="connsiteX11" fmla="*/ 48525 w 3536191"/>
                  <a:gd name="connsiteY11" fmla="*/ 34363 h 77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36191" h="772648">
                    <a:moveTo>
                      <a:pt x="48525" y="34363"/>
                    </a:moveTo>
                    <a:cubicBezTo>
                      <a:pt x="-83210" y="-54752"/>
                      <a:pt x="95020" y="57610"/>
                      <a:pt x="95020" y="57610"/>
                    </a:cubicBezTo>
                    <a:cubicBezTo>
                      <a:pt x="279708" y="173847"/>
                      <a:pt x="1033959" y="631048"/>
                      <a:pt x="1156654" y="731787"/>
                    </a:cubicBezTo>
                    <a:cubicBezTo>
                      <a:pt x="1279349" y="832526"/>
                      <a:pt x="627128" y="722746"/>
                      <a:pt x="831189" y="662044"/>
                    </a:cubicBezTo>
                    <a:cubicBezTo>
                      <a:pt x="1035250" y="601342"/>
                      <a:pt x="2173084" y="419237"/>
                      <a:pt x="2381020" y="367576"/>
                    </a:cubicBezTo>
                    <a:cubicBezTo>
                      <a:pt x="2588956" y="315915"/>
                      <a:pt x="1886366" y="375325"/>
                      <a:pt x="2078803" y="352078"/>
                    </a:cubicBezTo>
                    <a:cubicBezTo>
                      <a:pt x="2271240" y="328831"/>
                      <a:pt x="3566641" y="217760"/>
                      <a:pt x="3535644" y="228092"/>
                    </a:cubicBezTo>
                    <a:cubicBezTo>
                      <a:pt x="3504647" y="238424"/>
                      <a:pt x="2324193" y="346912"/>
                      <a:pt x="1892823" y="414071"/>
                    </a:cubicBezTo>
                    <a:cubicBezTo>
                      <a:pt x="1461453" y="481230"/>
                      <a:pt x="1166986" y="634922"/>
                      <a:pt x="947427" y="631048"/>
                    </a:cubicBezTo>
                    <a:cubicBezTo>
                      <a:pt x="727868" y="627174"/>
                      <a:pt x="585799" y="397282"/>
                      <a:pt x="575467" y="390824"/>
                    </a:cubicBezTo>
                    <a:cubicBezTo>
                      <a:pt x="565135" y="384366"/>
                      <a:pt x="981006" y="649129"/>
                      <a:pt x="885433" y="592302"/>
                    </a:cubicBezTo>
                    <a:cubicBezTo>
                      <a:pt x="789860" y="535475"/>
                      <a:pt x="180260" y="123478"/>
                      <a:pt x="48525" y="3436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フリーフォーム 215">
                <a:extLst>
                  <a:ext uri="{FF2B5EF4-FFF2-40B4-BE49-F238E27FC236}">
                    <a16:creationId xmlns:a16="http://schemas.microsoft.com/office/drawing/2014/main" id="{BA5F727C-1127-770A-AA7B-6EE7C248261D}"/>
                  </a:ext>
                </a:extLst>
              </p:cNvPr>
              <p:cNvSpPr/>
              <p:nvPr/>
            </p:nvSpPr>
            <p:spPr>
              <a:xfrm>
                <a:off x="3164058" y="121692"/>
                <a:ext cx="3459449" cy="771987"/>
              </a:xfrm>
              <a:custGeom>
                <a:avLst/>
                <a:gdLst>
                  <a:gd name="connsiteX0" fmla="*/ 199074 w 3459449"/>
                  <a:gd name="connsiteY0" fmla="*/ 180525 h 771987"/>
                  <a:gd name="connsiteX1" fmla="*/ 1834145 w 3459449"/>
                  <a:gd name="connsiteY1" fmla="*/ 79786 h 771987"/>
                  <a:gd name="connsiteX2" fmla="*/ 3391725 w 3459449"/>
                  <a:gd name="connsiteY2" fmla="*/ 753962 h 771987"/>
                  <a:gd name="connsiteX3" fmla="*/ 3128254 w 3459449"/>
                  <a:gd name="connsiteY3" fmla="*/ 552484 h 771987"/>
                  <a:gd name="connsiteX4" fmla="*/ 2663305 w 3459449"/>
                  <a:gd name="connsiteY4" fmla="*/ 273515 h 771987"/>
                  <a:gd name="connsiteX5" fmla="*/ 1400193 w 3459449"/>
                  <a:gd name="connsiteY5" fmla="*/ 10044 h 771987"/>
                  <a:gd name="connsiteX6" fmla="*/ 1121223 w 3459449"/>
                  <a:gd name="connsiteY6" fmla="*/ 56539 h 771987"/>
                  <a:gd name="connsiteX7" fmla="*/ 1121223 w 3459449"/>
                  <a:gd name="connsiteY7" fmla="*/ 72037 h 771987"/>
                  <a:gd name="connsiteX8" fmla="*/ 129332 w 3459449"/>
                  <a:gd name="connsiteY8" fmla="*/ 149528 h 771987"/>
                  <a:gd name="connsiteX9" fmla="*/ 199074 w 3459449"/>
                  <a:gd name="connsiteY9" fmla="*/ 180525 h 771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9449" h="771987">
                    <a:moveTo>
                      <a:pt x="199074" y="180525"/>
                    </a:moveTo>
                    <a:cubicBezTo>
                      <a:pt x="483210" y="168901"/>
                      <a:pt x="1302037" y="-15787"/>
                      <a:pt x="1834145" y="79786"/>
                    </a:cubicBezTo>
                    <a:cubicBezTo>
                      <a:pt x="2366253" y="175359"/>
                      <a:pt x="3176040" y="675179"/>
                      <a:pt x="3391725" y="753962"/>
                    </a:cubicBezTo>
                    <a:cubicBezTo>
                      <a:pt x="3607410" y="832745"/>
                      <a:pt x="3249657" y="632559"/>
                      <a:pt x="3128254" y="552484"/>
                    </a:cubicBezTo>
                    <a:cubicBezTo>
                      <a:pt x="3006851" y="472410"/>
                      <a:pt x="2951315" y="363922"/>
                      <a:pt x="2663305" y="273515"/>
                    </a:cubicBezTo>
                    <a:cubicBezTo>
                      <a:pt x="2375295" y="183108"/>
                      <a:pt x="1657207" y="46207"/>
                      <a:pt x="1400193" y="10044"/>
                    </a:cubicBezTo>
                    <a:cubicBezTo>
                      <a:pt x="1143179" y="-26119"/>
                      <a:pt x="1167718" y="46207"/>
                      <a:pt x="1121223" y="56539"/>
                    </a:cubicBezTo>
                    <a:cubicBezTo>
                      <a:pt x="1074728" y="66871"/>
                      <a:pt x="1286538" y="56539"/>
                      <a:pt x="1121223" y="72037"/>
                    </a:cubicBezTo>
                    <a:cubicBezTo>
                      <a:pt x="955908" y="87535"/>
                      <a:pt x="283024" y="132738"/>
                      <a:pt x="129332" y="149528"/>
                    </a:cubicBezTo>
                    <a:cubicBezTo>
                      <a:pt x="-24360" y="166318"/>
                      <a:pt x="-85062" y="192149"/>
                      <a:pt x="199074" y="18052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フリーフォーム 216">
                <a:extLst>
                  <a:ext uri="{FF2B5EF4-FFF2-40B4-BE49-F238E27FC236}">
                    <a16:creationId xmlns:a16="http://schemas.microsoft.com/office/drawing/2014/main" id="{F314EE58-143C-BD67-E5DF-E732EF7A7C61}"/>
                  </a:ext>
                </a:extLst>
              </p:cNvPr>
              <p:cNvSpPr/>
              <p:nvPr/>
            </p:nvSpPr>
            <p:spPr>
              <a:xfrm>
                <a:off x="3109942" y="561525"/>
                <a:ext cx="3293062" cy="291325"/>
              </a:xfrm>
              <a:custGeom>
                <a:avLst/>
                <a:gdLst>
                  <a:gd name="connsiteX0" fmla="*/ 183448 w 3293062"/>
                  <a:gd name="connsiteY0" fmla="*/ 66156 h 291325"/>
                  <a:gd name="connsiteX1" fmla="*/ 237692 w 3293062"/>
                  <a:gd name="connsiteY1" fmla="*/ 73906 h 291325"/>
                  <a:gd name="connsiteX2" fmla="*/ 2167231 w 3293062"/>
                  <a:gd name="connsiteY2" fmla="*/ 66156 h 291325"/>
                  <a:gd name="connsiteX3" fmla="*/ 3283109 w 3293062"/>
                  <a:gd name="connsiteY3" fmla="*/ 290882 h 291325"/>
                  <a:gd name="connsiteX4" fmla="*/ 2663177 w 3293062"/>
                  <a:gd name="connsiteY4" fmla="*/ 120400 h 291325"/>
                  <a:gd name="connsiteX5" fmla="*/ 1779773 w 3293062"/>
                  <a:gd name="connsiteY5" fmla="*/ 4163 h 291325"/>
                  <a:gd name="connsiteX6" fmla="*/ 1725529 w 3293062"/>
                  <a:gd name="connsiteY6" fmla="*/ 27411 h 291325"/>
                  <a:gd name="connsiteX7" fmla="*/ 1694533 w 3293062"/>
                  <a:gd name="connsiteY7" fmla="*/ 42909 h 291325"/>
                  <a:gd name="connsiteX8" fmla="*/ 113705 w 3293062"/>
                  <a:gd name="connsiteY8" fmla="*/ 58407 h 291325"/>
                  <a:gd name="connsiteX9" fmla="*/ 129204 w 3293062"/>
                  <a:gd name="connsiteY9" fmla="*/ 73906 h 291325"/>
                  <a:gd name="connsiteX10" fmla="*/ 183448 w 3293062"/>
                  <a:gd name="connsiteY10" fmla="*/ 66156 h 29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3062" h="291325">
                    <a:moveTo>
                      <a:pt x="183448" y="66156"/>
                    </a:moveTo>
                    <a:cubicBezTo>
                      <a:pt x="201529" y="66156"/>
                      <a:pt x="237692" y="73906"/>
                      <a:pt x="237692" y="73906"/>
                    </a:cubicBezTo>
                    <a:cubicBezTo>
                      <a:pt x="568322" y="73906"/>
                      <a:pt x="1659662" y="29993"/>
                      <a:pt x="2167231" y="66156"/>
                    </a:cubicBezTo>
                    <a:cubicBezTo>
                      <a:pt x="2674801" y="102319"/>
                      <a:pt x="3200451" y="281841"/>
                      <a:pt x="3283109" y="290882"/>
                    </a:cubicBezTo>
                    <a:cubicBezTo>
                      <a:pt x="3365767" y="299923"/>
                      <a:pt x="2913733" y="168186"/>
                      <a:pt x="2663177" y="120400"/>
                    </a:cubicBezTo>
                    <a:cubicBezTo>
                      <a:pt x="2412621" y="72614"/>
                      <a:pt x="1936048" y="19661"/>
                      <a:pt x="1779773" y="4163"/>
                    </a:cubicBezTo>
                    <a:cubicBezTo>
                      <a:pt x="1623498" y="-11335"/>
                      <a:pt x="1739736" y="20953"/>
                      <a:pt x="1725529" y="27411"/>
                    </a:cubicBezTo>
                    <a:cubicBezTo>
                      <a:pt x="1711322" y="33869"/>
                      <a:pt x="1694533" y="42909"/>
                      <a:pt x="1694533" y="42909"/>
                    </a:cubicBezTo>
                    <a:lnTo>
                      <a:pt x="113705" y="58407"/>
                    </a:lnTo>
                    <a:cubicBezTo>
                      <a:pt x="-147183" y="63573"/>
                      <a:pt x="121455" y="71323"/>
                      <a:pt x="129204" y="73906"/>
                    </a:cubicBezTo>
                    <a:cubicBezTo>
                      <a:pt x="136953" y="76489"/>
                      <a:pt x="165367" y="66156"/>
                      <a:pt x="183448" y="6615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" name="フリーフォーム 217">
                <a:extLst>
                  <a:ext uri="{FF2B5EF4-FFF2-40B4-BE49-F238E27FC236}">
                    <a16:creationId xmlns:a16="http://schemas.microsoft.com/office/drawing/2014/main" id="{70FF1AE3-D7AC-8A70-BDFE-B7AAF5151AE6}"/>
                  </a:ext>
                </a:extLst>
              </p:cNvPr>
              <p:cNvSpPr/>
              <p:nvPr/>
            </p:nvSpPr>
            <p:spPr>
              <a:xfrm>
                <a:off x="3366563" y="4997619"/>
                <a:ext cx="847772" cy="1786971"/>
              </a:xfrm>
              <a:custGeom>
                <a:avLst/>
                <a:gdLst>
                  <a:gd name="connsiteX0" fmla="*/ 453769 w 847772"/>
                  <a:gd name="connsiteY0" fmla="*/ 23832 h 1786971"/>
                  <a:gd name="connsiteX1" fmla="*/ 500264 w 847772"/>
                  <a:gd name="connsiteY1" fmla="*/ 78076 h 1786971"/>
                  <a:gd name="connsiteX2" fmla="*/ 717240 w 847772"/>
                  <a:gd name="connsiteY2" fmla="*/ 667012 h 1786971"/>
                  <a:gd name="connsiteX3" fmla="*/ 763735 w 847772"/>
                  <a:gd name="connsiteY3" fmla="*/ 612767 h 1786971"/>
                  <a:gd name="connsiteX4" fmla="*/ 577756 w 847772"/>
                  <a:gd name="connsiteY4" fmla="*/ 976978 h 1786971"/>
                  <a:gd name="connsiteX5" fmla="*/ 546759 w 847772"/>
                  <a:gd name="connsiteY5" fmla="*/ 1255947 h 1786971"/>
                  <a:gd name="connsiteX6" fmla="*/ 662996 w 847772"/>
                  <a:gd name="connsiteY6" fmla="*/ 1100964 h 1786971"/>
                  <a:gd name="connsiteX7" fmla="*/ 4318 w 847772"/>
                  <a:gd name="connsiteY7" fmla="*/ 1782889 h 1786971"/>
                  <a:gd name="connsiteX8" fmla="*/ 399525 w 847772"/>
                  <a:gd name="connsiteY8" fmla="*/ 1348937 h 1786971"/>
                  <a:gd name="connsiteX9" fmla="*/ 825729 w 847772"/>
                  <a:gd name="connsiteY9" fmla="*/ 620517 h 1786971"/>
                  <a:gd name="connsiteX10" fmla="*/ 771484 w 847772"/>
                  <a:gd name="connsiteY10" fmla="*/ 721256 h 1786971"/>
                  <a:gd name="connsiteX11" fmla="*/ 639749 w 847772"/>
                  <a:gd name="connsiteY11" fmla="*/ 310550 h 1786971"/>
                  <a:gd name="connsiteX12" fmla="*/ 670745 w 847772"/>
                  <a:gd name="connsiteY12" fmla="*/ 240808 h 1786971"/>
                  <a:gd name="connsiteX13" fmla="*/ 453769 w 847772"/>
                  <a:gd name="connsiteY13" fmla="*/ 23832 h 178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7772" h="1786971">
                    <a:moveTo>
                      <a:pt x="453769" y="23832"/>
                    </a:moveTo>
                    <a:cubicBezTo>
                      <a:pt x="425356" y="-3290"/>
                      <a:pt x="456352" y="-29121"/>
                      <a:pt x="500264" y="78076"/>
                    </a:cubicBezTo>
                    <a:cubicBezTo>
                      <a:pt x="544176" y="185273"/>
                      <a:pt x="673328" y="577897"/>
                      <a:pt x="717240" y="667012"/>
                    </a:cubicBezTo>
                    <a:cubicBezTo>
                      <a:pt x="761152" y="756127"/>
                      <a:pt x="786982" y="561106"/>
                      <a:pt x="763735" y="612767"/>
                    </a:cubicBezTo>
                    <a:cubicBezTo>
                      <a:pt x="740488" y="664428"/>
                      <a:pt x="613919" y="869781"/>
                      <a:pt x="577756" y="976978"/>
                    </a:cubicBezTo>
                    <a:cubicBezTo>
                      <a:pt x="541593" y="1084175"/>
                      <a:pt x="532552" y="1235283"/>
                      <a:pt x="546759" y="1255947"/>
                    </a:cubicBezTo>
                    <a:cubicBezTo>
                      <a:pt x="560966" y="1276611"/>
                      <a:pt x="753403" y="1013140"/>
                      <a:pt x="662996" y="1100964"/>
                    </a:cubicBezTo>
                    <a:cubicBezTo>
                      <a:pt x="572589" y="1188788"/>
                      <a:pt x="48230" y="1741560"/>
                      <a:pt x="4318" y="1782889"/>
                    </a:cubicBezTo>
                    <a:cubicBezTo>
                      <a:pt x="-39594" y="1824218"/>
                      <a:pt x="262623" y="1542666"/>
                      <a:pt x="399525" y="1348937"/>
                    </a:cubicBezTo>
                    <a:cubicBezTo>
                      <a:pt x="536427" y="1155208"/>
                      <a:pt x="763736" y="725130"/>
                      <a:pt x="825729" y="620517"/>
                    </a:cubicBezTo>
                    <a:cubicBezTo>
                      <a:pt x="887722" y="515904"/>
                      <a:pt x="802481" y="772917"/>
                      <a:pt x="771484" y="721256"/>
                    </a:cubicBezTo>
                    <a:cubicBezTo>
                      <a:pt x="740487" y="669595"/>
                      <a:pt x="656539" y="390625"/>
                      <a:pt x="639749" y="310550"/>
                    </a:cubicBezTo>
                    <a:cubicBezTo>
                      <a:pt x="622959" y="230475"/>
                      <a:pt x="697867" y="284720"/>
                      <a:pt x="670745" y="240808"/>
                    </a:cubicBezTo>
                    <a:cubicBezTo>
                      <a:pt x="643623" y="196896"/>
                      <a:pt x="482182" y="50954"/>
                      <a:pt x="453769" y="2383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フリーフォーム 219">
                <a:extLst>
                  <a:ext uri="{FF2B5EF4-FFF2-40B4-BE49-F238E27FC236}">
                    <a16:creationId xmlns:a16="http://schemas.microsoft.com/office/drawing/2014/main" id="{8105E2D6-5460-77A1-B69D-8315197BA0E8}"/>
                  </a:ext>
                </a:extLst>
              </p:cNvPr>
              <p:cNvSpPr/>
              <p:nvPr/>
            </p:nvSpPr>
            <p:spPr>
              <a:xfrm>
                <a:off x="4639040" y="4084198"/>
                <a:ext cx="1266724" cy="600638"/>
              </a:xfrm>
              <a:custGeom>
                <a:avLst/>
                <a:gdLst>
                  <a:gd name="connsiteX0" fmla="*/ 5888 w 1266724"/>
                  <a:gd name="connsiteY0" fmla="*/ 336337 h 600638"/>
                  <a:gd name="connsiteX1" fmla="*/ 392965 w 1266724"/>
                  <a:gd name="connsiteY1" fmla="*/ 139993 h 600638"/>
                  <a:gd name="connsiteX2" fmla="*/ 241500 w 1266724"/>
                  <a:gd name="connsiteY2" fmla="*/ 145603 h 600638"/>
                  <a:gd name="connsiteX3" fmla="*/ 628577 w 1266724"/>
                  <a:gd name="connsiteY3" fmla="*/ 55846 h 600638"/>
                  <a:gd name="connsiteX4" fmla="*/ 611748 w 1266724"/>
                  <a:gd name="connsiteY4" fmla="*/ 5358 h 600638"/>
                  <a:gd name="connsiteX5" fmla="*/ 1049313 w 1266724"/>
                  <a:gd name="connsiteY5" fmla="*/ 184872 h 600638"/>
                  <a:gd name="connsiteX6" fmla="*/ 1010045 w 1266724"/>
                  <a:gd name="connsiteY6" fmla="*/ 95115 h 600638"/>
                  <a:gd name="connsiteX7" fmla="*/ 1262486 w 1266724"/>
                  <a:gd name="connsiteY7" fmla="*/ 274629 h 600638"/>
                  <a:gd name="connsiteX8" fmla="*/ 1161510 w 1266724"/>
                  <a:gd name="connsiteY8" fmla="*/ 364386 h 600638"/>
                  <a:gd name="connsiteX9" fmla="*/ 1071753 w 1266724"/>
                  <a:gd name="connsiteY9" fmla="*/ 599998 h 600638"/>
                  <a:gd name="connsiteX10" fmla="*/ 998825 w 1266724"/>
                  <a:gd name="connsiteY10" fmla="*/ 426094 h 600638"/>
                  <a:gd name="connsiteX11" fmla="*/ 639797 w 1266724"/>
                  <a:gd name="connsiteY11" fmla="*/ 190482 h 600638"/>
                  <a:gd name="connsiteX12" fmla="*/ 718334 w 1266724"/>
                  <a:gd name="connsiteY12" fmla="*/ 263409 h 600638"/>
                  <a:gd name="connsiteX13" fmla="*/ 695895 w 1266724"/>
                  <a:gd name="connsiteY13" fmla="*/ 190482 h 600638"/>
                  <a:gd name="connsiteX14" fmla="*/ 364916 w 1266724"/>
                  <a:gd name="connsiteY14" fmla="*/ 308288 h 600638"/>
                  <a:gd name="connsiteX15" fmla="*/ 482722 w 1266724"/>
                  <a:gd name="connsiteY15" fmla="*/ 224141 h 600638"/>
                  <a:gd name="connsiteX16" fmla="*/ 78815 w 1266724"/>
                  <a:gd name="connsiteY16" fmla="*/ 414874 h 600638"/>
                  <a:gd name="connsiteX17" fmla="*/ 151743 w 1266724"/>
                  <a:gd name="connsiteY17" fmla="*/ 347557 h 600638"/>
                  <a:gd name="connsiteX18" fmla="*/ 5888 w 1266724"/>
                  <a:gd name="connsiteY18" fmla="*/ 336337 h 60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66724" h="600638">
                    <a:moveTo>
                      <a:pt x="5888" y="336337"/>
                    </a:moveTo>
                    <a:cubicBezTo>
                      <a:pt x="46092" y="301743"/>
                      <a:pt x="353696" y="171782"/>
                      <a:pt x="392965" y="139993"/>
                    </a:cubicBezTo>
                    <a:cubicBezTo>
                      <a:pt x="432234" y="108204"/>
                      <a:pt x="202231" y="159627"/>
                      <a:pt x="241500" y="145603"/>
                    </a:cubicBezTo>
                    <a:cubicBezTo>
                      <a:pt x="280769" y="131579"/>
                      <a:pt x="566869" y="79220"/>
                      <a:pt x="628577" y="55846"/>
                    </a:cubicBezTo>
                    <a:cubicBezTo>
                      <a:pt x="690285" y="32472"/>
                      <a:pt x="541625" y="-16146"/>
                      <a:pt x="611748" y="5358"/>
                    </a:cubicBezTo>
                    <a:cubicBezTo>
                      <a:pt x="681871" y="26862"/>
                      <a:pt x="982930" y="169913"/>
                      <a:pt x="1049313" y="184872"/>
                    </a:cubicBezTo>
                    <a:cubicBezTo>
                      <a:pt x="1115696" y="199831"/>
                      <a:pt x="974516" y="80156"/>
                      <a:pt x="1010045" y="95115"/>
                    </a:cubicBezTo>
                    <a:cubicBezTo>
                      <a:pt x="1045574" y="110074"/>
                      <a:pt x="1237242" y="229751"/>
                      <a:pt x="1262486" y="274629"/>
                    </a:cubicBezTo>
                    <a:cubicBezTo>
                      <a:pt x="1287730" y="319507"/>
                      <a:pt x="1193299" y="310158"/>
                      <a:pt x="1161510" y="364386"/>
                    </a:cubicBezTo>
                    <a:cubicBezTo>
                      <a:pt x="1129721" y="418614"/>
                      <a:pt x="1098867" y="589713"/>
                      <a:pt x="1071753" y="599998"/>
                    </a:cubicBezTo>
                    <a:cubicBezTo>
                      <a:pt x="1044639" y="610283"/>
                      <a:pt x="1070818" y="494347"/>
                      <a:pt x="998825" y="426094"/>
                    </a:cubicBezTo>
                    <a:cubicBezTo>
                      <a:pt x="926832" y="357841"/>
                      <a:pt x="686546" y="217596"/>
                      <a:pt x="639797" y="190482"/>
                    </a:cubicBezTo>
                    <a:cubicBezTo>
                      <a:pt x="593048" y="163368"/>
                      <a:pt x="708984" y="263409"/>
                      <a:pt x="718334" y="263409"/>
                    </a:cubicBezTo>
                    <a:cubicBezTo>
                      <a:pt x="727684" y="263409"/>
                      <a:pt x="754798" y="183002"/>
                      <a:pt x="695895" y="190482"/>
                    </a:cubicBezTo>
                    <a:cubicBezTo>
                      <a:pt x="636992" y="197962"/>
                      <a:pt x="400445" y="302678"/>
                      <a:pt x="364916" y="308288"/>
                    </a:cubicBezTo>
                    <a:cubicBezTo>
                      <a:pt x="329387" y="313898"/>
                      <a:pt x="530406" y="206377"/>
                      <a:pt x="482722" y="224141"/>
                    </a:cubicBezTo>
                    <a:cubicBezTo>
                      <a:pt x="435038" y="241905"/>
                      <a:pt x="133978" y="394305"/>
                      <a:pt x="78815" y="414874"/>
                    </a:cubicBezTo>
                    <a:cubicBezTo>
                      <a:pt x="23652" y="435443"/>
                      <a:pt x="159223" y="357842"/>
                      <a:pt x="151743" y="347557"/>
                    </a:cubicBezTo>
                    <a:cubicBezTo>
                      <a:pt x="144263" y="337272"/>
                      <a:pt x="-34316" y="370931"/>
                      <a:pt x="5888" y="33633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フリーフォーム 220">
                <a:extLst>
                  <a:ext uri="{FF2B5EF4-FFF2-40B4-BE49-F238E27FC236}">
                    <a16:creationId xmlns:a16="http://schemas.microsoft.com/office/drawing/2014/main" id="{34978894-9999-A6C2-95A3-5B48982410AE}"/>
                  </a:ext>
                </a:extLst>
              </p:cNvPr>
              <p:cNvSpPr/>
              <p:nvPr/>
            </p:nvSpPr>
            <p:spPr>
              <a:xfrm>
                <a:off x="4969412" y="4398086"/>
                <a:ext cx="779685" cy="555872"/>
              </a:xfrm>
              <a:custGeom>
                <a:avLst/>
                <a:gdLst>
                  <a:gd name="connsiteX0" fmla="*/ 763820 w 779685"/>
                  <a:gd name="connsiteY0" fmla="*/ 10 h 555872"/>
                  <a:gd name="connsiteX1" fmla="*/ 432841 w 779685"/>
                  <a:gd name="connsiteY1" fmla="*/ 61718 h 555872"/>
                  <a:gd name="connsiteX2" fmla="*/ 505768 w 779685"/>
                  <a:gd name="connsiteY2" fmla="*/ 16839 h 555872"/>
                  <a:gd name="connsiteX3" fmla="*/ 309425 w 779685"/>
                  <a:gd name="connsiteY3" fmla="*/ 201963 h 555872"/>
                  <a:gd name="connsiteX4" fmla="*/ 174789 w 779685"/>
                  <a:gd name="connsiteY4" fmla="*/ 157085 h 555872"/>
                  <a:gd name="connsiteX5" fmla="*/ 885 w 779685"/>
                  <a:gd name="connsiteY5" fmla="*/ 33669 h 555872"/>
                  <a:gd name="connsiteX6" fmla="*/ 253327 w 779685"/>
                  <a:gd name="connsiteY6" fmla="*/ 185134 h 555872"/>
                  <a:gd name="connsiteX7" fmla="*/ 51373 w 779685"/>
                  <a:gd name="connsiteY7" fmla="*/ 235622 h 555872"/>
                  <a:gd name="connsiteX8" fmla="*/ 56983 w 779685"/>
                  <a:gd name="connsiteY8" fmla="*/ 274891 h 555872"/>
                  <a:gd name="connsiteX9" fmla="*/ 354303 w 779685"/>
                  <a:gd name="connsiteY9" fmla="*/ 269281 h 555872"/>
                  <a:gd name="connsiteX10" fmla="*/ 23324 w 779685"/>
                  <a:gd name="connsiteY10" fmla="*/ 471234 h 555872"/>
                  <a:gd name="connsiteX11" fmla="*/ 331864 w 779685"/>
                  <a:gd name="connsiteY11" fmla="*/ 319769 h 555872"/>
                  <a:gd name="connsiteX12" fmla="*/ 275766 w 779685"/>
                  <a:gd name="connsiteY12" fmla="*/ 555381 h 555872"/>
                  <a:gd name="connsiteX13" fmla="*/ 629184 w 779685"/>
                  <a:gd name="connsiteY13" fmla="*/ 381477 h 555872"/>
                  <a:gd name="connsiteX14" fmla="*/ 545037 w 779685"/>
                  <a:gd name="connsiteY14" fmla="*/ 375867 h 555872"/>
                  <a:gd name="connsiteX15" fmla="*/ 657233 w 779685"/>
                  <a:gd name="connsiteY15" fmla="*/ 274891 h 555872"/>
                  <a:gd name="connsiteX16" fmla="*/ 646014 w 779685"/>
                  <a:gd name="connsiteY16" fmla="*/ 190743 h 555872"/>
                  <a:gd name="connsiteX17" fmla="*/ 500159 w 779685"/>
                  <a:gd name="connsiteY17" fmla="*/ 258061 h 555872"/>
                  <a:gd name="connsiteX18" fmla="*/ 702112 w 779685"/>
                  <a:gd name="connsiteY18" fmla="*/ 67327 h 555872"/>
                  <a:gd name="connsiteX19" fmla="*/ 763820 w 779685"/>
                  <a:gd name="connsiteY19" fmla="*/ 10 h 555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79685" h="555872">
                    <a:moveTo>
                      <a:pt x="763820" y="10"/>
                    </a:moveTo>
                    <a:cubicBezTo>
                      <a:pt x="718942" y="-925"/>
                      <a:pt x="475850" y="58913"/>
                      <a:pt x="432841" y="61718"/>
                    </a:cubicBezTo>
                    <a:cubicBezTo>
                      <a:pt x="389832" y="64523"/>
                      <a:pt x="526337" y="-6535"/>
                      <a:pt x="505768" y="16839"/>
                    </a:cubicBezTo>
                    <a:cubicBezTo>
                      <a:pt x="485199" y="40213"/>
                      <a:pt x="364588" y="178589"/>
                      <a:pt x="309425" y="201963"/>
                    </a:cubicBezTo>
                    <a:cubicBezTo>
                      <a:pt x="254262" y="225337"/>
                      <a:pt x="226212" y="185134"/>
                      <a:pt x="174789" y="157085"/>
                    </a:cubicBezTo>
                    <a:cubicBezTo>
                      <a:pt x="123366" y="129036"/>
                      <a:pt x="-12205" y="28994"/>
                      <a:pt x="885" y="33669"/>
                    </a:cubicBezTo>
                    <a:cubicBezTo>
                      <a:pt x="13975" y="38344"/>
                      <a:pt x="244912" y="151475"/>
                      <a:pt x="253327" y="185134"/>
                    </a:cubicBezTo>
                    <a:cubicBezTo>
                      <a:pt x="261742" y="218793"/>
                      <a:pt x="84097" y="220663"/>
                      <a:pt x="51373" y="235622"/>
                    </a:cubicBezTo>
                    <a:cubicBezTo>
                      <a:pt x="18649" y="250582"/>
                      <a:pt x="6495" y="269281"/>
                      <a:pt x="56983" y="274891"/>
                    </a:cubicBezTo>
                    <a:cubicBezTo>
                      <a:pt x="107471" y="280501"/>
                      <a:pt x="359913" y="236557"/>
                      <a:pt x="354303" y="269281"/>
                    </a:cubicBezTo>
                    <a:cubicBezTo>
                      <a:pt x="348693" y="302005"/>
                      <a:pt x="27064" y="462819"/>
                      <a:pt x="23324" y="471234"/>
                    </a:cubicBezTo>
                    <a:cubicBezTo>
                      <a:pt x="19584" y="479649"/>
                      <a:pt x="289790" y="305744"/>
                      <a:pt x="331864" y="319769"/>
                    </a:cubicBezTo>
                    <a:cubicBezTo>
                      <a:pt x="373938" y="333794"/>
                      <a:pt x="226213" y="545096"/>
                      <a:pt x="275766" y="555381"/>
                    </a:cubicBezTo>
                    <a:cubicBezTo>
                      <a:pt x="325319" y="565666"/>
                      <a:pt x="584306" y="411396"/>
                      <a:pt x="629184" y="381477"/>
                    </a:cubicBezTo>
                    <a:cubicBezTo>
                      <a:pt x="674062" y="351558"/>
                      <a:pt x="540362" y="393631"/>
                      <a:pt x="545037" y="375867"/>
                    </a:cubicBezTo>
                    <a:cubicBezTo>
                      <a:pt x="549712" y="358103"/>
                      <a:pt x="640404" y="305745"/>
                      <a:pt x="657233" y="274891"/>
                    </a:cubicBezTo>
                    <a:cubicBezTo>
                      <a:pt x="674062" y="244037"/>
                      <a:pt x="672193" y="193548"/>
                      <a:pt x="646014" y="190743"/>
                    </a:cubicBezTo>
                    <a:cubicBezTo>
                      <a:pt x="619835" y="187938"/>
                      <a:pt x="490809" y="278630"/>
                      <a:pt x="500159" y="258061"/>
                    </a:cubicBezTo>
                    <a:cubicBezTo>
                      <a:pt x="509509" y="237492"/>
                      <a:pt x="655364" y="104726"/>
                      <a:pt x="702112" y="67327"/>
                    </a:cubicBezTo>
                    <a:cubicBezTo>
                      <a:pt x="748860" y="29928"/>
                      <a:pt x="808698" y="945"/>
                      <a:pt x="763820" y="1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フリーフォーム 224">
                <a:extLst>
                  <a:ext uri="{FF2B5EF4-FFF2-40B4-BE49-F238E27FC236}">
                    <a16:creationId xmlns:a16="http://schemas.microsoft.com/office/drawing/2014/main" id="{C8B7ADB4-E7CC-CB67-EB77-FD5A8612231A}"/>
                  </a:ext>
                </a:extLst>
              </p:cNvPr>
              <p:cNvSpPr/>
              <p:nvPr/>
            </p:nvSpPr>
            <p:spPr>
              <a:xfrm>
                <a:off x="7639250" y="3764580"/>
                <a:ext cx="651957" cy="2862753"/>
              </a:xfrm>
              <a:custGeom>
                <a:avLst/>
                <a:gdLst>
                  <a:gd name="connsiteX0" fmla="*/ 646994 w 651957"/>
                  <a:gd name="connsiteY0" fmla="*/ 14401 h 2862753"/>
                  <a:gd name="connsiteX1" fmla="*/ 509430 w 651957"/>
                  <a:gd name="connsiteY1" fmla="*/ 1479059 h 2862753"/>
                  <a:gd name="connsiteX2" fmla="*/ 582258 w 651957"/>
                  <a:gd name="connsiteY2" fmla="*/ 1292942 h 2862753"/>
                  <a:gd name="connsiteX3" fmla="*/ 444693 w 651957"/>
                  <a:gd name="connsiteY3" fmla="*/ 1964581 h 2862753"/>
                  <a:gd name="connsiteX4" fmla="*/ 404233 w 651957"/>
                  <a:gd name="connsiteY4" fmla="*/ 2288262 h 2862753"/>
                  <a:gd name="connsiteX5" fmla="*/ 412325 w 651957"/>
                  <a:gd name="connsiteY5" fmla="*/ 2191158 h 2862753"/>
                  <a:gd name="connsiteX6" fmla="*/ 15815 w 651957"/>
                  <a:gd name="connsiteY6" fmla="*/ 2838521 h 2862753"/>
                  <a:gd name="connsiteX7" fmla="*/ 104828 w 651957"/>
                  <a:gd name="connsiteY7" fmla="*/ 2579576 h 2862753"/>
                  <a:gd name="connsiteX8" fmla="*/ 347589 w 651957"/>
                  <a:gd name="connsiteY8" fmla="*/ 1244390 h 2862753"/>
                  <a:gd name="connsiteX9" fmla="*/ 218116 w 651957"/>
                  <a:gd name="connsiteY9" fmla="*/ 1551887 h 2862753"/>
                  <a:gd name="connsiteX10" fmla="*/ 299037 w 651957"/>
                  <a:gd name="connsiteY10" fmla="*/ 362358 h 2862753"/>
                  <a:gd name="connsiteX11" fmla="*/ 299037 w 651957"/>
                  <a:gd name="connsiteY11" fmla="*/ 710316 h 2862753"/>
                  <a:gd name="connsiteX12" fmla="*/ 646994 w 651957"/>
                  <a:gd name="connsiteY12" fmla="*/ 14401 h 286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1957" h="2862753">
                    <a:moveTo>
                      <a:pt x="646994" y="14401"/>
                    </a:moveTo>
                    <a:cubicBezTo>
                      <a:pt x="682059" y="142525"/>
                      <a:pt x="520219" y="1265969"/>
                      <a:pt x="509430" y="1479059"/>
                    </a:cubicBezTo>
                    <a:cubicBezTo>
                      <a:pt x="498641" y="1692149"/>
                      <a:pt x="593048" y="1212022"/>
                      <a:pt x="582258" y="1292942"/>
                    </a:cubicBezTo>
                    <a:cubicBezTo>
                      <a:pt x="571468" y="1373862"/>
                      <a:pt x="474364" y="1798694"/>
                      <a:pt x="444693" y="1964581"/>
                    </a:cubicBezTo>
                    <a:cubicBezTo>
                      <a:pt x="415022" y="2130468"/>
                      <a:pt x="409628" y="2250499"/>
                      <a:pt x="404233" y="2288262"/>
                    </a:cubicBezTo>
                    <a:cubicBezTo>
                      <a:pt x="398838" y="2326025"/>
                      <a:pt x="477061" y="2099448"/>
                      <a:pt x="412325" y="2191158"/>
                    </a:cubicBezTo>
                    <a:cubicBezTo>
                      <a:pt x="347589" y="2282868"/>
                      <a:pt x="67064" y="2773785"/>
                      <a:pt x="15815" y="2838521"/>
                    </a:cubicBezTo>
                    <a:cubicBezTo>
                      <a:pt x="-35435" y="2903257"/>
                      <a:pt x="49532" y="2845264"/>
                      <a:pt x="104828" y="2579576"/>
                    </a:cubicBezTo>
                    <a:cubicBezTo>
                      <a:pt x="160124" y="2313888"/>
                      <a:pt x="328708" y="1415672"/>
                      <a:pt x="347589" y="1244390"/>
                    </a:cubicBezTo>
                    <a:cubicBezTo>
                      <a:pt x="366470" y="1073109"/>
                      <a:pt x="226208" y="1698892"/>
                      <a:pt x="218116" y="1551887"/>
                    </a:cubicBezTo>
                    <a:cubicBezTo>
                      <a:pt x="210024" y="1404882"/>
                      <a:pt x="285550" y="502620"/>
                      <a:pt x="299037" y="362358"/>
                    </a:cubicBezTo>
                    <a:cubicBezTo>
                      <a:pt x="312524" y="222096"/>
                      <a:pt x="238347" y="766960"/>
                      <a:pt x="299037" y="710316"/>
                    </a:cubicBezTo>
                    <a:cubicBezTo>
                      <a:pt x="359727" y="653672"/>
                      <a:pt x="611929" y="-113723"/>
                      <a:pt x="646994" y="1440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フリーフォーム 218">
                <a:extLst>
                  <a:ext uri="{FF2B5EF4-FFF2-40B4-BE49-F238E27FC236}">
                    <a16:creationId xmlns:a16="http://schemas.microsoft.com/office/drawing/2014/main" id="{2775C651-E8E3-F304-7118-EFB6065A5EC2}"/>
                  </a:ext>
                </a:extLst>
              </p:cNvPr>
              <p:cNvSpPr/>
              <p:nvPr/>
            </p:nvSpPr>
            <p:spPr>
              <a:xfrm>
                <a:off x="7483436" y="5210669"/>
                <a:ext cx="646520" cy="1467005"/>
              </a:xfrm>
              <a:custGeom>
                <a:avLst/>
                <a:gdLst>
                  <a:gd name="connsiteX0" fmla="*/ 642647 w 646520"/>
                  <a:gd name="connsiteY0" fmla="*/ 11188 h 1467005"/>
                  <a:gd name="connsiteX1" fmla="*/ 372353 w 646520"/>
                  <a:gd name="connsiteY1" fmla="*/ 730056 h 1467005"/>
                  <a:gd name="connsiteX2" fmla="*/ 464368 w 646520"/>
                  <a:gd name="connsiteY2" fmla="*/ 666795 h 1467005"/>
                  <a:gd name="connsiteX3" fmla="*/ 268836 w 646520"/>
                  <a:gd name="connsiteY3" fmla="*/ 1092365 h 1467005"/>
                  <a:gd name="connsiteX4" fmla="*/ 326345 w 646520"/>
                  <a:gd name="connsiteY4" fmla="*/ 1023354 h 1467005"/>
                  <a:gd name="connsiteX5" fmla="*/ 4292 w 646520"/>
                  <a:gd name="connsiteY5" fmla="*/ 1466176 h 1467005"/>
                  <a:gd name="connsiteX6" fmla="*/ 165319 w 646520"/>
                  <a:gd name="connsiteY6" fmla="*/ 1115369 h 1467005"/>
                  <a:gd name="connsiteX7" fmla="*/ 504624 w 646520"/>
                  <a:gd name="connsiteY7" fmla="*/ 471263 h 1467005"/>
                  <a:gd name="connsiteX8" fmla="*/ 441364 w 646520"/>
                  <a:gd name="connsiteY8" fmla="*/ 586282 h 1467005"/>
                  <a:gd name="connsiteX9" fmla="*/ 470119 w 646520"/>
                  <a:gd name="connsiteY9" fmla="*/ 287233 h 1467005"/>
                  <a:gd name="connsiteX10" fmla="*/ 527628 w 646520"/>
                  <a:gd name="connsiteY10" fmla="*/ 292984 h 1467005"/>
                  <a:gd name="connsiteX11" fmla="*/ 642647 w 646520"/>
                  <a:gd name="connsiteY11" fmla="*/ 11188 h 146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6520" h="1467005">
                    <a:moveTo>
                      <a:pt x="642647" y="11188"/>
                    </a:moveTo>
                    <a:cubicBezTo>
                      <a:pt x="616768" y="84033"/>
                      <a:pt x="402066" y="620788"/>
                      <a:pt x="372353" y="730056"/>
                    </a:cubicBezTo>
                    <a:cubicBezTo>
                      <a:pt x="342640" y="839324"/>
                      <a:pt x="481621" y="606410"/>
                      <a:pt x="464368" y="666795"/>
                    </a:cubicBezTo>
                    <a:cubicBezTo>
                      <a:pt x="447115" y="727180"/>
                      <a:pt x="291840" y="1032939"/>
                      <a:pt x="268836" y="1092365"/>
                    </a:cubicBezTo>
                    <a:cubicBezTo>
                      <a:pt x="245832" y="1151792"/>
                      <a:pt x="370436" y="961052"/>
                      <a:pt x="326345" y="1023354"/>
                    </a:cubicBezTo>
                    <a:cubicBezTo>
                      <a:pt x="282254" y="1085656"/>
                      <a:pt x="31130" y="1450840"/>
                      <a:pt x="4292" y="1466176"/>
                    </a:cubicBezTo>
                    <a:cubicBezTo>
                      <a:pt x="-22546" y="1481512"/>
                      <a:pt x="81930" y="1281188"/>
                      <a:pt x="165319" y="1115369"/>
                    </a:cubicBezTo>
                    <a:cubicBezTo>
                      <a:pt x="248708" y="949550"/>
                      <a:pt x="458616" y="559444"/>
                      <a:pt x="504624" y="471263"/>
                    </a:cubicBezTo>
                    <a:cubicBezTo>
                      <a:pt x="550632" y="383082"/>
                      <a:pt x="447115" y="616954"/>
                      <a:pt x="441364" y="586282"/>
                    </a:cubicBezTo>
                    <a:cubicBezTo>
                      <a:pt x="435613" y="555610"/>
                      <a:pt x="455742" y="336116"/>
                      <a:pt x="470119" y="287233"/>
                    </a:cubicBezTo>
                    <a:cubicBezTo>
                      <a:pt x="484496" y="238350"/>
                      <a:pt x="497915" y="342825"/>
                      <a:pt x="527628" y="292984"/>
                    </a:cubicBezTo>
                    <a:cubicBezTo>
                      <a:pt x="557341" y="243143"/>
                      <a:pt x="668526" y="-61657"/>
                      <a:pt x="642647" y="1118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フリーフォーム 221">
                <a:extLst>
                  <a:ext uri="{FF2B5EF4-FFF2-40B4-BE49-F238E27FC236}">
                    <a16:creationId xmlns:a16="http://schemas.microsoft.com/office/drawing/2014/main" id="{4AAC0772-D873-B4E8-0D84-33A17E734B39}"/>
                  </a:ext>
                </a:extLst>
              </p:cNvPr>
              <p:cNvSpPr/>
              <p:nvPr/>
            </p:nvSpPr>
            <p:spPr>
              <a:xfrm>
                <a:off x="7207103" y="5060594"/>
                <a:ext cx="490519" cy="1455857"/>
              </a:xfrm>
              <a:custGeom>
                <a:avLst/>
                <a:gdLst>
                  <a:gd name="connsiteX0" fmla="*/ 330347 w 490519"/>
                  <a:gd name="connsiteY0" fmla="*/ 356 h 1455857"/>
                  <a:gd name="connsiteX1" fmla="*/ 463697 w 490519"/>
                  <a:gd name="connsiteY1" fmla="*/ 476606 h 1455857"/>
                  <a:gd name="connsiteX2" fmla="*/ 470047 w 490519"/>
                  <a:gd name="connsiteY2" fmla="*/ 406756 h 1455857"/>
                  <a:gd name="connsiteX3" fmla="*/ 241447 w 490519"/>
                  <a:gd name="connsiteY3" fmla="*/ 1067156 h 1455857"/>
                  <a:gd name="connsiteX4" fmla="*/ 260497 w 490519"/>
                  <a:gd name="connsiteY4" fmla="*/ 952856 h 1455857"/>
                  <a:gd name="connsiteX5" fmla="*/ 171597 w 490519"/>
                  <a:gd name="connsiteY5" fmla="*/ 1111606 h 1455857"/>
                  <a:gd name="connsiteX6" fmla="*/ 147 w 490519"/>
                  <a:gd name="connsiteY6" fmla="*/ 1187806 h 1455857"/>
                  <a:gd name="connsiteX7" fmla="*/ 139847 w 490519"/>
                  <a:gd name="connsiteY7" fmla="*/ 1454506 h 1455857"/>
                  <a:gd name="connsiteX8" fmla="*/ 38247 w 490519"/>
                  <a:gd name="connsiteY8" fmla="*/ 1289406 h 1455857"/>
                  <a:gd name="connsiteX9" fmla="*/ 19197 w 490519"/>
                  <a:gd name="connsiteY9" fmla="*/ 1244956 h 1455857"/>
                  <a:gd name="connsiteX10" fmla="*/ 235097 w 490519"/>
                  <a:gd name="connsiteY10" fmla="*/ 895706 h 1455857"/>
                  <a:gd name="connsiteX11" fmla="*/ 431947 w 490519"/>
                  <a:gd name="connsiteY11" fmla="*/ 521056 h 1455857"/>
                  <a:gd name="connsiteX12" fmla="*/ 431947 w 490519"/>
                  <a:gd name="connsiteY12" fmla="*/ 400406 h 1455857"/>
                  <a:gd name="connsiteX13" fmla="*/ 330347 w 490519"/>
                  <a:gd name="connsiteY13" fmla="*/ 356 h 145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0519" h="1455857">
                    <a:moveTo>
                      <a:pt x="330347" y="356"/>
                    </a:moveTo>
                    <a:cubicBezTo>
                      <a:pt x="335639" y="13056"/>
                      <a:pt x="440414" y="408873"/>
                      <a:pt x="463697" y="476606"/>
                    </a:cubicBezTo>
                    <a:cubicBezTo>
                      <a:pt x="486980" y="544339"/>
                      <a:pt x="507089" y="308331"/>
                      <a:pt x="470047" y="406756"/>
                    </a:cubicBezTo>
                    <a:cubicBezTo>
                      <a:pt x="433005" y="505181"/>
                      <a:pt x="276372" y="976139"/>
                      <a:pt x="241447" y="1067156"/>
                    </a:cubicBezTo>
                    <a:cubicBezTo>
                      <a:pt x="206522" y="1158173"/>
                      <a:pt x="272139" y="945448"/>
                      <a:pt x="260497" y="952856"/>
                    </a:cubicBezTo>
                    <a:cubicBezTo>
                      <a:pt x="248855" y="960264"/>
                      <a:pt x="214989" y="1072448"/>
                      <a:pt x="171597" y="1111606"/>
                    </a:cubicBezTo>
                    <a:cubicBezTo>
                      <a:pt x="128205" y="1150764"/>
                      <a:pt x="5439" y="1130656"/>
                      <a:pt x="147" y="1187806"/>
                    </a:cubicBezTo>
                    <a:cubicBezTo>
                      <a:pt x="-5145" y="1244956"/>
                      <a:pt x="133497" y="1437573"/>
                      <a:pt x="139847" y="1454506"/>
                    </a:cubicBezTo>
                    <a:cubicBezTo>
                      <a:pt x="146197" y="1471439"/>
                      <a:pt x="58355" y="1324331"/>
                      <a:pt x="38247" y="1289406"/>
                    </a:cubicBezTo>
                    <a:cubicBezTo>
                      <a:pt x="18139" y="1254481"/>
                      <a:pt x="-13611" y="1310573"/>
                      <a:pt x="19197" y="1244956"/>
                    </a:cubicBezTo>
                    <a:cubicBezTo>
                      <a:pt x="52005" y="1179339"/>
                      <a:pt x="166305" y="1016356"/>
                      <a:pt x="235097" y="895706"/>
                    </a:cubicBezTo>
                    <a:cubicBezTo>
                      <a:pt x="303889" y="775056"/>
                      <a:pt x="399139" y="603606"/>
                      <a:pt x="431947" y="521056"/>
                    </a:cubicBezTo>
                    <a:cubicBezTo>
                      <a:pt x="464755" y="438506"/>
                      <a:pt x="442530" y="482956"/>
                      <a:pt x="431947" y="400406"/>
                    </a:cubicBezTo>
                    <a:cubicBezTo>
                      <a:pt x="421364" y="317856"/>
                      <a:pt x="325055" y="-12344"/>
                      <a:pt x="330347" y="35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フリーフォーム 222">
                <a:extLst>
                  <a:ext uri="{FF2B5EF4-FFF2-40B4-BE49-F238E27FC236}">
                    <a16:creationId xmlns:a16="http://schemas.microsoft.com/office/drawing/2014/main" id="{24A0FA2C-98D3-AA1F-5959-63E89C59572D}"/>
                  </a:ext>
                </a:extLst>
              </p:cNvPr>
              <p:cNvSpPr/>
              <p:nvPr/>
            </p:nvSpPr>
            <p:spPr>
              <a:xfrm>
                <a:off x="5187950" y="5841976"/>
                <a:ext cx="127395" cy="635980"/>
              </a:xfrm>
              <a:custGeom>
                <a:avLst/>
                <a:gdLst>
                  <a:gd name="connsiteX0" fmla="*/ 127000 w 127395"/>
                  <a:gd name="connsiteY0" fmla="*/ 24 h 635980"/>
                  <a:gd name="connsiteX1" fmla="*/ 44450 w 127395"/>
                  <a:gd name="connsiteY1" fmla="*/ 190524 h 635980"/>
                  <a:gd name="connsiteX2" fmla="*/ 25400 w 127395"/>
                  <a:gd name="connsiteY2" fmla="*/ 355624 h 635980"/>
                  <a:gd name="connsiteX3" fmla="*/ 19050 w 127395"/>
                  <a:gd name="connsiteY3" fmla="*/ 196874 h 635980"/>
                  <a:gd name="connsiteX4" fmla="*/ 0 w 127395"/>
                  <a:gd name="connsiteY4" fmla="*/ 635024 h 635980"/>
                  <a:gd name="connsiteX5" fmla="*/ 19050 w 127395"/>
                  <a:gd name="connsiteY5" fmla="*/ 311174 h 635980"/>
                  <a:gd name="connsiteX6" fmla="*/ 6350 w 127395"/>
                  <a:gd name="connsiteY6" fmla="*/ 203224 h 635980"/>
                  <a:gd name="connsiteX7" fmla="*/ 127000 w 127395"/>
                  <a:gd name="connsiteY7" fmla="*/ 24 h 63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95" h="635980">
                    <a:moveTo>
                      <a:pt x="127000" y="24"/>
                    </a:moveTo>
                    <a:cubicBezTo>
                      <a:pt x="133350" y="-2093"/>
                      <a:pt x="61383" y="131257"/>
                      <a:pt x="44450" y="190524"/>
                    </a:cubicBezTo>
                    <a:cubicBezTo>
                      <a:pt x="27517" y="249791"/>
                      <a:pt x="29633" y="354566"/>
                      <a:pt x="25400" y="355624"/>
                    </a:cubicBezTo>
                    <a:cubicBezTo>
                      <a:pt x="21167" y="356682"/>
                      <a:pt x="23283" y="150307"/>
                      <a:pt x="19050" y="196874"/>
                    </a:cubicBezTo>
                    <a:cubicBezTo>
                      <a:pt x="14817" y="243441"/>
                      <a:pt x="0" y="615974"/>
                      <a:pt x="0" y="635024"/>
                    </a:cubicBezTo>
                    <a:cubicBezTo>
                      <a:pt x="0" y="654074"/>
                      <a:pt x="17992" y="383141"/>
                      <a:pt x="19050" y="311174"/>
                    </a:cubicBezTo>
                    <a:cubicBezTo>
                      <a:pt x="20108" y="239207"/>
                      <a:pt x="-6350" y="257199"/>
                      <a:pt x="6350" y="203224"/>
                    </a:cubicBezTo>
                    <a:cubicBezTo>
                      <a:pt x="19050" y="149249"/>
                      <a:pt x="120650" y="2141"/>
                      <a:pt x="127000" y="2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" name="フリーフォーム 223">
                <a:extLst>
                  <a:ext uri="{FF2B5EF4-FFF2-40B4-BE49-F238E27FC236}">
                    <a16:creationId xmlns:a16="http://schemas.microsoft.com/office/drawing/2014/main" id="{398EEB2D-8483-44CD-B778-2FBB92F19061}"/>
                  </a:ext>
                </a:extLst>
              </p:cNvPr>
              <p:cNvSpPr/>
              <p:nvPr/>
            </p:nvSpPr>
            <p:spPr>
              <a:xfrm>
                <a:off x="5346599" y="5039703"/>
                <a:ext cx="108614" cy="423766"/>
              </a:xfrm>
              <a:custGeom>
                <a:avLst/>
                <a:gdLst>
                  <a:gd name="connsiteX0" fmla="*/ 101 w 108614"/>
                  <a:gd name="connsiteY0" fmla="*/ 2197 h 423766"/>
                  <a:gd name="connsiteX1" fmla="*/ 101701 w 108614"/>
                  <a:gd name="connsiteY1" fmla="*/ 243497 h 423766"/>
                  <a:gd name="connsiteX2" fmla="*/ 89001 w 108614"/>
                  <a:gd name="connsiteY2" fmla="*/ 421297 h 423766"/>
                  <a:gd name="connsiteX3" fmla="*/ 108051 w 108614"/>
                  <a:gd name="connsiteY3" fmla="*/ 338747 h 423766"/>
                  <a:gd name="connsiteX4" fmla="*/ 101701 w 108614"/>
                  <a:gd name="connsiteY4" fmla="*/ 218097 h 423766"/>
                  <a:gd name="connsiteX5" fmla="*/ 82651 w 108614"/>
                  <a:gd name="connsiteY5" fmla="*/ 129197 h 423766"/>
                  <a:gd name="connsiteX6" fmla="*/ 101 w 108614"/>
                  <a:gd name="connsiteY6" fmla="*/ 2197 h 42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614" h="423766">
                    <a:moveTo>
                      <a:pt x="101" y="2197"/>
                    </a:moveTo>
                    <a:cubicBezTo>
                      <a:pt x="3276" y="21247"/>
                      <a:pt x="86884" y="173647"/>
                      <a:pt x="101701" y="243497"/>
                    </a:cubicBezTo>
                    <a:cubicBezTo>
                      <a:pt x="116518" y="313347"/>
                      <a:pt x="87943" y="405422"/>
                      <a:pt x="89001" y="421297"/>
                    </a:cubicBezTo>
                    <a:cubicBezTo>
                      <a:pt x="90059" y="437172"/>
                      <a:pt x="105934" y="372614"/>
                      <a:pt x="108051" y="338747"/>
                    </a:cubicBezTo>
                    <a:cubicBezTo>
                      <a:pt x="110168" y="304880"/>
                      <a:pt x="105934" y="253022"/>
                      <a:pt x="101701" y="218097"/>
                    </a:cubicBezTo>
                    <a:cubicBezTo>
                      <a:pt x="97468" y="183172"/>
                      <a:pt x="96409" y="165180"/>
                      <a:pt x="82651" y="129197"/>
                    </a:cubicBezTo>
                    <a:cubicBezTo>
                      <a:pt x="68893" y="93214"/>
                      <a:pt x="-3074" y="-16853"/>
                      <a:pt x="101" y="219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フリーフォーム 225">
                <a:extLst>
                  <a:ext uri="{FF2B5EF4-FFF2-40B4-BE49-F238E27FC236}">
                    <a16:creationId xmlns:a16="http://schemas.microsoft.com/office/drawing/2014/main" id="{3EBC9A7E-CCB5-C238-A4B1-0DAE466065CD}"/>
                  </a:ext>
                </a:extLst>
              </p:cNvPr>
              <p:cNvSpPr/>
              <p:nvPr/>
            </p:nvSpPr>
            <p:spPr>
              <a:xfrm>
                <a:off x="5600551" y="4444477"/>
                <a:ext cx="292249" cy="426207"/>
              </a:xfrm>
              <a:custGeom>
                <a:avLst/>
                <a:gdLst>
                  <a:gd name="connsiteX0" fmla="*/ 292249 w 292249"/>
                  <a:gd name="connsiteY0" fmla="*/ 523 h 426207"/>
                  <a:gd name="connsiteX1" fmla="*/ 133499 w 292249"/>
                  <a:gd name="connsiteY1" fmla="*/ 267223 h 426207"/>
                  <a:gd name="connsiteX2" fmla="*/ 149 w 292249"/>
                  <a:gd name="connsiteY2" fmla="*/ 425973 h 426207"/>
                  <a:gd name="connsiteX3" fmla="*/ 108099 w 292249"/>
                  <a:gd name="connsiteY3" fmla="*/ 298973 h 426207"/>
                  <a:gd name="connsiteX4" fmla="*/ 152549 w 292249"/>
                  <a:gd name="connsiteY4" fmla="*/ 146573 h 426207"/>
                  <a:gd name="connsiteX5" fmla="*/ 133499 w 292249"/>
                  <a:gd name="connsiteY5" fmla="*/ 197373 h 426207"/>
                  <a:gd name="connsiteX6" fmla="*/ 292249 w 292249"/>
                  <a:gd name="connsiteY6" fmla="*/ 523 h 42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2249" h="426207">
                    <a:moveTo>
                      <a:pt x="292249" y="523"/>
                    </a:moveTo>
                    <a:cubicBezTo>
                      <a:pt x="292249" y="12165"/>
                      <a:pt x="182182" y="196315"/>
                      <a:pt x="133499" y="267223"/>
                    </a:cubicBezTo>
                    <a:cubicBezTo>
                      <a:pt x="84816" y="338131"/>
                      <a:pt x="4382" y="420681"/>
                      <a:pt x="149" y="425973"/>
                    </a:cubicBezTo>
                    <a:cubicBezTo>
                      <a:pt x="-4084" y="431265"/>
                      <a:pt x="82699" y="345540"/>
                      <a:pt x="108099" y="298973"/>
                    </a:cubicBezTo>
                    <a:cubicBezTo>
                      <a:pt x="133499" y="252406"/>
                      <a:pt x="148316" y="163506"/>
                      <a:pt x="152549" y="146573"/>
                    </a:cubicBezTo>
                    <a:cubicBezTo>
                      <a:pt x="156782" y="129640"/>
                      <a:pt x="108099" y="219598"/>
                      <a:pt x="133499" y="197373"/>
                    </a:cubicBezTo>
                    <a:cubicBezTo>
                      <a:pt x="158899" y="175148"/>
                      <a:pt x="292249" y="-11119"/>
                      <a:pt x="292249" y="52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フリーフォーム 226">
                <a:extLst>
                  <a:ext uri="{FF2B5EF4-FFF2-40B4-BE49-F238E27FC236}">
                    <a16:creationId xmlns:a16="http://schemas.microsoft.com/office/drawing/2014/main" id="{3FE75938-32C3-F4EF-9CD6-78D159FFDEA8}"/>
                  </a:ext>
                </a:extLst>
              </p:cNvPr>
              <p:cNvSpPr/>
              <p:nvPr/>
            </p:nvSpPr>
            <p:spPr>
              <a:xfrm>
                <a:off x="6369029" y="5085943"/>
                <a:ext cx="224346" cy="350160"/>
              </a:xfrm>
              <a:custGeom>
                <a:avLst/>
                <a:gdLst>
                  <a:gd name="connsiteX0" fmla="*/ 21 w 224346"/>
                  <a:gd name="connsiteY0" fmla="*/ 407 h 350160"/>
                  <a:gd name="connsiteX1" fmla="*/ 190521 w 224346"/>
                  <a:gd name="connsiteY1" fmla="*/ 203607 h 350160"/>
                  <a:gd name="connsiteX2" fmla="*/ 209571 w 224346"/>
                  <a:gd name="connsiteY2" fmla="*/ 349657 h 350160"/>
                  <a:gd name="connsiteX3" fmla="*/ 222271 w 224346"/>
                  <a:gd name="connsiteY3" fmla="*/ 248057 h 350160"/>
                  <a:gd name="connsiteX4" fmla="*/ 203221 w 224346"/>
                  <a:gd name="connsiteY4" fmla="*/ 152807 h 350160"/>
                  <a:gd name="connsiteX5" fmla="*/ 21 w 224346"/>
                  <a:gd name="connsiteY5" fmla="*/ 407 h 35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4346" h="350160">
                    <a:moveTo>
                      <a:pt x="21" y="407"/>
                    </a:moveTo>
                    <a:cubicBezTo>
                      <a:pt x="-2096" y="8874"/>
                      <a:pt x="155596" y="145399"/>
                      <a:pt x="190521" y="203607"/>
                    </a:cubicBezTo>
                    <a:cubicBezTo>
                      <a:pt x="225446" y="261815"/>
                      <a:pt x="204279" y="342249"/>
                      <a:pt x="209571" y="349657"/>
                    </a:cubicBezTo>
                    <a:cubicBezTo>
                      <a:pt x="214863" y="357065"/>
                      <a:pt x="223329" y="280865"/>
                      <a:pt x="222271" y="248057"/>
                    </a:cubicBezTo>
                    <a:cubicBezTo>
                      <a:pt x="221213" y="215249"/>
                      <a:pt x="234971" y="187732"/>
                      <a:pt x="203221" y="152807"/>
                    </a:cubicBezTo>
                    <a:cubicBezTo>
                      <a:pt x="171471" y="117882"/>
                      <a:pt x="2138" y="-8060"/>
                      <a:pt x="21" y="40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フリーフォーム 227">
                <a:extLst>
                  <a:ext uri="{FF2B5EF4-FFF2-40B4-BE49-F238E27FC236}">
                    <a16:creationId xmlns:a16="http://schemas.microsoft.com/office/drawing/2014/main" id="{ECF86D91-9BD8-86F3-3D4A-E0C0596958F9}"/>
                  </a:ext>
                </a:extLst>
              </p:cNvPr>
              <p:cNvSpPr/>
              <p:nvPr/>
            </p:nvSpPr>
            <p:spPr>
              <a:xfrm>
                <a:off x="7600267" y="4609224"/>
                <a:ext cx="221356" cy="639960"/>
              </a:xfrm>
              <a:custGeom>
                <a:avLst/>
                <a:gdLst>
                  <a:gd name="connsiteX0" fmla="*/ 683 w 221356"/>
                  <a:gd name="connsiteY0" fmla="*/ 876 h 639960"/>
                  <a:gd name="connsiteX1" fmla="*/ 134033 w 221356"/>
                  <a:gd name="connsiteY1" fmla="*/ 248526 h 639960"/>
                  <a:gd name="connsiteX2" fmla="*/ 172133 w 221356"/>
                  <a:gd name="connsiteY2" fmla="*/ 356476 h 639960"/>
                  <a:gd name="connsiteX3" fmla="*/ 197533 w 221356"/>
                  <a:gd name="connsiteY3" fmla="*/ 299326 h 639960"/>
                  <a:gd name="connsiteX4" fmla="*/ 191183 w 221356"/>
                  <a:gd name="connsiteY4" fmla="*/ 635876 h 639960"/>
                  <a:gd name="connsiteX5" fmla="*/ 216583 w 221356"/>
                  <a:gd name="connsiteY5" fmla="*/ 477126 h 639960"/>
                  <a:gd name="connsiteX6" fmla="*/ 197533 w 221356"/>
                  <a:gd name="connsiteY6" fmla="*/ 343776 h 639960"/>
                  <a:gd name="connsiteX7" fmla="*/ 683 w 221356"/>
                  <a:gd name="connsiteY7" fmla="*/ 876 h 639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356" h="639960">
                    <a:moveTo>
                      <a:pt x="683" y="876"/>
                    </a:moveTo>
                    <a:cubicBezTo>
                      <a:pt x="-9900" y="-14999"/>
                      <a:pt x="105458" y="189259"/>
                      <a:pt x="134033" y="248526"/>
                    </a:cubicBezTo>
                    <a:cubicBezTo>
                      <a:pt x="162608" y="307793"/>
                      <a:pt x="161550" y="348009"/>
                      <a:pt x="172133" y="356476"/>
                    </a:cubicBezTo>
                    <a:cubicBezTo>
                      <a:pt x="182716" y="364943"/>
                      <a:pt x="194358" y="252759"/>
                      <a:pt x="197533" y="299326"/>
                    </a:cubicBezTo>
                    <a:cubicBezTo>
                      <a:pt x="200708" y="345893"/>
                      <a:pt x="188008" y="606243"/>
                      <a:pt x="191183" y="635876"/>
                    </a:cubicBezTo>
                    <a:cubicBezTo>
                      <a:pt x="194358" y="665509"/>
                      <a:pt x="215525" y="525809"/>
                      <a:pt x="216583" y="477126"/>
                    </a:cubicBezTo>
                    <a:cubicBezTo>
                      <a:pt x="217641" y="428443"/>
                      <a:pt x="234575" y="423151"/>
                      <a:pt x="197533" y="343776"/>
                    </a:cubicBezTo>
                    <a:cubicBezTo>
                      <a:pt x="160491" y="264401"/>
                      <a:pt x="11266" y="16751"/>
                      <a:pt x="683" y="87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フリーフォーム 228">
                <a:extLst>
                  <a:ext uri="{FF2B5EF4-FFF2-40B4-BE49-F238E27FC236}">
                    <a16:creationId xmlns:a16="http://schemas.microsoft.com/office/drawing/2014/main" id="{3DC3C371-B716-138F-2E7F-55D2753733E4}"/>
                  </a:ext>
                </a:extLst>
              </p:cNvPr>
              <p:cNvSpPr/>
              <p:nvPr/>
            </p:nvSpPr>
            <p:spPr>
              <a:xfrm>
                <a:off x="6619714" y="4495706"/>
                <a:ext cx="1012999" cy="188224"/>
              </a:xfrm>
              <a:custGeom>
                <a:avLst/>
                <a:gdLst>
                  <a:gd name="connsiteX0" fmla="*/ 16036 w 1012999"/>
                  <a:gd name="connsiteY0" fmla="*/ 95344 h 188224"/>
                  <a:gd name="connsiteX1" fmla="*/ 346236 w 1012999"/>
                  <a:gd name="connsiteY1" fmla="*/ 177894 h 188224"/>
                  <a:gd name="connsiteX2" fmla="*/ 282736 w 1012999"/>
                  <a:gd name="connsiteY2" fmla="*/ 171544 h 188224"/>
                  <a:gd name="connsiteX3" fmla="*/ 828836 w 1012999"/>
                  <a:gd name="connsiteY3" fmla="*/ 38194 h 188224"/>
                  <a:gd name="connsiteX4" fmla="*/ 1012986 w 1012999"/>
                  <a:gd name="connsiteY4" fmla="*/ 69944 h 188224"/>
                  <a:gd name="connsiteX5" fmla="*/ 822486 w 1012999"/>
                  <a:gd name="connsiteY5" fmla="*/ 94 h 188224"/>
                  <a:gd name="connsiteX6" fmla="*/ 625636 w 1012999"/>
                  <a:gd name="connsiteY6" fmla="*/ 57244 h 188224"/>
                  <a:gd name="connsiteX7" fmla="*/ 384336 w 1012999"/>
                  <a:gd name="connsiteY7" fmla="*/ 152494 h 188224"/>
                  <a:gd name="connsiteX8" fmla="*/ 85886 w 1012999"/>
                  <a:gd name="connsiteY8" fmla="*/ 101694 h 188224"/>
                  <a:gd name="connsiteX9" fmla="*/ 16036 w 1012999"/>
                  <a:gd name="connsiteY9" fmla="*/ 95344 h 18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2999" h="188224">
                    <a:moveTo>
                      <a:pt x="16036" y="95344"/>
                    </a:moveTo>
                    <a:cubicBezTo>
                      <a:pt x="59428" y="108044"/>
                      <a:pt x="301786" y="165194"/>
                      <a:pt x="346236" y="177894"/>
                    </a:cubicBezTo>
                    <a:cubicBezTo>
                      <a:pt x="390686" y="190594"/>
                      <a:pt x="202303" y="194827"/>
                      <a:pt x="282736" y="171544"/>
                    </a:cubicBezTo>
                    <a:cubicBezTo>
                      <a:pt x="363169" y="148261"/>
                      <a:pt x="707128" y="55127"/>
                      <a:pt x="828836" y="38194"/>
                    </a:cubicBezTo>
                    <a:cubicBezTo>
                      <a:pt x="950544" y="21261"/>
                      <a:pt x="1014044" y="76294"/>
                      <a:pt x="1012986" y="69944"/>
                    </a:cubicBezTo>
                    <a:cubicBezTo>
                      <a:pt x="1011928" y="63594"/>
                      <a:pt x="887044" y="2211"/>
                      <a:pt x="822486" y="94"/>
                    </a:cubicBezTo>
                    <a:cubicBezTo>
                      <a:pt x="757928" y="-2023"/>
                      <a:pt x="698661" y="31844"/>
                      <a:pt x="625636" y="57244"/>
                    </a:cubicBezTo>
                    <a:cubicBezTo>
                      <a:pt x="552611" y="82644"/>
                      <a:pt x="474294" y="145086"/>
                      <a:pt x="384336" y="152494"/>
                    </a:cubicBezTo>
                    <a:cubicBezTo>
                      <a:pt x="294378" y="159902"/>
                      <a:pt x="147269" y="114394"/>
                      <a:pt x="85886" y="101694"/>
                    </a:cubicBezTo>
                    <a:cubicBezTo>
                      <a:pt x="24503" y="88994"/>
                      <a:pt x="-27356" y="82644"/>
                      <a:pt x="16036" y="9534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フリーフォーム 229">
                <a:extLst>
                  <a:ext uri="{FF2B5EF4-FFF2-40B4-BE49-F238E27FC236}">
                    <a16:creationId xmlns:a16="http://schemas.microsoft.com/office/drawing/2014/main" id="{BD68EA32-7026-C47D-7595-68D1F2FCDC24}"/>
                  </a:ext>
                </a:extLst>
              </p:cNvPr>
              <p:cNvSpPr/>
              <p:nvPr/>
            </p:nvSpPr>
            <p:spPr>
              <a:xfrm>
                <a:off x="5435500" y="4546581"/>
                <a:ext cx="254440" cy="350073"/>
              </a:xfrm>
              <a:custGeom>
                <a:avLst/>
                <a:gdLst>
                  <a:gd name="connsiteX0" fmla="*/ 254100 w 254440"/>
                  <a:gd name="connsiteY0" fmla="*/ 19 h 350073"/>
                  <a:gd name="connsiteX1" fmla="*/ 63600 w 254440"/>
                  <a:gd name="connsiteY1" fmla="*/ 196869 h 350073"/>
                  <a:gd name="connsiteX2" fmla="*/ 127100 w 254440"/>
                  <a:gd name="connsiteY2" fmla="*/ 146069 h 350073"/>
                  <a:gd name="connsiteX3" fmla="*/ 100 w 254440"/>
                  <a:gd name="connsiteY3" fmla="*/ 349269 h 350073"/>
                  <a:gd name="connsiteX4" fmla="*/ 108050 w 254440"/>
                  <a:gd name="connsiteY4" fmla="*/ 209569 h 350073"/>
                  <a:gd name="connsiteX5" fmla="*/ 254100 w 254440"/>
                  <a:gd name="connsiteY5" fmla="*/ 19 h 35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40" h="350073">
                    <a:moveTo>
                      <a:pt x="254100" y="19"/>
                    </a:moveTo>
                    <a:cubicBezTo>
                      <a:pt x="246692" y="-2098"/>
                      <a:pt x="84767" y="172527"/>
                      <a:pt x="63600" y="196869"/>
                    </a:cubicBezTo>
                    <a:cubicBezTo>
                      <a:pt x="42433" y="221211"/>
                      <a:pt x="137683" y="120669"/>
                      <a:pt x="127100" y="146069"/>
                    </a:cubicBezTo>
                    <a:cubicBezTo>
                      <a:pt x="116517" y="171469"/>
                      <a:pt x="3275" y="338686"/>
                      <a:pt x="100" y="349269"/>
                    </a:cubicBezTo>
                    <a:cubicBezTo>
                      <a:pt x="-3075" y="359852"/>
                      <a:pt x="69950" y="263544"/>
                      <a:pt x="108050" y="209569"/>
                    </a:cubicBezTo>
                    <a:cubicBezTo>
                      <a:pt x="146150" y="155594"/>
                      <a:pt x="261508" y="2136"/>
                      <a:pt x="254100" y="1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フリーフォーム 230">
                <a:extLst>
                  <a:ext uri="{FF2B5EF4-FFF2-40B4-BE49-F238E27FC236}">
                    <a16:creationId xmlns:a16="http://schemas.microsoft.com/office/drawing/2014/main" id="{52D50864-1501-6D5F-4957-33CBD42DF16C}"/>
                  </a:ext>
                </a:extLst>
              </p:cNvPr>
              <p:cNvSpPr/>
              <p:nvPr/>
            </p:nvSpPr>
            <p:spPr>
              <a:xfrm>
                <a:off x="6464042" y="3044446"/>
                <a:ext cx="724450" cy="213104"/>
              </a:xfrm>
              <a:custGeom>
                <a:avLst/>
                <a:gdLst>
                  <a:gd name="connsiteX0" fmla="*/ 258 w 724450"/>
                  <a:gd name="connsiteY0" fmla="*/ 213104 h 213104"/>
                  <a:gd name="connsiteX1" fmla="*/ 355858 w 724450"/>
                  <a:gd name="connsiteY1" fmla="*/ 9904 h 213104"/>
                  <a:gd name="connsiteX2" fmla="*/ 654308 w 724450"/>
                  <a:gd name="connsiteY2" fmla="*/ 67054 h 213104"/>
                  <a:gd name="connsiteX3" fmla="*/ 584458 w 724450"/>
                  <a:gd name="connsiteY3" fmla="*/ 54354 h 213104"/>
                  <a:gd name="connsiteX4" fmla="*/ 724158 w 724450"/>
                  <a:gd name="connsiteY4" fmla="*/ 200404 h 213104"/>
                  <a:gd name="connsiteX5" fmla="*/ 540008 w 724450"/>
                  <a:gd name="connsiteY5" fmla="*/ 41654 h 213104"/>
                  <a:gd name="connsiteX6" fmla="*/ 413008 w 724450"/>
                  <a:gd name="connsiteY6" fmla="*/ 9904 h 213104"/>
                  <a:gd name="connsiteX7" fmla="*/ 258 w 724450"/>
                  <a:gd name="connsiteY7" fmla="*/ 213104 h 21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4450" h="213104">
                    <a:moveTo>
                      <a:pt x="258" y="213104"/>
                    </a:moveTo>
                    <a:cubicBezTo>
                      <a:pt x="-9267" y="213104"/>
                      <a:pt x="246850" y="34246"/>
                      <a:pt x="355858" y="9904"/>
                    </a:cubicBezTo>
                    <a:cubicBezTo>
                      <a:pt x="464866" y="-14438"/>
                      <a:pt x="616208" y="59646"/>
                      <a:pt x="654308" y="67054"/>
                    </a:cubicBezTo>
                    <a:cubicBezTo>
                      <a:pt x="692408" y="74462"/>
                      <a:pt x="572816" y="32129"/>
                      <a:pt x="584458" y="54354"/>
                    </a:cubicBezTo>
                    <a:cubicBezTo>
                      <a:pt x="596100" y="76579"/>
                      <a:pt x="731566" y="202521"/>
                      <a:pt x="724158" y="200404"/>
                    </a:cubicBezTo>
                    <a:cubicBezTo>
                      <a:pt x="716750" y="198287"/>
                      <a:pt x="591866" y="73404"/>
                      <a:pt x="540008" y="41654"/>
                    </a:cubicBezTo>
                    <a:cubicBezTo>
                      <a:pt x="488150" y="9904"/>
                      <a:pt x="497675" y="-14438"/>
                      <a:pt x="413008" y="9904"/>
                    </a:cubicBezTo>
                    <a:cubicBezTo>
                      <a:pt x="328341" y="34246"/>
                      <a:pt x="9783" y="213104"/>
                      <a:pt x="258" y="21310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フリーフォーム 231">
                <a:extLst>
                  <a:ext uri="{FF2B5EF4-FFF2-40B4-BE49-F238E27FC236}">
                    <a16:creationId xmlns:a16="http://schemas.microsoft.com/office/drawing/2014/main" id="{04B40FF7-7AA4-917F-101C-D3ECE1ECE25B}"/>
                  </a:ext>
                </a:extLst>
              </p:cNvPr>
              <p:cNvSpPr/>
              <p:nvPr/>
            </p:nvSpPr>
            <p:spPr>
              <a:xfrm>
                <a:off x="5441116" y="5140688"/>
                <a:ext cx="229469" cy="482163"/>
              </a:xfrm>
              <a:custGeom>
                <a:avLst/>
                <a:gdLst>
                  <a:gd name="connsiteX0" fmla="*/ 229279 w 229469"/>
                  <a:gd name="connsiteY0" fmla="*/ 24 h 482163"/>
                  <a:gd name="connsiteX1" fmla="*/ 123343 w 229469"/>
                  <a:gd name="connsiteY1" fmla="*/ 189595 h 482163"/>
                  <a:gd name="connsiteX2" fmla="*/ 56435 w 229469"/>
                  <a:gd name="connsiteY2" fmla="*/ 317834 h 482163"/>
                  <a:gd name="connsiteX3" fmla="*/ 679 w 229469"/>
                  <a:gd name="connsiteY3" fmla="*/ 479527 h 482163"/>
                  <a:gd name="connsiteX4" fmla="*/ 95464 w 229469"/>
                  <a:gd name="connsiteY4" fmla="*/ 178444 h 482163"/>
                  <a:gd name="connsiteX5" fmla="*/ 229279 w 229469"/>
                  <a:gd name="connsiteY5" fmla="*/ 24 h 4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469" h="482163">
                    <a:moveTo>
                      <a:pt x="229279" y="24"/>
                    </a:moveTo>
                    <a:cubicBezTo>
                      <a:pt x="233925" y="1882"/>
                      <a:pt x="152150" y="136627"/>
                      <a:pt x="123343" y="189595"/>
                    </a:cubicBezTo>
                    <a:cubicBezTo>
                      <a:pt x="94536" y="242563"/>
                      <a:pt x="76879" y="269512"/>
                      <a:pt x="56435" y="317834"/>
                    </a:cubicBezTo>
                    <a:cubicBezTo>
                      <a:pt x="35991" y="366156"/>
                      <a:pt x="-5826" y="502759"/>
                      <a:pt x="679" y="479527"/>
                    </a:cubicBezTo>
                    <a:cubicBezTo>
                      <a:pt x="7184" y="456295"/>
                      <a:pt x="56435" y="253715"/>
                      <a:pt x="95464" y="178444"/>
                    </a:cubicBezTo>
                    <a:cubicBezTo>
                      <a:pt x="134493" y="103173"/>
                      <a:pt x="224633" y="-1834"/>
                      <a:pt x="229279" y="2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7" name="フリーフォーム 396">
                <a:extLst>
                  <a:ext uri="{FF2B5EF4-FFF2-40B4-BE49-F238E27FC236}">
                    <a16:creationId xmlns:a16="http://schemas.microsoft.com/office/drawing/2014/main" id="{A0D98D48-748F-A4E5-5F71-20F4CBB1E823}"/>
                  </a:ext>
                </a:extLst>
              </p:cNvPr>
              <p:cNvSpPr/>
              <p:nvPr/>
            </p:nvSpPr>
            <p:spPr>
              <a:xfrm>
                <a:off x="5604798" y="3491953"/>
                <a:ext cx="649679" cy="945877"/>
              </a:xfrm>
              <a:custGeom>
                <a:avLst/>
                <a:gdLst>
                  <a:gd name="connsiteX0" fmla="*/ 320183 w 649679"/>
                  <a:gd name="connsiteY0" fmla="*/ 145 h 945877"/>
                  <a:gd name="connsiteX1" fmla="*/ 336733 w 649679"/>
                  <a:gd name="connsiteY1" fmla="*/ 318737 h 945877"/>
                  <a:gd name="connsiteX2" fmla="*/ 361559 w 649679"/>
                  <a:gd name="connsiteY2" fmla="*/ 252536 h 945877"/>
                  <a:gd name="connsiteX3" fmla="*/ 353283 w 649679"/>
                  <a:gd name="connsiteY3" fmla="*/ 347699 h 945877"/>
                  <a:gd name="connsiteX4" fmla="*/ 440172 w 649679"/>
                  <a:gd name="connsiteY4" fmla="*/ 248398 h 945877"/>
                  <a:gd name="connsiteX5" fmla="*/ 407072 w 649679"/>
                  <a:gd name="connsiteY5" fmla="*/ 480101 h 945877"/>
                  <a:gd name="connsiteX6" fmla="*/ 489823 w 649679"/>
                  <a:gd name="connsiteY6" fmla="*/ 322874 h 945877"/>
                  <a:gd name="connsiteX7" fmla="*/ 543611 w 649679"/>
                  <a:gd name="connsiteY7" fmla="*/ 264948 h 945877"/>
                  <a:gd name="connsiteX8" fmla="*/ 473273 w 649679"/>
                  <a:gd name="connsiteY8" fmla="*/ 447001 h 945877"/>
                  <a:gd name="connsiteX9" fmla="*/ 469135 w 649679"/>
                  <a:gd name="connsiteY9" fmla="*/ 538027 h 945877"/>
                  <a:gd name="connsiteX10" fmla="*/ 647050 w 649679"/>
                  <a:gd name="connsiteY10" fmla="*/ 931095 h 945877"/>
                  <a:gd name="connsiteX11" fmla="*/ 576712 w 649679"/>
                  <a:gd name="connsiteY11" fmla="*/ 778005 h 945877"/>
                  <a:gd name="connsiteX12" fmla="*/ 593262 w 649679"/>
                  <a:gd name="connsiteY12" fmla="*/ 943508 h 945877"/>
                  <a:gd name="connsiteX13" fmla="*/ 357421 w 649679"/>
                  <a:gd name="connsiteY13" fmla="*/ 624916 h 945877"/>
                  <a:gd name="connsiteX14" fmla="*/ 270532 w 649679"/>
                  <a:gd name="connsiteY14" fmla="*/ 724217 h 945877"/>
                  <a:gd name="connsiteX15" fmla="*/ 295358 w 649679"/>
                  <a:gd name="connsiteY15" fmla="*/ 637328 h 945877"/>
                  <a:gd name="connsiteX16" fmla="*/ 109168 w 649679"/>
                  <a:gd name="connsiteY16" fmla="*/ 761455 h 945877"/>
                  <a:gd name="connsiteX17" fmla="*/ 262257 w 649679"/>
                  <a:gd name="connsiteY17" fmla="*/ 604228 h 945877"/>
                  <a:gd name="connsiteX18" fmla="*/ 171231 w 649679"/>
                  <a:gd name="connsiteY18" fmla="*/ 455276 h 945877"/>
                  <a:gd name="connsiteX19" fmla="*/ 253982 w 649679"/>
                  <a:gd name="connsiteY19" fmla="*/ 517339 h 945877"/>
                  <a:gd name="connsiteX20" fmla="*/ 258120 w 649679"/>
                  <a:gd name="connsiteY20" fmla="*/ 335287 h 945877"/>
                  <a:gd name="connsiteX21" fmla="*/ 154681 w 649679"/>
                  <a:gd name="connsiteY21" fmla="*/ 223573 h 945877"/>
                  <a:gd name="connsiteX22" fmla="*/ 1591 w 649679"/>
                  <a:gd name="connsiteY22" fmla="*/ 53933 h 945877"/>
                  <a:gd name="connsiteX23" fmla="*/ 258120 w 649679"/>
                  <a:gd name="connsiteY23" fmla="*/ 298049 h 945877"/>
                  <a:gd name="connsiteX24" fmla="*/ 258120 w 649679"/>
                  <a:gd name="connsiteY24" fmla="*/ 277361 h 945877"/>
                  <a:gd name="connsiteX25" fmla="*/ 320183 w 649679"/>
                  <a:gd name="connsiteY25" fmla="*/ 145 h 945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49679" h="945877">
                    <a:moveTo>
                      <a:pt x="320183" y="145"/>
                    </a:moveTo>
                    <a:cubicBezTo>
                      <a:pt x="333285" y="7041"/>
                      <a:pt x="329837" y="276672"/>
                      <a:pt x="336733" y="318737"/>
                    </a:cubicBezTo>
                    <a:cubicBezTo>
                      <a:pt x="343629" y="360802"/>
                      <a:pt x="358801" y="247709"/>
                      <a:pt x="361559" y="252536"/>
                    </a:cubicBezTo>
                    <a:cubicBezTo>
                      <a:pt x="364317" y="257363"/>
                      <a:pt x="340181" y="348389"/>
                      <a:pt x="353283" y="347699"/>
                    </a:cubicBezTo>
                    <a:cubicBezTo>
                      <a:pt x="366385" y="347009"/>
                      <a:pt x="431207" y="226331"/>
                      <a:pt x="440172" y="248398"/>
                    </a:cubicBezTo>
                    <a:cubicBezTo>
                      <a:pt x="449137" y="270465"/>
                      <a:pt x="398797" y="467688"/>
                      <a:pt x="407072" y="480101"/>
                    </a:cubicBezTo>
                    <a:cubicBezTo>
                      <a:pt x="415347" y="492514"/>
                      <a:pt x="467067" y="358733"/>
                      <a:pt x="489823" y="322874"/>
                    </a:cubicBezTo>
                    <a:cubicBezTo>
                      <a:pt x="512579" y="287015"/>
                      <a:pt x="546369" y="244260"/>
                      <a:pt x="543611" y="264948"/>
                    </a:cubicBezTo>
                    <a:cubicBezTo>
                      <a:pt x="540853" y="285636"/>
                      <a:pt x="485686" y="401488"/>
                      <a:pt x="473273" y="447001"/>
                    </a:cubicBezTo>
                    <a:cubicBezTo>
                      <a:pt x="460860" y="492514"/>
                      <a:pt x="440172" y="457345"/>
                      <a:pt x="469135" y="538027"/>
                    </a:cubicBezTo>
                    <a:cubicBezTo>
                      <a:pt x="498098" y="618709"/>
                      <a:pt x="629121" y="891099"/>
                      <a:pt x="647050" y="931095"/>
                    </a:cubicBezTo>
                    <a:cubicBezTo>
                      <a:pt x="664979" y="971091"/>
                      <a:pt x="585677" y="775936"/>
                      <a:pt x="576712" y="778005"/>
                    </a:cubicBezTo>
                    <a:cubicBezTo>
                      <a:pt x="567747" y="780074"/>
                      <a:pt x="629810" y="969023"/>
                      <a:pt x="593262" y="943508"/>
                    </a:cubicBezTo>
                    <a:cubicBezTo>
                      <a:pt x="556714" y="917993"/>
                      <a:pt x="411209" y="661464"/>
                      <a:pt x="357421" y="624916"/>
                    </a:cubicBezTo>
                    <a:cubicBezTo>
                      <a:pt x="303633" y="588368"/>
                      <a:pt x="280876" y="722148"/>
                      <a:pt x="270532" y="724217"/>
                    </a:cubicBezTo>
                    <a:cubicBezTo>
                      <a:pt x="260188" y="726286"/>
                      <a:pt x="322252" y="631122"/>
                      <a:pt x="295358" y="637328"/>
                    </a:cubicBezTo>
                    <a:cubicBezTo>
                      <a:pt x="268464" y="643534"/>
                      <a:pt x="114685" y="766972"/>
                      <a:pt x="109168" y="761455"/>
                    </a:cubicBezTo>
                    <a:cubicBezTo>
                      <a:pt x="103651" y="755938"/>
                      <a:pt x="251913" y="655258"/>
                      <a:pt x="262257" y="604228"/>
                    </a:cubicBezTo>
                    <a:cubicBezTo>
                      <a:pt x="272601" y="553198"/>
                      <a:pt x="172610" y="469758"/>
                      <a:pt x="171231" y="455276"/>
                    </a:cubicBezTo>
                    <a:cubicBezTo>
                      <a:pt x="169852" y="440795"/>
                      <a:pt x="239501" y="537337"/>
                      <a:pt x="253982" y="517339"/>
                    </a:cubicBezTo>
                    <a:cubicBezTo>
                      <a:pt x="268463" y="497341"/>
                      <a:pt x="274670" y="384248"/>
                      <a:pt x="258120" y="335287"/>
                    </a:cubicBezTo>
                    <a:cubicBezTo>
                      <a:pt x="241570" y="286326"/>
                      <a:pt x="197436" y="270465"/>
                      <a:pt x="154681" y="223573"/>
                    </a:cubicBezTo>
                    <a:cubicBezTo>
                      <a:pt x="111926" y="176681"/>
                      <a:pt x="-15649" y="41521"/>
                      <a:pt x="1591" y="53933"/>
                    </a:cubicBezTo>
                    <a:cubicBezTo>
                      <a:pt x="18831" y="66345"/>
                      <a:pt x="215365" y="260811"/>
                      <a:pt x="258120" y="298049"/>
                    </a:cubicBezTo>
                    <a:cubicBezTo>
                      <a:pt x="300875" y="335287"/>
                      <a:pt x="251224" y="320805"/>
                      <a:pt x="258120" y="277361"/>
                    </a:cubicBezTo>
                    <a:cubicBezTo>
                      <a:pt x="265016" y="233917"/>
                      <a:pt x="307081" y="-6751"/>
                      <a:pt x="320183" y="14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8" name="フリーフォーム 397">
                <a:extLst>
                  <a:ext uri="{FF2B5EF4-FFF2-40B4-BE49-F238E27FC236}">
                    <a16:creationId xmlns:a16="http://schemas.microsoft.com/office/drawing/2014/main" id="{CC83D41A-1E77-C9EA-DA05-81CE7A0D70D5}"/>
                  </a:ext>
                </a:extLst>
              </p:cNvPr>
              <p:cNvSpPr/>
              <p:nvPr/>
            </p:nvSpPr>
            <p:spPr>
              <a:xfrm>
                <a:off x="6074876" y="3785425"/>
                <a:ext cx="1596201" cy="871186"/>
              </a:xfrm>
              <a:custGeom>
                <a:avLst/>
                <a:gdLst>
                  <a:gd name="connsiteX0" fmla="*/ 470738 w 1596201"/>
                  <a:gd name="connsiteY0" fmla="*/ 37677 h 871186"/>
                  <a:gd name="connsiteX1" fmla="*/ 375575 w 1596201"/>
                  <a:gd name="connsiteY1" fmla="*/ 240418 h 871186"/>
                  <a:gd name="connsiteX2" fmla="*/ 334199 w 1596201"/>
                  <a:gd name="connsiteY2" fmla="*/ 347994 h 871186"/>
                  <a:gd name="connsiteX3" fmla="*/ 627966 w 1596201"/>
                  <a:gd name="connsiteY3" fmla="*/ 244555 h 871186"/>
                  <a:gd name="connsiteX4" fmla="*/ 1165848 w 1596201"/>
                  <a:gd name="connsiteY4" fmla="*/ 199042 h 871186"/>
                  <a:gd name="connsiteX5" fmla="*/ 971383 w 1596201"/>
                  <a:gd name="connsiteY5" fmla="*/ 256968 h 871186"/>
                  <a:gd name="connsiteX6" fmla="*/ 1265149 w 1596201"/>
                  <a:gd name="connsiteY6" fmla="*/ 207317 h 871186"/>
                  <a:gd name="connsiteX7" fmla="*/ 1281700 w 1596201"/>
                  <a:gd name="connsiteY7" fmla="*/ 186629 h 871186"/>
                  <a:gd name="connsiteX8" fmla="*/ 1592016 w 1596201"/>
                  <a:gd name="connsiteY8" fmla="*/ 476258 h 871186"/>
                  <a:gd name="connsiteX9" fmla="*/ 1443064 w 1596201"/>
                  <a:gd name="connsiteY9" fmla="*/ 356269 h 871186"/>
                  <a:gd name="connsiteX10" fmla="*/ 1190673 w 1596201"/>
                  <a:gd name="connsiteY10" fmla="*/ 302481 h 871186"/>
                  <a:gd name="connsiteX11" fmla="*/ 1426514 w 1596201"/>
                  <a:gd name="connsiteY11" fmla="*/ 439020 h 871186"/>
                  <a:gd name="connsiteX12" fmla="*/ 1029309 w 1596201"/>
                  <a:gd name="connsiteY12" fmla="*/ 281793 h 871186"/>
                  <a:gd name="connsiteX13" fmla="*/ 611415 w 1596201"/>
                  <a:gd name="connsiteY13" fmla="*/ 368682 h 871186"/>
                  <a:gd name="connsiteX14" fmla="*/ 437638 w 1596201"/>
                  <a:gd name="connsiteY14" fmla="*/ 476258 h 871186"/>
                  <a:gd name="connsiteX15" fmla="*/ 371437 w 1596201"/>
                  <a:gd name="connsiteY15" fmla="*/ 587972 h 871186"/>
                  <a:gd name="connsiteX16" fmla="*/ 359024 w 1596201"/>
                  <a:gd name="connsiteY16" fmla="*/ 749337 h 871186"/>
                  <a:gd name="connsiteX17" fmla="*/ 350749 w 1596201"/>
                  <a:gd name="connsiteY17" fmla="*/ 587972 h 871186"/>
                  <a:gd name="connsiteX18" fmla="*/ 296961 w 1596201"/>
                  <a:gd name="connsiteY18" fmla="*/ 865189 h 871186"/>
                  <a:gd name="connsiteX19" fmla="*/ 267998 w 1596201"/>
                  <a:gd name="connsiteY19" fmla="*/ 741062 h 871186"/>
                  <a:gd name="connsiteX20" fmla="*/ 3195 w 1596201"/>
                  <a:gd name="connsiteY20" fmla="*/ 319031 h 871186"/>
                  <a:gd name="connsiteX21" fmla="*/ 119046 w 1596201"/>
                  <a:gd name="connsiteY21" fmla="*/ 443158 h 871186"/>
                  <a:gd name="connsiteX22" fmla="*/ 81808 w 1596201"/>
                  <a:gd name="connsiteY22" fmla="*/ 273518 h 871186"/>
                  <a:gd name="connsiteX23" fmla="*/ 127321 w 1596201"/>
                  <a:gd name="connsiteY23" fmla="*/ 323169 h 871186"/>
                  <a:gd name="connsiteX24" fmla="*/ 230760 w 1596201"/>
                  <a:gd name="connsiteY24" fmla="*/ 376957 h 871186"/>
                  <a:gd name="connsiteX25" fmla="*/ 247310 w 1596201"/>
                  <a:gd name="connsiteY25" fmla="*/ 236280 h 871186"/>
                  <a:gd name="connsiteX26" fmla="*/ 222485 w 1596201"/>
                  <a:gd name="connsiteY26" fmla="*/ 397645 h 871186"/>
                  <a:gd name="connsiteX27" fmla="*/ 301099 w 1596201"/>
                  <a:gd name="connsiteY27" fmla="*/ 8714 h 871186"/>
                  <a:gd name="connsiteX28" fmla="*/ 301099 w 1596201"/>
                  <a:gd name="connsiteY28" fmla="*/ 136979 h 871186"/>
                  <a:gd name="connsiteX29" fmla="*/ 309374 w 1596201"/>
                  <a:gd name="connsiteY29" fmla="*/ 252830 h 871186"/>
                  <a:gd name="connsiteX30" fmla="*/ 470738 w 1596201"/>
                  <a:gd name="connsiteY30" fmla="*/ 37677 h 871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96201" h="871186">
                    <a:moveTo>
                      <a:pt x="470738" y="37677"/>
                    </a:moveTo>
                    <a:cubicBezTo>
                      <a:pt x="481771" y="35608"/>
                      <a:pt x="398331" y="188699"/>
                      <a:pt x="375575" y="240418"/>
                    </a:cubicBezTo>
                    <a:cubicBezTo>
                      <a:pt x="352819" y="292137"/>
                      <a:pt x="292134" y="347305"/>
                      <a:pt x="334199" y="347994"/>
                    </a:cubicBezTo>
                    <a:cubicBezTo>
                      <a:pt x="376264" y="348683"/>
                      <a:pt x="489358" y="269380"/>
                      <a:pt x="627966" y="244555"/>
                    </a:cubicBezTo>
                    <a:cubicBezTo>
                      <a:pt x="766574" y="219730"/>
                      <a:pt x="1108612" y="196973"/>
                      <a:pt x="1165848" y="199042"/>
                    </a:cubicBezTo>
                    <a:cubicBezTo>
                      <a:pt x="1223084" y="201111"/>
                      <a:pt x="954833" y="255589"/>
                      <a:pt x="971383" y="256968"/>
                    </a:cubicBezTo>
                    <a:cubicBezTo>
                      <a:pt x="987933" y="258347"/>
                      <a:pt x="1265149" y="207317"/>
                      <a:pt x="1265149" y="207317"/>
                    </a:cubicBezTo>
                    <a:cubicBezTo>
                      <a:pt x="1316869" y="195594"/>
                      <a:pt x="1227222" y="141806"/>
                      <a:pt x="1281700" y="186629"/>
                    </a:cubicBezTo>
                    <a:cubicBezTo>
                      <a:pt x="1336178" y="231453"/>
                      <a:pt x="1565122" y="447985"/>
                      <a:pt x="1592016" y="476258"/>
                    </a:cubicBezTo>
                    <a:cubicBezTo>
                      <a:pt x="1618910" y="504531"/>
                      <a:pt x="1509954" y="385232"/>
                      <a:pt x="1443064" y="356269"/>
                    </a:cubicBezTo>
                    <a:cubicBezTo>
                      <a:pt x="1376174" y="327306"/>
                      <a:pt x="1193431" y="288689"/>
                      <a:pt x="1190673" y="302481"/>
                    </a:cubicBezTo>
                    <a:cubicBezTo>
                      <a:pt x="1187915" y="316273"/>
                      <a:pt x="1453408" y="442468"/>
                      <a:pt x="1426514" y="439020"/>
                    </a:cubicBezTo>
                    <a:cubicBezTo>
                      <a:pt x="1399620" y="435572"/>
                      <a:pt x="1165159" y="293516"/>
                      <a:pt x="1029309" y="281793"/>
                    </a:cubicBezTo>
                    <a:cubicBezTo>
                      <a:pt x="893459" y="270070"/>
                      <a:pt x="710027" y="336271"/>
                      <a:pt x="611415" y="368682"/>
                    </a:cubicBezTo>
                    <a:cubicBezTo>
                      <a:pt x="512803" y="401093"/>
                      <a:pt x="477634" y="439710"/>
                      <a:pt x="437638" y="476258"/>
                    </a:cubicBezTo>
                    <a:cubicBezTo>
                      <a:pt x="397642" y="512806"/>
                      <a:pt x="384539" y="542459"/>
                      <a:pt x="371437" y="587972"/>
                    </a:cubicBezTo>
                    <a:cubicBezTo>
                      <a:pt x="358335" y="633485"/>
                      <a:pt x="362472" y="749337"/>
                      <a:pt x="359024" y="749337"/>
                    </a:cubicBezTo>
                    <a:cubicBezTo>
                      <a:pt x="355576" y="749337"/>
                      <a:pt x="361093" y="568663"/>
                      <a:pt x="350749" y="587972"/>
                    </a:cubicBezTo>
                    <a:cubicBezTo>
                      <a:pt x="340405" y="607281"/>
                      <a:pt x="310753" y="839674"/>
                      <a:pt x="296961" y="865189"/>
                    </a:cubicBezTo>
                    <a:cubicBezTo>
                      <a:pt x="283169" y="890704"/>
                      <a:pt x="316959" y="832088"/>
                      <a:pt x="267998" y="741062"/>
                    </a:cubicBezTo>
                    <a:cubicBezTo>
                      <a:pt x="219037" y="650036"/>
                      <a:pt x="28020" y="368682"/>
                      <a:pt x="3195" y="319031"/>
                    </a:cubicBezTo>
                    <a:cubicBezTo>
                      <a:pt x="-21630" y="269380"/>
                      <a:pt x="105944" y="450744"/>
                      <a:pt x="119046" y="443158"/>
                    </a:cubicBezTo>
                    <a:cubicBezTo>
                      <a:pt x="132148" y="435573"/>
                      <a:pt x="80429" y="293516"/>
                      <a:pt x="81808" y="273518"/>
                    </a:cubicBezTo>
                    <a:cubicBezTo>
                      <a:pt x="83187" y="253520"/>
                      <a:pt x="102496" y="305929"/>
                      <a:pt x="127321" y="323169"/>
                    </a:cubicBezTo>
                    <a:cubicBezTo>
                      <a:pt x="152146" y="340409"/>
                      <a:pt x="210762" y="391438"/>
                      <a:pt x="230760" y="376957"/>
                    </a:cubicBezTo>
                    <a:cubicBezTo>
                      <a:pt x="250758" y="362476"/>
                      <a:pt x="248689" y="232832"/>
                      <a:pt x="247310" y="236280"/>
                    </a:cubicBezTo>
                    <a:cubicBezTo>
                      <a:pt x="245931" y="239728"/>
                      <a:pt x="213520" y="435573"/>
                      <a:pt x="222485" y="397645"/>
                    </a:cubicBezTo>
                    <a:cubicBezTo>
                      <a:pt x="231450" y="359717"/>
                      <a:pt x="287997" y="52158"/>
                      <a:pt x="301099" y="8714"/>
                    </a:cubicBezTo>
                    <a:cubicBezTo>
                      <a:pt x="314201" y="-34730"/>
                      <a:pt x="299720" y="96293"/>
                      <a:pt x="301099" y="136979"/>
                    </a:cubicBezTo>
                    <a:cubicBezTo>
                      <a:pt x="302478" y="177665"/>
                      <a:pt x="283170" y="263863"/>
                      <a:pt x="309374" y="252830"/>
                    </a:cubicBezTo>
                    <a:cubicBezTo>
                      <a:pt x="335578" y="241797"/>
                      <a:pt x="459705" y="39746"/>
                      <a:pt x="470738" y="3767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9" name="フリーフォーム 398">
                <a:extLst>
                  <a:ext uri="{FF2B5EF4-FFF2-40B4-BE49-F238E27FC236}">
                    <a16:creationId xmlns:a16="http://schemas.microsoft.com/office/drawing/2014/main" id="{7E4B4C36-A381-23B5-9D86-75FE7AB160EE}"/>
                  </a:ext>
                </a:extLst>
              </p:cNvPr>
              <p:cNvSpPr/>
              <p:nvPr/>
            </p:nvSpPr>
            <p:spPr>
              <a:xfrm>
                <a:off x="6023601" y="3916192"/>
                <a:ext cx="585636" cy="1088278"/>
              </a:xfrm>
              <a:custGeom>
                <a:avLst/>
                <a:gdLst>
                  <a:gd name="connsiteX0" fmla="*/ 501326 w 585636"/>
                  <a:gd name="connsiteY0" fmla="*/ 237915 h 1088278"/>
                  <a:gd name="connsiteX1" fmla="*/ 464088 w 585636"/>
                  <a:gd name="connsiteY1" fmla="*/ 494443 h 1088278"/>
                  <a:gd name="connsiteX2" fmla="*/ 584077 w 585636"/>
                  <a:gd name="connsiteY2" fmla="*/ 813035 h 1088278"/>
                  <a:gd name="connsiteX3" fmla="*/ 513738 w 585636"/>
                  <a:gd name="connsiteY3" fmla="*/ 672358 h 1088278"/>
                  <a:gd name="connsiteX4" fmla="*/ 261347 w 585636"/>
                  <a:gd name="connsiteY4" fmla="*/ 490306 h 1088278"/>
                  <a:gd name="connsiteX5" fmla="*/ 393749 w 585636"/>
                  <a:gd name="connsiteY5" fmla="*/ 813035 h 1088278"/>
                  <a:gd name="connsiteX6" fmla="*/ 426850 w 585636"/>
                  <a:gd name="connsiteY6" fmla="*/ 866823 h 1088278"/>
                  <a:gd name="connsiteX7" fmla="*/ 348236 w 585636"/>
                  <a:gd name="connsiteY7" fmla="*/ 734422 h 1088278"/>
                  <a:gd name="connsiteX8" fmla="*/ 282035 w 585636"/>
                  <a:gd name="connsiteY8" fmla="*/ 1011638 h 1088278"/>
                  <a:gd name="connsiteX9" fmla="*/ 294448 w 585636"/>
                  <a:gd name="connsiteY9" fmla="*/ 1073701 h 1088278"/>
                  <a:gd name="connsiteX10" fmla="*/ 162046 w 585636"/>
                  <a:gd name="connsiteY10" fmla="*/ 779935 h 1088278"/>
                  <a:gd name="connsiteX11" fmla="*/ 681 w 585636"/>
                  <a:gd name="connsiteY11" fmla="*/ 213089 h 1088278"/>
                  <a:gd name="connsiteX12" fmla="*/ 104120 w 585636"/>
                  <a:gd name="connsiteY12" fmla="*/ 378592 h 1088278"/>
                  <a:gd name="connsiteX13" fmla="*/ 104120 w 585636"/>
                  <a:gd name="connsiteY13" fmla="*/ 138613 h 1088278"/>
                  <a:gd name="connsiteX14" fmla="*/ 228247 w 585636"/>
                  <a:gd name="connsiteY14" fmla="*/ 399279 h 1088278"/>
                  <a:gd name="connsiteX15" fmla="*/ 244797 w 585636"/>
                  <a:gd name="connsiteY15" fmla="*/ 2074 h 1088278"/>
                  <a:gd name="connsiteX16" fmla="*/ 319273 w 585636"/>
                  <a:gd name="connsiteY16" fmla="*/ 250327 h 1088278"/>
                  <a:gd name="connsiteX17" fmla="*/ 364786 w 585636"/>
                  <a:gd name="connsiteY17" fmla="*/ 411692 h 1088278"/>
                  <a:gd name="connsiteX18" fmla="*/ 501326 w 585636"/>
                  <a:gd name="connsiteY18" fmla="*/ 237915 h 108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5636" h="1088278">
                    <a:moveTo>
                      <a:pt x="501326" y="237915"/>
                    </a:moveTo>
                    <a:cubicBezTo>
                      <a:pt x="517876" y="251707"/>
                      <a:pt x="450296" y="398590"/>
                      <a:pt x="464088" y="494443"/>
                    </a:cubicBezTo>
                    <a:cubicBezTo>
                      <a:pt x="477880" y="590296"/>
                      <a:pt x="575802" y="783382"/>
                      <a:pt x="584077" y="813035"/>
                    </a:cubicBezTo>
                    <a:cubicBezTo>
                      <a:pt x="592352" y="842688"/>
                      <a:pt x="567526" y="726146"/>
                      <a:pt x="513738" y="672358"/>
                    </a:cubicBezTo>
                    <a:cubicBezTo>
                      <a:pt x="459950" y="618570"/>
                      <a:pt x="281345" y="466860"/>
                      <a:pt x="261347" y="490306"/>
                    </a:cubicBezTo>
                    <a:cubicBezTo>
                      <a:pt x="241349" y="513752"/>
                      <a:pt x="366165" y="750282"/>
                      <a:pt x="393749" y="813035"/>
                    </a:cubicBezTo>
                    <a:cubicBezTo>
                      <a:pt x="421333" y="875788"/>
                      <a:pt x="434435" y="879925"/>
                      <a:pt x="426850" y="866823"/>
                    </a:cubicBezTo>
                    <a:cubicBezTo>
                      <a:pt x="419264" y="853721"/>
                      <a:pt x="372372" y="710286"/>
                      <a:pt x="348236" y="734422"/>
                    </a:cubicBezTo>
                    <a:cubicBezTo>
                      <a:pt x="324100" y="758558"/>
                      <a:pt x="291000" y="955091"/>
                      <a:pt x="282035" y="1011638"/>
                    </a:cubicBezTo>
                    <a:cubicBezTo>
                      <a:pt x="273070" y="1068185"/>
                      <a:pt x="314446" y="1112318"/>
                      <a:pt x="294448" y="1073701"/>
                    </a:cubicBezTo>
                    <a:cubicBezTo>
                      <a:pt x="274450" y="1035084"/>
                      <a:pt x="211007" y="923370"/>
                      <a:pt x="162046" y="779935"/>
                    </a:cubicBezTo>
                    <a:cubicBezTo>
                      <a:pt x="113085" y="636500"/>
                      <a:pt x="10335" y="279979"/>
                      <a:pt x="681" y="213089"/>
                    </a:cubicBezTo>
                    <a:cubicBezTo>
                      <a:pt x="-8973" y="146199"/>
                      <a:pt x="86880" y="391004"/>
                      <a:pt x="104120" y="378592"/>
                    </a:cubicBezTo>
                    <a:cubicBezTo>
                      <a:pt x="121360" y="366180"/>
                      <a:pt x="83432" y="135165"/>
                      <a:pt x="104120" y="138613"/>
                    </a:cubicBezTo>
                    <a:cubicBezTo>
                      <a:pt x="124808" y="142061"/>
                      <a:pt x="204801" y="422035"/>
                      <a:pt x="228247" y="399279"/>
                    </a:cubicBezTo>
                    <a:cubicBezTo>
                      <a:pt x="251693" y="376523"/>
                      <a:pt x="229626" y="26899"/>
                      <a:pt x="244797" y="2074"/>
                    </a:cubicBezTo>
                    <a:cubicBezTo>
                      <a:pt x="259968" y="-22751"/>
                      <a:pt x="299275" y="182057"/>
                      <a:pt x="319273" y="250327"/>
                    </a:cubicBezTo>
                    <a:cubicBezTo>
                      <a:pt x="339271" y="318597"/>
                      <a:pt x="334444" y="411692"/>
                      <a:pt x="364786" y="411692"/>
                    </a:cubicBezTo>
                    <a:cubicBezTo>
                      <a:pt x="395128" y="411692"/>
                      <a:pt x="484776" y="224123"/>
                      <a:pt x="501326" y="23791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0" name="フリーフォーム 399">
                <a:extLst>
                  <a:ext uri="{FF2B5EF4-FFF2-40B4-BE49-F238E27FC236}">
                    <a16:creationId xmlns:a16="http://schemas.microsoft.com/office/drawing/2014/main" id="{5F24F9AA-AE61-0F6B-6F81-44C9A7C292C9}"/>
                  </a:ext>
                </a:extLst>
              </p:cNvPr>
              <p:cNvSpPr/>
              <p:nvPr/>
            </p:nvSpPr>
            <p:spPr>
              <a:xfrm>
                <a:off x="6072580" y="4243829"/>
                <a:ext cx="542918" cy="1491330"/>
              </a:xfrm>
              <a:custGeom>
                <a:avLst/>
                <a:gdLst>
                  <a:gd name="connsiteX0" fmla="*/ 282707 w 542918"/>
                  <a:gd name="connsiteY0" fmla="*/ 84055 h 1491330"/>
                  <a:gd name="connsiteX1" fmla="*/ 386146 w 542918"/>
                  <a:gd name="connsiteY1" fmla="*/ 737789 h 1491330"/>
                  <a:gd name="connsiteX2" fmla="*/ 485447 w 542918"/>
                  <a:gd name="connsiteY2" fmla="*/ 1134995 h 1491330"/>
                  <a:gd name="connsiteX3" fmla="*/ 489585 w 542918"/>
                  <a:gd name="connsiteY3" fmla="*/ 1027418 h 1491330"/>
                  <a:gd name="connsiteX4" fmla="*/ 539235 w 542918"/>
                  <a:gd name="connsiteY4" fmla="*/ 1254984 h 1491330"/>
                  <a:gd name="connsiteX5" fmla="*/ 390283 w 542918"/>
                  <a:gd name="connsiteY5" fmla="*/ 1490824 h 1491330"/>
                  <a:gd name="connsiteX6" fmla="*/ 481310 w 542918"/>
                  <a:gd name="connsiteY6" fmla="*/ 1317047 h 1491330"/>
                  <a:gd name="connsiteX7" fmla="*/ 522685 w 542918"/>
                  <a:gd name="connsiteY7" fmla="*/ 1292222 h 1491330"/>
                  <a:gd name="connsiteX8" fmla="*/ 146168 w 542918"/>
                  <a:gd name="connsiteY8" fmla="*/ 737789 h 1491330"/>
                  <a:gd name="connsiteX9" fmla="*/ 158580 w 542918"/>
                  <a:gd name="connsiteY9" fmla="*/ 866053 h 1491330"/>
                  <a:gd name="connsiteX10" fmla="*/ 34453 w 542918"/>
                  <a:gd name="connsiteY10" fmla="*/ 357134 h 1491330"/>
                  <a:gd name="connsiteX11" fmla="*/ 79967 w 542918"/>
                  <a:gd name="connsiteY11" fmla="*/ 497811 h 1491330"/>
                  <a:gd name="connsiteX12" fmla="*/ 1353 w 542918"/>
                  <a:gd name="connsiteY12" fmla="*/ 1304 h 1491330"/>
                  <a:gd name="connsiteX13" fmla="*/ 158580 w 542918"/>
                  <a:gd name="connsiteY13" fmla="*/ 344721 h 1491330"/>
                  <a:gd name="connsiteX14" fmla="*/ 121342 w 542918"/>
                  <a:gd name="connsiteY14" fmla="*/ 71642 h 1491330"/>
                  <a:gd name="connsiteX15" fmla="*/ 208231 w 542918"/>
                  <a:gd name="connsiteY15" fmla="*/ 518499 h 1491330"/>
                  <a:gd name="connsiteX16" fmla="*/ 282707 w 542918"/>
                  <a:gd name="connsiteY16" fmla="*/ 84055 h 1491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2918" h="1491330">
                    <a:moveTo>
                      <a:pt x="282707" y="84055"/>
                    </a:moveTo>
                    <a:cubicBezTo>
                      <a:pt x="312359" y="120603"/>
                      <a:pt x="352356" y="562632"/>
                      <a:pt x="386146" y="737789"/>
                    </a:cubicBezTo>
                    <a:cubicBezTo>
                      <a:pt x="419936" y="912946"/>
                      <a:pt x="468207" y="1086724"/>
                      <a:pt x="485447" y="1134995"/>
                    </a:cubicBezTo>
                    <a:cubicBezTo>
                      <a:pt x="502687" y="1183266"/>
                      <a:pt x="480620" y="1007420"/>
                      <a:pt x="489585" y="1027418"/>
                    </a:cubicBezTo>
                    <a:cubicBezTo>
                      <a:pt x="498550" y="1047416"/>
                      <a:pt x="555785" y="1177750"/>
                      <a:pt x="539235" y="1254984"/>
                    </a:cubicBezTo>
                    <a:cubicBezTo>
                      <a:pt x="522685" y="1332218"/>
                      <a:pt x="399937" y="1480480"/>
                      <a:pt x="390283" y="1490824"/>
                    </a:cubicBezTo>
                    <a:cubicBezTo>
                      <a:pt x="380629" y="1501168"/>
                      <a:pt x="459243" y="1350147"/>
                      <a:pt x="481310" y="1317047"/>
                    </a:cubicBezTo>
                    <a:cubicBezTo>
                      <a:pt x="503377" y="1283947"/>
                      <a:pt x="578542" y="1388765"/>
                      <a:pt x="522685" y="1292222"/>
                    </a:cubicBezTo>
                    <a:cubicBezTo>
                      <a:pt x="466828" y="1195679"/>
                      <a:pt x="206852" y="808817"/>
                      <a:pt x="146168" y="737789"/>
                    </a:cubicBezTo>
                    <a:cubicBezTo>
                      <a:pt x="85484" y="666761"/>
                      <a:pt x="177199" y="929495"/>
                      <a:pt x="158580" y="866053"/>
                    </a:cubicBezTo>
                    <a:cubicBezTo>
                      <a:pt x="139961" y="802611"/>
                      <a:pt x="47555" y="418508"/>
                      <a:pt x="34453" y="357134"/>
                    </a:cubicBezTo>
                    <a:cubicBezTo>
                      <a:pt x="21351" y="295760"/>
                      <a:pt x="85484" y="557116"/>
                      <a:pt x="79967" y="497811"/>
                    </a:cubicBezTo>
                    <a:cubicBezTo>
                      <a:pt x="74450" y="438506"/>
                      <a:pt x="-11749" y="26819"/>
                      <a:pt x="1353" y="1304"/>
                    </a:cubicBezTo>
                    <a:cubicBezTo>
                      <a:pt x="14455" y="-24211"/>
                      <a:pt x="138582" y="332998"/>
                      <a:pt x="158580" y="344721"/>
                    </a:cubicBezTo>
                    <a:cubicBezTo>
                      <a:pt x="178578" y="356444"/>
                      <a:pt x="113067" y="42679"/>
                      <a:pt x="121342" y="71642"/>
                    </a:cubicBezTo>
                    <a:cubicBezTo>
                      <a:pt x="129617" y="100605"/>
                      <a:pt x="180647" y="511603"/>
                      <a:pt x="208231" y="518499"/>
                    </a:cubicBezTo>
                    <a:cubicBezTo>
                      <a:pt x="235815" y="525395"/>
                      <a:pt x="253055" y="47507"/>
                      <a:pt x="282707" y="8405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1" name="フリーフォーム 400">
                <a:extLst>
                  <a:ext uri="{FF2B5EF4-FFF2-40B4-BE49-F238E27FC236}">
                    <a16:creationId xmlns:a16="http://schemas.microsoft.com/office/drawing/2014/main" id="{BF153E03-F16A-ADA9-595E-B49F432A7EB4}"/>
                  </a:ext>
                </a:extLst>
              </p:cNvPr>
              <p:cNvSpPr/>
              <p:nvPr/>
            </p:nvSpPr>
            <p:spPr>
              <a:xfrm>
                <a:off x="6364435" y="4681654"/>
                <a:ext cx="1450004" cy="1723855"/>
              </a:xfrm>
              <a:custGeom>
                <a:avLst/>
                <a:gdLst>
                  <a:gd name="connsiteX0" fmla="*/ 329876 w 1450004"/>
                  <a:gd name="connsiteY0" fmla="*/ 213961 h 1723855"/>
                  <a:gd name="connsiteX1" fmla="*/ 913135 w 1450004"/>
                  <a:gd name="connsiteY1" fmla="*/ 161279 h 1723855"/>
                  <a:gd name="connsiteX2" fmla="*/ 913135 w 1450004"/>
                  <a:gd name="connsiteY2" fmla="*/ 198909 h 1723855"/>
                  <a:gd name="connsiteX3" fmla="*/ 1281906 w 1450004"/>
                  <a:gd name="connsiteY3" fmla="*/ 187620 h 1723855"/>
                  <a:gd name="connsiteX4" fmla="*/ 1323298 w 1450004"/>
                  <a:gd name="connsiteY4" fmla="*/ 296746 h 1723855"/>
                  <a:gd name="connsiteX5" fmla="*/ 1375980 w 1450004"/>
                  <a:gd name="connsiteY5" fmla="*/ 684331 h 1723855"/>
                  <a:gd name="connsiteX6" fmla="*/ 1447476 w 1450004"/>
                  <a:gd name="connsiteY6" fmla="*/ 548865 h 1723855"/>
                  <a:gd name="connsiteX7" fmla="*/ 1278143 w 1450004"/>
                  <a:gd name="connsiteY7" fmla="*/ 1094494 h 1723855"/>
                  <a:gd name="connsiteX8" fmla="*/ 1319535 w 1450004"/>
                  <a:gd name="connsiteY8" fmla="*/ 962790 h 1723855"/>
                  <a:gd name="connsiteX9" fmla="*/ 1093758 w 1450004"/>
                  <a:gd name="connsiteY9" fmla="*/ 1696568 h 1723855"/>
                  <a:gd name="connsiteX10" fmla="*/ 1089995 w 1450004"/>
                  <a:gd name="connsiteY10" fmla="*/ 1523472 h 1723855"/>
                  <a:gd name="connsiteX11" fmla="*/ 604572 w 1450004"/>
                  <a:gd name="connsiteY11" fmla="*/ 1109546 h 1723855"/>
                  <a:gd name="connsiteX12" fmla="*/ 807772 w 1450004"/>
                  <a:gd name="connsiteY12" fmla="*/ 1260065 h 1723855"/>
                  <a:gd name="connsiteX13" fmla="*/ 194409 w 1450004"/>
                  <a:gd name="connsiteY13" fmla="*/ 718198 h 1723855"/>
                  <a:gd name="connsiteX14" fmla="*/ 363743 w 1450004"/>
                  <a:gd name="connsiteY14" fmla="*/ 898820 h 1723855"/>
                  <a:gd name="connsiteX15" fmla="*/ 10024 w 1450004"/>
                  <a:gd name="connsiteY15" fmla="*/ 315561 h 1723855"/>
                  <a:gd name="connsiteX16" fmla="*/ 104098 w 1450004"/>
                  <a:gd name="connsiteY16" fmla="*/ 432213 h 1723855"/>
                  <a:gd name="connsiteX17" fmla="*/ 179358 w 1450004"/>
                  <a:gd name="connsiteY17" fmla="*/ 3235 h 1723855"/>
                  <a:gd name="connsiteX18" fmla="*/ 190646 w 1450004"/>
                  <a:gd name="connsiteY18" fmla="*/ 251590 h 1723855"/>
                  <a:gd name="connsiteX19" fmla="*/ 480395 w 1450004"/>
                  <a:gd name="connsiteY19" fmla="*/ 548865 h 1723855"/>
                  <a:gd name="connsiteX20" fmla="*/ 329876 w 1450004"/>
                  <a:gd name="connsiteY20" fmla="*/ 213961 h 172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50004" h="1723855">
                    <a:moveTo>
                      <a:pt x="329876" y="213961"/>
                    </a:moveTo>
                    <a:cubicBezTo>
                      <a:pt x="401999" y="149363"/>
                      <a:pt x="815925" y="163788"/>
                      <a:pt x="913135" y="161279"/>
                    </a:cubicBezTo>
                    <a:cubicBezTo>
                      <a:pt x="1010345" y="158770"/>
                      <a:pt x="851673" y="194519"/>
                      <a:pt x="913135" y="198909"/>
                    </a:cubicBezTo>
                    <a:cubicBezTo>
                      <a:pt x="974597" y="203299"/>
                      <a:pt x="1213545" y="171314"/>
                      <a:pt x="1281906" y="187620"/>
                    </a:cubicBezTo>
                    <a:cubicBezTo>
                      <a:pt x="1350267" y="203926"/>
                      <a:pt x="1307619" y="213961"/>
                      <a:pt x="1323298" y="296746"/>
                    </a:cubicBezTo>
                    <a:cubicBezTo>
                      <a:pt x="1338977" y="379531"/>
                      <a:pt x="1355284" y="642311"/>
                      <a:pt x="1375980" y="684331"/>
                    </a:cubicBezTo>
                    <a:cubicBezTo>
                      <a:pt x="1396676" y="726351"/>
                      <a:pt x="1463782" y="480504"/>
                      <a:pt x="1447476" y="548865"/>
                    </a:cubicBezTo>
                    <a:cubicBezTo>
                      <a:pt x="1431170" y="617226"/>
                      <a:pt x="1299466" y="1025507"/>
                      <a:pt x="1278143" y="1094494"/>
                    </a:cubicBezTo>
                    <a:cubicBezTo>
                      <a:pt x="1256820" y="1163481"/>
                      <a:pt x="1350266" y="862444"/>
                      <a:pt x="1319535" y="962790"/>
                    </a:cubicBezTo>
                    <a:cubicBezTo>
                      <a:pt x="1288804" y="1063136"/>
                      <a:pt x="1132015" y="1603121"/>
                      <a:pt x="1093758" y="1696568"/>
                    </a:cubicBezTo>
                    <a:cubicBezTo>
                      <a:pt x="1055501" y="1790015"/>
                      <a:pt x="1171526" y="1621309"/>
                      <a:pt x="1089995" y="1523472"/>
                    </a:cubicBezTo>
                    <a:cubicBezTo>
                      <a:pt x="1008464" y="1425635"/>
                      <a:pt x="651609" y="1153447"/>
                      <a:pt x="604572" y="1109546"/>
                    </a:cubicBezTo>
                    <a:cubicBezTo>
                      <a:pt x="557535" y="1065645"/>
                      <a:pt x="876132" y="1325290"/>
                      <a:pt x="807772" y="1260065"/>
                    </a:cubicBezTo>
                    <a:cubicBezTo>
                      <a:pt x="739412" y="1194840"/>
                      <a:pt x="268414" y="778405"/>
                      <a:pt x="194409" y="718198"/>
                    </a:cubicBezTo>
                    <a:cubicBezTo>
                      <a:pt x="120404" y="657991"/>
                      <a:pt x="394474" y="965926"/>
                      <a:pt x="363743" y="898820"/>
                    </a:cubicBezTo>
                    <a:cubicBezTo>
                      <a:pt x="333012" y="831714"/>
                      <a:pt x="53298" y="393329"/>
                      <a:pt x="10024" y="315561"/>
                    </a:cubicBezTo>
                    <a:cubicBezTo>
                      <a:pt x="-33250" y="237793"/>
                      <a:pt x="75876" y="484267"/>
                      <a:pt x="104098" y="432213"/>
                    </a:cubicBezTo>
                    <a:cubicBezTo>
                      <a:pt x="132320" y="380159"/>
                      <a:pt x="164933" y="33339"/>
                      <a:pt x="179358" y="3235"/>
                    </a:cubicBezTo>
                    <a:cubicBezTo>
                      <a:pt x="193783" y="-26869"/>
                      <a:pt x="140473" y="160652"/>
                      <a:pt x="190646" y="251590"/>
                    </a:cubicBezTo>
                    <a:cubicBezTo>
                      <a:pt x="240819" y="342528"/>
                      <a:pt x="452800" y="556391"/>
                      <a:pt x="480395" y="548865"/>
                    </a:cubicBezTo>
                    <a:cubicBezTo>
                      <a:pt x="507990" y="541339"/>
                      <a:pt x="257753" y="278559"/>
                      <a:pt x="329876" y="21396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2" name="フリーフォーム 401">
                <a:extLst>
                  <a:ext uri="{FF2B5EF4-FFF2-40B4-BE49-F238E27FC236}">
                    <a16:creationId xmlns:a16="http://schemas.microsoft.com/office/drawing/2014/main" id="{27C1CA39-63FA-C559-A4C8-4AFC80C308D1}"/>
                  </a:ext>
                </a:extLst>
              </p:cNvPr>
              <p:cNvSpPr/>
              <p:nvPr/>
            </p:nvSpPr>
            <p:spPr>
              <a:xfrm>
                <a:off x="6291164" y="5089877"/>
                <a:ext cx="478740" cy="673745"/>
              </a:xfrm>
              <a:custGeom>
                <a:avLst/>
                <a:gdLst>
                  <a:gd name="connsiteX0" fmla="*/ 324125 w 478740"/>
                  <a:gd name="connsiteY0" fmla="*/ 178271 h 673745"/>
                  <a:gd name="connsiteX1" fmla="*/ 444540 w 478740"/>
                  <a:gd name="connsiteY1" fmla="*/ 396523 h 673745"/>
                  <a:gd name="connsiteX2" fmla="*/ 452066 w 478740"/>
                  <a:gd name="connsiteY2" fmla="*/ 370182 h 673745"/>
                  <a:gd name="connsiteX3" fmla="*/ 124688 w 478740"/>
                  <a:gd name="connsiteY3" fmla="*/ 667456 h 673745"/>
                  <a:gd name="connsiteX4" fmla="*/ 162317 w 478740"/>
                  <a:gd name="connsiteY4" fmla="*/ 562093 h 673745"/>
                  <a:gd name="connsiteX5" fmla="*/ 241340 w 478740"/>
                  <a:gd name="connsiteY5" fmla="*/ 434153 h 673745"/>
                  <a:gd name="connsiteX6" fmla="*/ 271443 w 478740"/>
                  <a:gd name="connsiteY6" fmla="*/ 212138 h 673745"/>
                  <a:gd name="connsiteX7" fmla="*/ 271443 w 478740"/>
                  <a:gd name="connsiteY7" fmla="*/ 385234 h 673745"/>
                  <a:gd name="connsiteX8" fmla="*/ 510 w 478740"/>
                  <a:gd name="connsiteY8" fmla="*/ 1412 h 673745"/>
                  <a:gd name="connsiteX9" fmla="*/ 203710 w 478740"/>
                  <a:gd name="connsiteY9" fmla="*/ 249767 h 673745"/>
                  <a:gd name="connsiteX10" fmla="*/ 211236 w 478740"/>
                  <a:gd name="connsiteY10" fmla="*/ 95486 h 673745"/>
                  <a:gd name="connsiteX11" fmla="*/ 373043 w 478740"/>
                  <a:gd name="connsiteY11" fmla="*/ 317501 h 673745"/>
                  <a:gd name="connsiteX12" fmla="*/ 324125 w 478740"/>
                  <a:gd name="connsiteY12" fmla="*/ 178271 h 673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8740" h="673745">
                    <a:moveTo>
                      <a:pt x="324125" y="178271"/>
                    </a:moveTo>
                    <a:cubicBezTo>
                      <a:pt x="336041" y="191441"/>
                      <a:pt x="423217" y="364538"/>
                      <a:pt x="444540" y="396523"/>
                    </a:cubicBezTo>
                    <a:cubicBezTo>
                      <a:pt x="465863" y="428508"/>
                      <a:pt x="505375" y="325027"/>
                      <a:pt x="452066" y="370182"/>
                    </a:cubicBezTo>
                    <a:cubicBezTo>
                      <a:pt x="398757" y="415338"/>
                      <a:pt x="172979" y="635471"/>
                      <a:pt x="124688" y="667456"/>
                    </a:cubicBezTo>
                    <a:cubicBezTo>
                      <a:pt x="76396" y="699441"/>
                      <a:pt x="142875" y="600977"/>
                      <a:pt x="162317" y="562093"/>
                    </a:cubicBezTo>
                    <a:cubicBezTo>
                      <a:pt x="181759" y="523209"/>
                      <a:pt x="223152" y="492479"/>
                      <a:pt x="241340" y="434153"/>
                    </a:cubicBezTo>
                    <a:cubicBezTo>
                      <a:pt x="259528" y="375827"/>
                      <a:pt x="266426" y="220291"/>
                      <a:pt x="271443" y="212138"/>
                    </a:cubicBezTo>
                    <a:cubicBezTo>
                      <a:pt x="276460" y="203985"/>
                      <a:pt x="316598" y="420355"/>
                      <a:pt x="271443" y="385234"/>
                    </a:cubicBezTo>
                    <a:cubicBezTo>
                      <a:pt x="226288" y="350113"/>
                      <a:pt x="11799" y="23990"/>
                      <a:pt x="510" y="1412"/>
                    </a:cubicBezTo>
                    <a:cubicBezTo>
                      <a:pt x="-10779" y="-21166"/>
                      <a:pt x="168589" y="234088"/>
                      <a:pt x="203710" y="249767"/>
                    </a:cubicBezTo>
                    <a:cubicBezTo>
                      <a:pt x="238831" y="265446"/>
                      <a:pt x="183014" y="84197"/>
                      <a:pt x="211236" y="95486"/>
                    </a:cubicBezTo>
                    <a:cubicBezTo>
                      <a:pt x="239458" y="106775"/>
                      <a:pt x="350465" y="297432"/>
                      <a:pt x="373043" y="317501"/>
                    </a:cubicBezTo>
                    <a:cubicBezTo>
                      <a:pt x="395621" y="337570"/>
                      <a:pt x="312209" y="165101"/>
                      <a:pt x="324125" y="17827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3" name="フリーフォーム 402">
                <a:extLst>
                  <a:ext uri="{FF2B5EF4-FFF2-40B4-BE49-F238E27FC236}">
                    <a16:creationId xmlns:a16="http://schemas.microsoft.com/office/drawing/2014/main" id="{E9198ED7-5062-E749-4A84-232325900501}"/>
                  </a:ext>
                </a:extLst>
              </p:cNvPr>
              <p:cNvSpPr/>
              <p:nvPr/>
            </p:nvSpPr>
            <p:spPr>
              <a:xfrm>
                <a:off x="5955816" y="5215321"/>
                <a:ext cx="283244" cy="444223"/>
              </a:xfrm>
              <a:custGeom>
                <a:avLst/>
                <a:gdLst>
                  <a:gd name="connsiteX0" fmla="*/ 283177 w 283244"/>
                  <a:gd name="connsiteY0" fmla="*/ 169479 h 444223"/>
                  <a:gd name="connsiteX1" fmla="*/ 143947 w 283244"/>
                  <a:gd name="connsiteY1" fmla="*/ 327523 h 444223"/>
                  <a:gd name="connsiteX2" fmla="*/ 106317 w 283244"/>
                  <a:gd name="connsiteY2" fmla="*/ 444175 h 444223"/>
                  <a:gd name="connsiteX3" fmla="*/ 91265 w 283244"/>
                  <a:gd name="connsiteY3" fmla="*/ 338812 h 444223"/>
                  <a:gd name="connsiteX4" fmla="*/ 4717 w 283244"/>
                  <a:gd name="connsiteY4" fmla="*/ 120560 h 444223"/>
                  <a:gd name="connsiteX5" fmla="*/ 23532 w 283244"/>
                  <a:gd name="connsiteY5" fmla="*/ 195820 h 444223"/>
                  <a:gd name="connsiteX6" fmla="*/ 125132 w 283244"/>
                  <a:gd name="connsiteY6" fmla="*/ 146 h 444223"/>
                  <a:gd name="connsiteX7" fmla="*/ 174051 w 283244"/>
                  <a:gd name="connsiteY7" fmla="*/ 161953 h 444223"/>
                  <a:gd name="connsiteX8" fmla="*/ 162762 w 283244"/>
                  <a:gd name="connsiteY8" fmla="*/ 49064 h 444223"/>
                  <a:gd name="connsiteX9" fmla="*/ 283177 w 283244"/>
                  <a:gd name="connsiteY9" fmla="*/ 169479 h 444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244" h="444223">
                    <a:moveTo>
                      <a:pt x="283177" y="169479"/>
                    </a:moveTo>
                    <a:cubicBezTo>
                      <a:pt x="280041" y="215889"/>
                      <a:pt x="173424" y="281740"/>
                      <a:pt x="143947" y="327523"/>
                    </a:cubicBezTo>
                    <a:cubicBezTo>
                      <a:pt x="114470" y="373306"/>
                      <a:pt x="115097" y="442294"/>
                      <a:pt x="106317" y="444175"/>
                    </a:cubicBezTo>
                    <a:cubicBezTo>
                      <a:pt x="97537" y="446056"/>
                      <a:pt x="108198" y="392748"/>
                      <a:pt x="91265" y="338812"/>
                    </a:cubicBezTo>
                    <a:cubicBezTo>
                      <a:pt x="74332" y="284876"/>
                      <a:pt x="16006" y="144392"/>
                      <a:pt x="4717" y="120560"/>
                    </a:cubicBezTo>
                    <a:cubicBezTo>
                      <a:pt x="-6572" y="96728"/>
                      <a:pt x="3463" y="215889"/>
                      <a:pt x="23532" y="195820"/>
                    </a:cubicBezTo>
                    <a:cubicBezTo>
                      <a:pt x="43601" y="175751"/>
                      <a:pt x="100045" y="5790"/>
                      <a:pt x="125132" y="146"/>
                    </a:cubicBezTo>
                    <a:cubicBezTo>
                      <a:pt x="150218" y="-5499"/>
                      <a:pt x="167779" y="153800"/>
                      <a:pt x="174051" y="161953"/>
                    </a:cubicBezTo>
                    <a:cubicBezTo>
                      <a:pt x="180323" y="170106"/>
                      <a:pt x="147083" y="47810"/>
                      <a:pt x="162762" y="49064"/>
                    </a:cubicBezTo>
                    <a:cubicBezTo>
                      <a:pt x="178441" y="50318"/>
                      <a:pt x="286313" y="123069"/>
                      <a:pt x="283177" y="16947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4" name="フリーフォーム 403">
                <a:extLst>
                  <a:ext uri="{FF2B5EF4-FFF2-40B4-BE49-F238E27FC236}">
                    <a16:creationId xmlns:a16="http://schemas.microsoft.com/office/drawing/2014/main" id="{E1A08997-A5C4-79A2-3434-F47F7186791F}"/>
                  </a:ext>
                </a:extLst>
              </p:cNvPr>
              <p:cNvSpPr/>
              <p:nvPr/>
            </p:nvSpPr>
            <p:spPr>
              <a:xfrm>
                <a:off x="6060513" y="5532771"/>
                <a:ext cx="461266" cy="154049"/>
              </a:xfrm>
              <a:custGeom>
                <a:avLst/>
                <a:gdLst>
                  <a:gd name="connsiteX0" fmla="*/ 1620 w 461266"/>
                  <a:gd name="connsiteY0" fmla="*/ 141777 h 154049"/>
                  <a:gd name="connsiteX1" fmla="*/ 223635 w 461266"/>
                  <a:gd name="connsiteY1" fmla="*/ 2548 h 154049"/>
                  <a:gd name="connsiteX2" fmla="*/ 389206 w 461266"/>
                  <a:gd name="connsiteY2" fmla="*/ 55229 h 154049"/>
                  <a:gd name="connsiteX3" fmla="*/ 460702 w 461266"/>
                  <a:gd name="connsiteY3" fmla="*/ 100385 h 154049"/>
                  <a:gd name="connsiteX4" fmla="*/ 355339 w 461266"/>
                  <a:gd name="connsiteY4" fmla="*/ 100385 h 154049"/>
                  <a:gd name="connsiteX5" fmla="*/ 415546 w 461266"/>
                  <a:gd name="connsiteY5" fmla="*/ 153066 h 154049"/>
                  <a:gd name="connsiteX6" fmla="*/ 268791 w 461266"/>
                  <a:gd name="connsiteY6" fmla="*/ 47703 h 154049"/>
                  <a:gd name="connsiteX7" fmla="*/ 129561 w 461266"/>
                  <a:gd name="connsiteY7" fmla="*/ 81570 h 154049"/>
                  <a:gd name="connsiteX8" fmla="*/ 1620 w 461266"/>
                  <a:gd name="connsiteY8" fmla="*/ 141777 h 154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266" h="154049">
                    <a:moveTo>
                      <a:pt x="1620" y="141777"/>
                    </a:moveTo>
                    <a:cubicBezTo>
                      <a:pt x="17299" y="128607"/>
                      <a:pt x="159037" y="16973"/>
                      <a:pt x="223635" y="2548"/>
                    </a:cubicBezTo>
                    <a:cubicBezTo>
                      <a:pt x="288233" y="-11877"/>
                      <a:pt x="349695" y="38923"/>
                      <a:pt x="389206" y="55229"/>
                    </a:cubicBezTo>
                    <a:cubicBezTo>
                      <a:pt x="428717" y="71535"/>
                      <a:pt x="466347" y="92859"/>
                      <a:pt x="460702" y="100385"/>
                    </a:cubicBezTo>
                    <a:cubicBezTo>
                      <a:pt x="455058" y="107911"/>
                      <a:pt x="362865" y="91605"/>
                      <a:pt x="355339" y="100385"/>
                    </a:cubicBezTo>
                    <a:cubicBezTo>
                      <a:pt x="347813" y="109165"/>
                      <a:pt x="429971" y="161846"/>
                      <a:pt x="415546" y="153066"/>
                    </a:cubicBezTo>
                    <a:cubicBezTo>
                      <a:pt x="401121" y="144286"/>
                      <a:pt x="316455" y="59619"/>
                      <a:pt x="268791" y="47703"/>
                    </a:cubicBezTo>
                    <a:cubicBezTo>
                      <a:pt x="221127" y="35787"/>
                      <a:pt x="170954" y="66518"/>
                      <a:pt x="129561" y="81570"/>
                    </a:cubicBezTo>
                    <a:cubicBezTo>
                      <a:pt x="88168" y="96622"/>
                      <a:pt x="-14059" y="154947"/>
                      <a:pt x="1620" y="14177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5" name="フリーフォーム 404">
                <a:extLst>
                  <a:ext uri="{FF2B5EF4-FFF2-40B4-BE49-F238E27FC236}">
                    <a16:creationId xmlns:a16="http://schemas.microsoft.com/office/drawing/2014/main" id="{24BF9E19-7A3B-7353-65E9-4B5525AB070B}"/>
                  </a:ext>
                </a:extLst>
              </p:cNvPr>
              <p:cNvSpPr/>
              <p:nvPr/>
            </p:nvSpPr>
            <p:spPr>
              <a:xfrm>
                <a:off x="5650790" y="5557670"/>
                <a:ext cx="281562" cy="181548"/>
              </a:xfrm>
              <a:custGeom>
                <a:avLst/>
                <a:gdLst>
                  <a:gd name="connsiteX0" fmla="*/ 1180 w 281562"/>
                  <a:gd name="connsiteY0" fmla="*/ 45382 h 181548"/>
                  <a:gd name="connsiteX1" fmla="*/ 136647 w 281562"/>
                  <a:gd name="connsiteY1" fmla="*/ 226 h 181548"/>
                  <a:gd name="connsiteX2" fmla="*/ 234484 w 281562"/>
                  <a:gd name="connsiteY2" fmla="*/ 64197 h 181548"/>
                  <a:gd name="connsiteX3" fmla="*/ 279640 w 281562"/>
                  <a:gd name="connsiteY3" fmla="*/ 94300 h 181548"/>
                  <a:gd name="connsiteX4" fmla="*/ 174277 w 281562"/>
                  <a:gd name="connsiteY4" fmla="*/ 64197 h 181548"/>
                  <a:gd name="connsiteX5" fmla="*/ 189329 w 281562"/>
                  <a:gd name="connsiteY5" fmla="*/ 180849 h 181548"/>
                  <a:gd name="connsiteX6" fmla="*/ 76440 w 281562"/>
                  <a:gd name="connsiteY6" fmla="*/ 109352 h 181548"/>
                  <a:gd name="connsiteX7" fmla="*/ 1180 w 281562"/>
                  <a:gd name="connsiteY7" fmla="*/ 45382 h 18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562" h="181548">
                    <a:moveTo>
                      <a:pt x="1180" y="45382"/>
                    </a:moveTo>
                    <a:cubicBezTo>
                      <a:pt x="11215" y="27194"/>
                      <a:pt x="97763" y="-2910"/>
                      <a:pt x="136647" y="226"/>
                    </a:cubicBezTo>
                    <a:cubicBezTo>
                      <a:pt x="175531" y="3362"/>
                      <a:pt x="234484" y="64197"/>
                      <a:pt x="234484" y="64197"/>
                    </a:cubicBezTo>
                    <a:cubicBezTo>
                      <a:pt x="258316" y="79876"/>
                      <a:pt x="289674" y="94300"/>
                      <a:pt x="279640" y="94300"/>
                    </a:cubicBezTo>
                    <a:cubicBezTo>
                      <a:pt x="269606" y="94300"/>
                      <a:pt x="189329" y="49772"/>
                      <a:pt x="174277" y="64197"/>
                    </a:cubicBezTo>
                    <a:cubicBezTo>
                      <a:pt x="159225" y="78622"/>
                      <a:pt x="205635" y="173323"/>
                      <a:pt x="189329" y="180849"/>
                    </a:cubicBezTo>
                    <a:cubicBezTo>
                      <a:pt x="173023" y="188375"/>
                      <a:pt x="105290" y="133184"/>
                      <a:pt x="76440" y="109352"/>
                    </a:cubicBezTo>
                    <a:cubicBezTo>
                      <a:pt x="47591" y="85520"/>
                      <a:pt x="-8855" y="63570"/>
                      <a:pt x="1180" y="4538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フリーフォーム 405">
                <a:extLst>
                  <a:ext uri="{FF2B5EF4-FFF2-40B4-BE49-F238E27FC236}">
                    <a16:creationId xmlns:a16="http://schemas.microsoft.com/office/drawing/2014/main" id="{50649CDD-A866-5EA3-5DB5-7A1AA73CBE5F}"/>
                  </a:ext>
                </a:extLst>
              </p:cNvPr>
              <p:cNvSpPr/>
              <p:nvPr/>
            </p:nvSpPr>
            <p:spPr>
              <a:xfrm>
                <a:off x="6065444" y="5586210"/>
                <a:ext cx="486270" cy="529625"/>
              </a:xfrm>
              <a:custGeom>
                <a:avLst/>
                <a:gdLst>
                  <a:gd name="connsiteX0" fmla="*/ 485875 w 486270"/>
                  <a:gd name="connsiteY0" fmla="*/ 39420 h 529625"/>
                  <a:gd name="connsiteX1" fmla="*/ 226230 w 486270"/>
                  <a:gd name="connsiteY1" fmla="*/ 280249 h 529625"/>
                  <a:gd name="connsiteX2" fmla="*/ 297726 w 486270"/>
                  <a:gd name="connsiteY2" fmla="*/ 524842 h 529625"/>
                  <a:gd name="connsiteX3" fmla="*/ 211178 w 486270"/>
                  <a:gd name="connsiteY3" fmla="*/ 415716 h 529625"/>
                  <a:gd name="connsiteX4" fmla="*/ 4215 w 486270"/>
                  <a:gd name="connsiteY4" fmla="*/ 99627 h 529625"/>
                  <a:gd name="connsiteX5" fmla="*/ 71949 w 486270"/>
                  <a:gd name="connsiteY5" fmla="*/ 171123 h 529625"/>
                  <a:gd name="connsiteX6" fmla="*/ 71949 w 486270"/>
                  <a:gd name="connsiteY6" fmla="*/ 65760 h 529625"/>
                  <a:gd name="connsiteX7" fmla="*/ 7978 w 486270"/>
                  <a:gd name="connsiteY7" fmla="*/ 69523 h 529625"/>
                  <a:gd name="connsiteX8" fmla="*/ 203652 w 486270"/>
                  <a:gd name="connsiteY8" fmla="*/ 50709 h 529625"/>
                  <a:gd name="connsiteX9" fmla="*/ 139682 w 486270"/>
                  <a:gd name="connsiteY9" fmla="*/ 13079 h 529625"/>
                  <a:gd name="connsiteX10" fmla="*/ 282675 w 486270"/>
                  <a:gd name="connsiteY10" fmla="*/ 1790 h 529625"/>
                  <a:gd name="connsiteX11" fmla="*/ 485875 w 486270"/>
                  <a:gd name="connsiteY11" fmla="*/ 39420 h 52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6270" h="529625">
                    <a:moveTo>
                      <a:pt x="485875" y="39420"/>
                    </a:moveTo>
                    <a:cubicBezTo>
                      <a:pt x="476468" y="85830"/>
                      <a:pt x="257588" y="199345"/>
                      <a:pt x="226230" y="280249"/>
                    </a:cubicBezTo>
                    <a:cubicBezTo>
                      <a:pt x="194872" y="361153"/>
                      <a:pt x="300235" y="502264"/>
                      <a:pt x="297726" y="524842"/>
                    </a:cubicBezTo>
                    <a:cubicBezTo>
                      <a:pt x="295217" y="547420"/>
                      <a:pt x="260096" y="486585"/>
                      <a:pt x="211178" y="415716"/>
                    </a:cubicBezTo>
                    <a:cubicBezTo>
                      <a:pt x="162260" y="344847"/>
                      <a:pt x="27420" y="140393"/>
                      <a:pt x="4215" y="99627"/>
                    </a:cubicBezTo>
                    <a:cubicBezTo>
                      <a:pt x="-18990" y="58861"/>
                      <a:pt x="60660" y="176768"/>
                      <a:pt x="71949" y="171123"/>
                    </a:cubicBezTo>
                    <a:cubicBezTo>
                      <a:pt x="83238" y="165479"/>
                      <a:pt x="82611" y="82693"/>
                      <a:pt x="71949" y="65760"/>
                    </a:cubicBezTo>
                    <a:cubicBezTo>
                      <a:pt x="61287" y="48827"/>
                      <a:pt x="-13973" y="72032"/>
                      <a:pt x="7978" y="69523"/>
                    </a:cubicBezTo>
                    <a:cubicBezTo>
                      <a:pt x="29928" y="67015"/>
                      <a:pt x="181701" y="60116"/>
                      <a:pt x="203652" y="50709"/>
                    </a:cubicBezTo>
                    <a:cubicBezTo>
                      <a:pt x="225603" y="41302"/>
                      <a:pt x="126512" y="21232"/>
                      <a:pt x="139682" y="13079"/>
                    </a:cubicBezTo>
                    <a:cubicBezTo>
                      <a:pt x="152852" y="4926"/>
                      <a:pt x="231248" y="-3854"/>
                      <a:pt x="282675" y="1790"/>
                    </a:cubicBezTo>
                    <a:cubicBezTo>
                      <a:pt x="334102" y="7434"/>
                      <a:pt x="495282" y="-6990"/>
                      <a:pt x="485875" y="3942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フリーフォーム 406">
                <a:extLst>
                  <a:ext uri="{FF2B5EF4-FFF2-40B4-BE49-F238E27FC236}">
                    <a16:creationId xmlns:a16="http://schemas.microsoft.com/office/drawing/2014/main" id="{E029AD94-2331-171A-A1CB-718A53774F23}"/>
                  </a:ext>
                </a:extLst>
              </p:cNvPr>
              <p:cNvSpPr/>
              <p:nvPr/>
            </p:nvSpPr>
            <p:spPr>
              <a:xfrm>
                <a:off x="5936840" y="5716721"/>
                <a:ext cx="305940" cy="437825"/>
              </a:xfrm>
              <a:custGeom>
                <a:avLst/>
                <a:gdLst>
                  <a:gd name="connsiteX0" fmla="*/ 136582 w 305940"/>
                  <a:gd name="connsiteY0" fmla="*/ 2983 h 437825"/>
                  <a:gd name="connsiteX1" fmla="*/ 305916 w 305940"/>
                  <a:gd name="connsiteY1" fmla="*/ 326598 h 437825"/>
                  <a:gd name="connsiteX2" fmla="*/ 147871 w 305940"/>
                  <a:gd name="connsiteY2" fmla="*/ 435723 h 437825"/>
                  <a:gd name="connsiteX3" fmla="*/ 1116 w 305940"/>
                  <a:gd name="connsiteY3" fmla="*/ 247575 h 437825"/>
                  <a:gd name="connsiteX4" fmla="*/ 80138 w 305940"/>
                  <a:gd name="connsiteY4" fmla="*/ 330360 h 437825"/>
                  <a:gd name="connsiteX5" fmla="*/ 76375 w 305940"/>
                  <a:gd name="connsiteY5" fmla="*/ 194894 h 437825"/>
                  <a:gd name="connsiteX6" fmla="*/ 1116 w 305940"/>
                  <a:gd name="connsiteY6" fmla="*/ 112109 h 437825"/>
                  <a:gd name="connsiteX7" fmla="*/ 53797 w 305940"/>
                  <a:gd name="connsiteY7" fmla="*/ 202420 h 437825"/>
                  <a:gd name="connsiteX8" fmla="*/ 83901 w 305940"/>
                  <a:gd name="connsiteY8" fmla="*/ 48138 h 437825"/>
                  <a:gd name="connsiteX9" fmla="*/ 76375 w 305940"/>
                  <a:gd name="connsiteY9" fmla="*/ 157264 h 437825"/>
                  <a:gd name="connsiteX10" fmla="*/ 136582 w 305940"/>
                  <a:gd name="connsiteY10" fmla="*/ 2983 h 43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5940" h="437825">
                    <a:moveTo>
                      <a:pt x="136582" y="2983"/>
                    </a:moveTo>
                    <a:cubicBezTo>
                      <a:pt x="174839" y="31205"/>
                      <a:pt x="304035" y="254475"/>
                      <a:pt x="305916" y="326598"/>
                    </a:cubicBezTo>
                    <a:cubicBezTo>
                      <a:pt x="307797" y="398721"/>
                      <a:pt x="198671" y="448893"/>
                      <a:pt x="147871" y="435723"/>
                    </a:cubicBezTo>
                    <a:cubicBezTo>
                      <a:pt x="97071" y="422553"/>
                      <a:pt x="12405" y="265135"/>
                      <a:pt x="1116" y="247575"/>
                    </a:cubicBezTo>
                    <a:cubicBezTo>
                      <a:pt x="-10173" y="230015"/>
                      <a:pt x="67595" y="339140"/>
                      <a:pt x="80138" y="330360"/>
                    </a:cubicBezTo>
                    <a:cubicBezTo>
                      <a:pt x="92681" y="321580"/>
                      <a:pt x="89545" y="231269"/>
                      <a:pt x="76375" y="194894"/>
                    </a:cubicBezTo>
                    <a:cubicBezTo>
                      <a:pt x="63205" y="158519"/>
                      <a:pt x="4879" y="110855"/>
                      <a:pt x="1116" y="112109"/>
                    </a:cubicBezTo>
                    <a:cubicBezTo>
                      <a:pt x="-2647" y="113363"/>
                      <a:pt x="39999" y="213082"/>
                      <a:pt x="53797" y="202420"/>
                    </a:cubicBezTo>
                    <a:cubicBezTo>
                      <a:pt x="67595" y="191758"/>
                      <a:pt x="80138" y="55664"/>
                      <a:pt x="83901" y="48138"/>
                    </a:cubicBezTo>
                    <a:cubicBezTo>
                      <a:pt x="87664" y="40612"/>
                      <a:pt x="68222" y="158518"/>
                      <a:pt x="76375" y="157264"/>
                    </a:cubicBezTo>
                    <a:cubicBezTo>
                      <a:pt x="84528" y="156010"/>
                      <a:pt x="98325" y="-25239"/>
                      <a:pt x="136582" y="298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8" name="フリーフォーム 407">
                <a:extLst>
                  <a:ext uri="{FF2B5EF4-FFF2-40B4-BE49-F238E27FC236}">
                    <a16:creationId xmlns:a16="http://schemas.microsoft.com/office/drawing/2014/main" id="{9894BEC8-E420-D55F-7677-F372F800D711}"/>
                  </a:ext>
                </a:extLst>
              </p:cNvPr>
              <p:cNvSpPr/>
              <p:nvPr/>
            </p:nvSpPr>
            <p:spPr>
              <a:xfrm>
                <a:off x="6546980" y="5956704"/>
                <a:ext cx="590730" cy="466687"/>
              </a:xfrm>
              <a:custGeom>
                <a:avLst/>
                <a:gdLst>
                  <a:gd name="connsiteX0" fmla="*/ 196250 w 590730"/>
                  <a:gd name="connsiteY0" fmla="*/ 30170 h 466687"/>
                  <a:gd name="connsiteX1" fmla="*/ 350531 w 590730"/>
                  <a:gd name="connsiteY1" fmla="*/ 214555 h 466687"/>
                  <a:gd name="connsiteX2" fmla="*/ 335479 w 590730"/>
                  <a:gd name="connsiteY2" fmla="*/ 244659 h 466687"/>
                  <a:gd name="connsiteX3" fmla="*/ 587598 w 590730"/>
                  <a:gd name="connsiteY3" fmla="*/ 413992 h 466687"/>
                  <a:gd name="connsiteX4" fmla="*/ 482235 w 590730"/>
                  <a:gd name="connsiteY4" fmla="*/ 346259 h 466687"/>
                  <a:gd name="connsiteX5" fmla="*/ 568783 w 590730"/>
                  <a:gd name="connsiteY5" fmla="*/ 466674 h 466687"/>
                  <a:gd name="connsiteX6" fmla="*/ 305376 w 590730"/>
                  <a:gd name="connsiteY6" fmla="*/ 353785 h 466687"/>
                  <a:gd name="connsiteX7" fmla="*/ 128516 w 590730"/>
                  <a:gd name="connsiteY7" fmla="*/ 312392 h 466687"/>
                  <a:gd name="connsiteX8" fmla="*/ 275272 w 590730"/>
                  <a:gd name="connsiteY8" fmla="*/ 350022 h 466687"/>
                  <a:gd name="connsiteX9" fmla="*/ 4339 w 590730"/>
                  <a:gd name="connsiteY9" fmla="*/ 188215 h 466687"/>
                  <a:gd name="connsiteX10" fmla="*/ 184961 w 590730"/>
                  <a:gd name="connsiteY10" fmla="*/ 259711 h 466687"/>
                  <a:gd name="connsiteX11" fmla="*/ 576 w 590730"/>
                  <a:gd name="connsiteY11" fmla="*/ 66 h 466687"/>
                  <a:gd name="connsiteX12" fmla="*/ 260220 w 590730"/>
                  <a:gd name="connsiteY12" fmla="*/ 233370 h 466687"/>
                  <a:gd name="connsiteX13" fmla="*/ 215064 w 590730"/>
                  <a:gd name="connsiteY13" fmla="*/ 146822 h 466687"/>
                  <a:gd name="connsiteX14" fmla="*/ 196250 w 590730"/>
                  <a:gd name="connsiteY14" fmla="*/ 30170 h 4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90730" h="466687">
                    <a:moveTo>
                      <a:pt x="196250" y="30170"/>
                    </a:moveTo>
                    <a:cubicBezTo>
                      <a:pt x="218828" y="41459"/>
                      <a:pt x="327326" y="178807"/>
                      <a:pt x="350531" y="214555"/>
                    </a:cubicBezTo>
                    <a:cubicBezTo>
                      <a:pt x="373736" y="250303"/>
                      <a:pt x="295968" y="211420"/>
                      <a:pt x="335479" y="244659"/>
                    </a:cubicBezTo>
                    <a:cubicBezTo>
                      <a:pt x="374990" y="277899"/>
                      <a:pt x="563139" y="397059"/>
                      <a:pt x="587598" y="413992"/>
                    </a:cubicBezTo>
                    <a:cubicBezTo>
                      <a:pt x="612057" y="430925"/>
                      <a:pt x="485371" y="337479"/>
                      <a:pt x="482235" y="346259"/>
                    </a:cubicBezTo>
                    <a:cubicBezTo>
                      <a:pt x="479099" y="355039"/>
                      <a:pt x="598259" y="465420"/>
                      <a:pt x="568783" y="466674"/>
                    </a:cubicBezTo>
                    <a:cubicBezTo>
                      <a:pt x="539307" y="467928"/>
                      <a:pt x="378754" y="379499"/>
                      <a:pt x="305376" y="353785"/>
                    </a:cubicBezTo>
                    <a:cubicBezTo>
                      <a:pt x="231998" y="328071"/>
                      <a:pt x="133533" y="313019"/>
                      <a:pt x="128516" y="312392"/>
                    </a:cubicBezTo>
                    <a:cubicBezTo>
                      <a:pt x="123499" y="311765"/>
                      <a:pt x="295968" y="370718"/>
                      <a:pt x="275272" y="350022"/>
                    </a:cubicBezTo>
                    <a:cubicBezTo>
                      <a:pt x="254576" y="329326"/>
                      <a:pt x="19391" y="203267"/>
                      <a:pt x="4339" y="188215"/>
                    </a:cubicBezTo>
                    <a:cubicBezTo>
                      <a:pt x="-10713" y="173163"/>
                      <a:pt x="185588" y="291069"/>
                      <a:pt x="184961" y="259711"/>
                    </a:cubicBezTo>
                    <a:cubicBezTo>
                      <a:pt x="184334" y="228353"/>
                      <a:pt x="-11967" y="4456"/>
                      <a:pt x="576" y="66"/>
                    </a:cubicBezTo>
                    <a:cubicBezTo>
                      <a:pt x="13119" y="-4324"/>
                      <a:pt x="224472" y="208911"/>
                      <a:pt x="260220" y="233370"/>
                    </a:cubicBezTo>
                    <a:cubicBezTo>
                      <a:pt x="295968" y="257829"/>
                      <a:pt x="221963" y="176299"/>
                      <a:pt x="215064" y="146822"/>
                    </a:cubicBezTo>
                    <a:cubicBezTo>
                      <a:pt x="208165" y="117346"/>
                      <a:pt x="173672" y="18881"/>
                      <a:pt x="196250" y="3017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9" name="フリーフォーム 408">
                <a:extLst>
                  <a:ext uri="{FF2B5EF4-FFF2-40B4-BE49-F238E27FC236}">
                    <a16:creationId xmlns:a16="http://schemas.microsoft.com/office/drawing/2014/main" id="{AE3BC517-2CD5-C1FB-05BD-F957F8DC4D29}"/>
                  </a:ext>
                </a:extLst>
              </p:cNvPr>
              <p:cNvSpPr/>
              <p:nvPr/>
            </p:nvSpPr>
            <p:spPr>
              <a:xfrm>
                <a:off x="5538695" y="6289326"/>
                <a:ext cx="1607752" cy="634536"/>
              </a:xfrm>
              <a:custGeom>
                <a:avLst/>
                <a:gdLst>
                  <a:gd name="connsiteX0" fmla="*/ 177246 w 1607752"/>
                  <a:gd name="connsiteY0" fmla="*/ 318437 h 634536"/>
                  <a:gd name="connsiteX1" fmla="*/ 783083 w 1607752"/>
                  <a:gd name="connsiteY1" fmla="*/ 352304 h 634536"/>
                  <a:gd name="connsiteX2" fmla="*/ 670194 w 1607752"/>
                  <a:gd name="connsiteY2" fmla="*/ 356067 h 634536"/>
                  <a:gd name="connsiteX3" fmla="*/ 1076594 w 1607752"/>
                  <a:gd name="connsiteY3" fmla="*/ 179207 h 634536"/>
                  <a:gd name="connsiteX4" fmla="*/ 982520 w 1607752"/>
                  <a:gd name="connsiteY4" fmla="*/ 231889 h 634536"/>
                  <a:gd name="connsiteX5" fmla="*/ 1245927 w 1607752"/>
                  <a:gd name="connsiteY5" fmla="*/ 6111 h 634536"/>
                  <a:gd name="connsiteX6" fmla="*/ 1464179 w 1607752"/>
                  <a:gd name="connsiteY6" fmla="*/ 66318 h 634536"/>
                  <a:gd name="connsiteX7" fmla="*/ 1385157 w 1607752"/>
                  <a:gd name="connsiteY7" fmla="*/ 88896 h 634536"/>
                  <a:gd name="connsiteX8" fmla="*/ 1595883 w 1607752"/>
                  <a:gd name="connsiteY8" fmla="*/ 145341 h 634536"/>
                  <a:gd name="connsiteX9" fmla="*/ 967468 w 1607752"/>
                  <a:gd name="connsiteY9" fmla="*/ 435089 h 634536"/>
                  <a:gd name="connsiteX10" fmla="*/ 1087883 w 1607752"/>
                  <a:gd name="connsiteY10" fmla="*/ 389933 h 634536"/>
                  <a:gd name="connsiteX11" fmla="*/ 824475 w 1607752"/>
                  <a:gd name="connsiteY11" fmla="*/ 480244 h 634536"/>
                  <a:gd name="connsiteX12" fmla="*/ 850816 w 1607752"/>
                  <a:gd name="connsiteY12" fmla="*/ 634526 h 634536"/>
                  <a:gd name="connsiteX13" fmla="*/ 768031 w 1607752"/>
                  <a:gd name="connsiteY13" fmla="*/ 487770 h 634536"/>
                  <a:gd name="connsiteX14" fmla="*/ 658905 w 1607752"/>
                  <a:gd name="connsiteY14" fmla="*/ 386170 h 634536"/>
                  <a:gd name="connsiteX15" fmla="*/ 263794 w 1607752"/>
                  <a:gd name="connsiteY15" fmla="*/ 555504 h 634536"/>
                  <a:gd name="connsiteX16" fmla="*/ 365394 w 1607752"/>
                  <a:gd name="connsiteY16" fmla="*/ 472718 h 634536"/>
                  <a:gd name="connsiteX17" fmla="*/ 158431 w 1607752"/>
                  <a:gd name="connsiteY17" fmla="*/ 544215 h 634536"/>
                  <a:gd name="connsiteX18" fmla="*/ 308949 w 1607752"/>
                  <a:gd name="connsiteY18" fmla="*/ 465193 h 634536"/>
                  <a:gd name="connsiteX19" fmla="*/ 184772 w 1607752"/>
                  <a:gd name="connsiteY19" fmla="*/ 386170 h 634536"/>
                  <a:gd name="connsiteX20" fmla="*/ 4149 w 1607752"/>
                  <a:gd name="connsiteY20" fmla="*/ 258230 h 634536"/>
                  <a:gd name="connsiteX21" fmla="*/ 376683 w 1607752"/>
                  <a:gd name="connsiteY21" fmla="*/ 420037 h 634536"/>
                  <a:gd name="connsiteX22" fmla="*/ 177246 w 1607752"/>
                  <a:gd name="connsiteY22" fmla="*/ 318437 h 634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7752" h="634536">
                    <a:moveTo>
                      <a:pt x="177246" y="318437"/>
                    </a:moveTo>
                    <a:cubicBezTo>
                      <a:pt x="244979" y="307148"/>
                      <a:pt x="700925" y="346032"/>
                      <a:pt x="783083" y="352304"/>
                    </a:cubicBezTo>
                    <a:cubicBezTo>
                      <a:pt x="865241" y="358576"/>
                      <a:pt x="621276" y="384916"/>
                      <a:pt x="670194" y="356067"/>
                    </a:cubicBezTo>
                    <a:cubicBezTo>
                      <a:pt x="719112" y="327218"/>
                      <a:pt x="1024540" y="199903"/>
                      <a:pt x="1076594" y="179207"/>
                    </a:cubicBezTo>
                    <a:cubicBezTo>
                      <a:pt x="1128648" y="158511"/>
                      <a:pt x="954298" y="260738"/>
                      <a:pt x="982520" y="231889"/>
                    </a:cubicBezTo>
                    <a:cubicBezTo>
                      <a:pt x="1010742" y="203040"/>
                      <a:pt x="1165651" y="33706"/>
                      <a:pt x="1245927" y="6111"/>
                    </a:cubicBezTo>
                    <a:cubicBezTo>
                      <a:pt x="1326203" y="-21484"/>
                      <a:pt x="1440974" y="52521"/>
                      <a:pt x="1464179" y="66318"/>
                    </a:cubicBezTo>
                    <a:cubicBezTo>
                      <a:pt x="1487384" y="80115"/>
                      <a:pt x="1363207" y="75726"/>
                      <a:pt x="1385157" y="88896"/>
                    </a:cubicBezTo>
                    <a:cubicBezTo>
                      <a:pt x="1407107" y="102066"/>
                      <a:pt x="1665498" y="87642"/>
                      <a:pt x="1595883" y="145341"/>
                    </a:cubicBezTo>
                    <a:cubicBezTo>
                      <a:pt x="1526268" y="203040"/>
                      <a:pt x="1052135" y="394324"/>
                      <a:pt x="967468" y="435089"/>
                    </a:cubicBezTo>
                    <a:cubicBezTo>
                      <a:pt x="882801" y="475854"/>
                      <a:pt x="1111715" y="382407"/>
                      <a:pt x="1087883" y="389933"/>
                    </a:cubicBezTo>
                    <a:cubicBezTo>
                      <a:pt x="1064051" y="397459"/>
                      <a:pt x="863986" y="439478"/>
                      <a:pt x="824475" y="480244"/>
                    </a:cubicBezTo>
                    <a:cubicBezTo>
                      <a:pt x="784964" y="521010"/>
                      <a:pt x="860223" y="633272"/>
                      <a:pt x="850816" y="634526"/>
                    </a:cubicBezTo>
                    <a:cubicBezTo>
                      <a:pt x="841409" y="635780"/>
                      <a:pt x="800016" y="529163"/>
                      <a:pt x="768031" y="487770"/>
                    </a:cubicBezTo>
                    <a:cubicBezTo>
                      <a:pt x="736046" y="446377"/>
                      <a:pt x="742944" y="374881"/>
                      <a:pt x="658905" y="386170"/>
                    </a:cubicBezTo>
                    <a:cubicBezTo>
                      <a:pt x="574866" y="397459"/>
                      <a:pt x="312713" y="541079"/>
                      <a:pt x="263794" y="555504"/>
                    </a:cubicBezTo>
                    <a:cubicBezTo>
                      <a:pt x="214876" y="569929"/>
                      <a:pt x="382954" y="474599"/>
                      <a:pt x="365394" y="472718"/>
                    </a:cubicBezTo>
                    <a:cubicBezTo>
                      <a:pt x="347834" y="470837"/>
                      <a:pt x="167838" y="545469"/>
                      <a:pt x="158431" y="544215"/>
                    </a:cubicBezTo>
                    <a:cubicBezTo>
                      <a:pt x="149024" y="542961"/>
                      <a:pt x="304559" y="491534"/>
                      <a:pt x="308949" y="465193"/>
                    </a:cubicBezTo>
                    <a:cubicBezTo>
                      <a:pt x="313339" y="438852"/>
                      <a:pt x="235572" y="420664"/>
                      <a:pt x="184772" y="386170"/>
                    </a:cubicBezTo>
                    <a:cubicBezTo>
                      <a:pt x="133972" y="351676"/>
                      <a:pt x="-27836" y="252586"/>
                      <a:pt x="4149" y="258230"/>
                    </a:cubicBezTo>
                    <a:cubicBezTo>
                      <a:pt x="36134" y="263874"/>
                      <a:pt x="341562" y="413138"/>
                      <a:pt x="376683" y="420037"/>
                    </a:cubicBezTo>
                    <a:cubicBezTo>
                      <a:pt x="411804" y="426936"/>
                      <a:pt x="109513" y="329726"/>
                      <a:pt x="177246" y="31843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" name="フリーフォーム 409">
                <a:extLst>
                  <a:ext uri="{FF2B5EF4-FFF2-40B4-BE49-F238E27FC236}">
                    <a16:creationId xmlns:a16="http://schemas.microsoft.com/office/drawing/2014/main" id="{D1E401BA-26FB-84E3-0CDC-98C91F4D7383}"/>
                  </a:ext>
                </a:extLst>
              </p:cNvPr>
              <p:cNvSpPr/>
              <p:nvPr/>
            </p:nvSpPr>
            <p:spPr>
              <a:xfrm>
                <a:off x="4353457" y="3905864"/>
                <a:ext cx="614109" cy="2361855"/>
              </a:xfrm>
              <a:custGeom>
                <a:avLst/>
                <a:gdLst>
                  <a:gd name="connsiteX0" fmla="*/ 194792 w 614109"/>
                  <a:gd name="connsiteY0" fmla="*/ 1118 h 2361855"/>
                  <a:gd name="connsiteX1" fmla="*/ 188855 w 614109"/>
                  <a:gd name="connsiteY1" fmla="*/ 731450 h 2361855"/>
                  <a:gd name="connsiteX2" fmla="*/ 301670 w 614109"/>
                  <a:gd name="connsiteY2" fmla="*/ 1034271 h 2361855"/>
                  <a:gd name="connsiteX3" fmla="*/ 266044 w 614109"/>
                  <a:gd name="connsiteY3" fmla="*/ 1443970 h 2361855"/>
                  <a:gd name="connsiteX4" fmla="*/ 295733 w 614109"/>
                  <a:gd name="connsiteY4" fmla="*/ 1325217 h 2361855"/>
                  <a:gd name="connsiteX5" fmla="*/ 598553 w 614109"/>
                  <a:gd name="connsiteY5" fmla="*/ 2304931 h 2361855"/>
                  <a:gd name="connsiteX6" fmla="*/ 539177 w 614109"/>
                  <a:gd name="connsiteY6" fmla="*/ 2192115 h 2361855"/>
                  <a:gd name="connsiteX7" fmla="*/ 271982 w 614109"/>
                  <a:gd name="connsiteY7" fmla="*/ 1752728 h 2361855"/>
                  <a:gd name="connsiteX8" fmla="*/ 301670 w 614109"/>
                  <a:gd name="connsiteY8" fmla="*/ 1883357 h 2361855"/>
                  <a:gd name="connsiteX9" fmla="*/ 16662 w 614109"/>
                  <a:gd name="connsiteY9" fmla="*/ 897705 h 2361855"/>
                  <a:gd name="connsiteX10" fmla="*/ 34475 w 614109"/>
                  <a:gd name="connsiteY10" fmla="*/ 1028333 h 2361855"/>
                  <a:gd name="connsiteX11" fmla="*/ 40413 w 614109"/>
                  <a:gd name="connsiteY11" fmla="*/ 369253 h 2361855"/>
                  <a:gd name="connsiteX12" fmla="*/ 40413 w 614109"/>
                  <a:gd name="connsiteY12" fmla="*/ 559258 h 2361855"/>
                  <a:gd name="connsiteX13" fmla="*/ 194792 w 614109"/>
                  <a:gd name="connsiteY13" fmla="*/ 1118 h 236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4109" h="2361855">
                    <a:moveTo>
                      <a:pt x="194792" y="1118"/>
                    </a:moveTo>
                    <a:cubicBezTo>
                      <a:pt x="219532" y="29817"/>
                      <a:pt x="171042" y="559258"/>
                      <a:pt x="188855" y="731450"/>
                    </a:cubicBezTo>
                    <a:cubicBezTo>
                      <a:pt x="206668" y="903642"/>
                      <a:pt x="288805" y="915518"/>
                      <a:pt x="301670" y="1034271"/>
                    </a:cubicBezTo>
                    <a:cubicBezTo>
                      <a:pt x="314535" y="1153024"/>
                      <a:pt x="267034" y="1395479"/>
                      <a:pt x="266044" y="1443970"/>
                    </a:cubicBezTo>
                    <a:cubicBezTo>
                      <a:pt x="265055" y="1492461"/>
                      <a:pt x="240315" y="1181724"/>
                      <a:pt x="295733" y="1325217"/>
                    </a:cubicBezTo>
                    <a:cubicBezTo>
                      <a:pt x="351151" y="1468711"/>
                      <a:pt x="557979" y="2160448"/>
                      <a:pt x="598553" y="2304931"/>
                    </a:cubicBezTo>
                    <a:cubicBezTo>
                      <a:pt x="639127" y="2449414"/>
                      <a:pt x="593605" y="2284149"/>
                      <a:pt x="539177" y="2192115"/>
                    </a:cubicBezTo>
                    <a:cubicBezTo>
                      <a:pt x="484749" y="2100081"/>
                      <a:pt x="311566" y="1804188"/>
                      <a:pt x="271982" y="1752728"/>
                    </a:cubicBezTo>
                    <a:cubicBezTo>
                      <a:pt x="232398" y="1701268"/>
                      <a:pt x="344223" y="2025861"/>
                      <a:pt x="301670" y="1883357"/>
                    </a:cubicBezTo>
                    <a:cubicBezTo>
                      <a:pt x="259117" y="1740853"/>
                      <a:pt x="61194" y="1040209"/>
                      <a:pt x="16662" y="897705"/>
                    </a:cubicBezTo>
                    <a:cubicBezTo>
                      <a:pt x="-27870" y="755201"/>
                      <a:pt x="30516" y="1116408"/>
                      <a:pt x="34475" y="1028333"/>
                    </a:cubicBezTo>
                    <a:cubicBezTo>
                      <a:pt x="38433" y="940258"/>
                      <a:pt x="39423" y="447432"/>
                      <a:pt x="40413" y="369253"/>
                    </a:cubicBezTo>
                    <a:cubicBezTo>
                      <a:pt x="41403" y="291074"/>
                      <a:pt x="12704" y="613687"/>
                      <a:pt x="40413" y="559258"/>
                    </a:cubicBezTo>
                    <a:cubicBezTo>
                      <a:pt x="68122" y="504829"/>
                      <a:pt x="170052" y="-27581"/>
                      <a:pt x="194792" y="111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" name="フリーフォーム 410">
                <a:extLst>
                  <a:ext uri="{FF2B5EF4-FFF2-40B4-BE49-F238E27FC236}">
                    <a16:creationId xmlns:a16="http://schemas.microsoft.com/office/drawing/2014/main" id="{58EF0764-B6E6-7DE8-7FB2-FD2D31E987C2}"/>
                  </a:ext>
                </a:extLst>
              </p:cNvPr>
              <p:cNvSpPr/>
              <p:nvPr/>
            </p:nvSpPr>
            <p:spPr>
              <a:xfrm>
                <a:off x="4674330" y="5571681"/>
                <a:ext cx="1247796" cy="1717264"/>
              </a:xfrm>
              <a:custGeom>
                <a:avLst/>
                <a:gdLst>
                  <a:gd name="connsiteX0" fmla="*/ 265805 w 1247796"/>
                  <a:gd name="connsiteY0" fmla="*/ 538174 h 1717264"/>
                  <a:gd name="connsiteX1" fmla="*/ 586439 w 1247796"/>
                  <a:gd name="connsiteY1" fmla="*/ 1066625 h 1717264"/>
                  <a:gd name="connsiteX2" fmla="*/ 533000 w 1247796"/>
                  <a:gd name="connsiteY2" fmla="*/ 1042875 h 1717264"/>
                  <a:gd name="connsiteX3" fmla="*/ 764569 w 1247796"/>
                  <a:gd name="connsiteY3" fmla="*/ 1333820 h 1717264"/>
                  <a:gd name="connsiteX4" fmla="*/ 1025826 w 1247796"/>
                  <a:gd name="connsiteY4" fmla="*/ 1630703 h 1717264"/>
                  <a:gd name="connsiteX5" fmla="*/ 1025826 w 1247796"/>
                  <a:gd name="connsiteY5" fmla="*/ 1589140 h 1717264"/>
                  <a:gd name="connsiteX6" fmla="*/ 1239582 w 1247796"/>
                  <a:gd name="connsiteY6" fmla="*/ 1713831 h 1717264"/>
                  <a:gd name="connsiteX7" fmla="*/ 699254 w 1247796"/>
                  <a:gd name="connsiteY7" fmla="*/ 1428823 h 1717264"/>
                  <a:gd name="connsiteX8" fmla="*/ 200491 w 1247796"/>
                  <a:gd name="connsiteY8" fmla="*/ 805368 h 1717264"/>
                  <a:gd name="connsiteX9" fmla="*/ 295493 w 1247796"/>
                  <a:gd name="connsiteY9" fmla="*/ 935997 h 1717264"/>
                  <a:gd name="connsiteX10" fmla="*/ 4548 w 1247796"/>
                  <a:gd name="connsiteY10" fmla="*/ 9722 h 1717264"/>
                  <a:gd name="connsiteX11" fmla="*/ 117364 w 1247796"/>
                  <a:gd name="connsiteY11" fmla="*/ 431296 h 1717264"/>
                  <a:gd name="connsiteX12" fmla="*/ 111426 w 1247796"/>
                  <a:gd name="connsiteY12" fmla="*/ 110662 h 1717264"/>
                  <a:gd name="connsiteX13" fmla="*/ 289556 w 1247796"/>
                  <a:gd name="connsiteY13" fmla="*/ 662864 h 1717264"/>
                  <a:gd name="connsiteX14" fmla="*/ 265805 w 1247796"/>
                  <a:gd name="connsiteY14" fmla="*/ 538174 h 1717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7796" h="1717264">
                    <a:moveTo>
                      <a:pt x="265805" y="538174"/>
                    </a:moveTo>
                    <a:cubicBezTo>
                      <a:pt x="315285" y="605467"/>
                      <a:pt x="541907" y="982508"/>
                      <a:pt x="586439" y="1066625"/>
                    </a:cubicBezTo>
                    <a:cubicBezTo>
                      <a:pt x="630972" y="1150742"/>
                      <a:pt x="503312" y="998343"/>
                      <a:pt x="533000" y="1042875"/>
                    </a:cubicBezTo>
                    <a:cubicBezTo>
                      <a:pt x="562688" y="1087407"/>
                      <a:pt x="682431" y="1235849"/>
                      <a:pt x="764569" y="1333820"/>
                    </a:cubicBezTo>
                    <a:cubicBezTo>
                      <a:pt x="846707" y="1431791"/>
                      <a:pt x="982283" y="1588150"/>
                      <a:pt x="1025826" y="1630703"/>
                    </a:cubicBezTo>
                    <a:cubicBezTo>
                      <a:pt x="1069369" y="1673256"/>
                      <a:pt x="990200" y="1575285"/>
                      <a:pt x="1025826" y="1589140"/>
                    </a:cubicBezTo>
                    <a:cubicBezTo>
                      <a:pt x="1061452" y="1602995"/>
                      <a:pt x="1294011" y="1740551"/>
                      <a:pt x="1239582" y="1713831"/>
                    </a:cubicBezTo>
                    <a:cubicBezTo>
                      <a:pt x="1185153" y="1687111"/>
                      <a:pt x="872436" y="1580234"/>
                      <a:pt x="699254" y="1428823"/>
                    </a:cubicBezTo>
                    <a:cubicBezTo>
                      <a:pt x="526072" y="1277413"/>
                      <a:pt x="267785" y="887506"/>
                      <a:pt x="200491" y="805368"/>
                    </a:cubicBezTo>
                    <a:cubicBezTo>
                      <a:pt x="133197" y="723230"/>
                      <a:pt x="328150" y="1068605"/>
                      <a:pt x="295493" y="935997"/>
                    </a:cubicBezTo>
                    <a:cubicBezTo>
                      <a:pt x="262836" y="803389"/>
                      <a:pt x="34236" y="93839"/>
                      <a:pt x="4548" y="9722"/>
                    </a:cubicBezTo>
                    <a:cubicBezTo>
                      <a:pt x="-25140" y="-74395"/>
                      <a:pt x="99551" y="414473"/>
                      <a:pt x="117364" y="431296"/>
                    </a:cubicBezTo>
                    <a:cubicBezTo>
                      <a:pt x="135177" y="448119"/>
                      <a:pt x="82727" y="72067"/>
                      <a:pt x="111426" y="110662"/>
                    </a:cubicBezTo>
                    <a:cubicBezTo>
                      <a:pt x="140125" y="149257"/>
                      <a:pt x="258878" y="597550"/>
                      <a:pt x="289556" y="662864"/>
                    </a:cubicBezTo>
                    <a:cubicBezTo>
                      <a:pt x="320234" y="728178"/>
                      <a:pt x="216325" y="470881"/>
                      <a:pt x="265805" y="53817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" name="フリーフォーム 412">
                <a:extLst>
                  <a:ext uri="{FF2B5EF4-FFF2-40B4-BE49-F238E27FC236}">
                    <a16:creationId xmlns:a16="http://schemas.microsoft.com/office/drawing/2014/main" id="{A4D3483A-4840-3F22-EC6C-92447DE56050}"/>
                  </a:ext>
                </a:extLst>
              </p:cNvPr>
              <p:cNvSpPr/>
              <p:nvPr/>
            </p:nvSpPr>
            <p:spPr>
              <a:xfrm>
                <a:off x="7380078" y="5176494"/>
                <a:ext cx="968370" cy="1681755"/>
              </a:xfrm>
              <a:custGeom>
                <a:avLst/>
                <a:gdLst>
                  <a:gd name="connsiteX0" fmla="*/ 968275 w 968370"/>
                  <a:gd name="connsiteY0" fmla="*/ 1148 h 1681755"/>
                  <a:gd name="connsiteX1" fmla="*/ 671392 w 968370"/>
                  <a:gd name="connsiteY1" fmla="*/ 624602 h 1681755"/>
                  <a:gd name="connsiteX2" fmla="*/ 796083 w 968370"/>
                  <a:gd name="connsiteY2" fmla="*/ 493974 h 1681755"/>
                  <a:gd name="connsiteX3" fmla="*/ 522951 w 968370"/>
                  <a:gd name="connsiteY3" fmla="*/ 992737 h 1681755"/>
                  <a:gd name="connsiteX4" fmla="*/ 641704 w 968370"/>
                  <a:gd name="connsiteY4" fmla="*/ 856171 h 1681755"/>
                  <a:gd name="connsiteX5" fmla="*/ 332945 w 968370"/>
                  <a:gd name="connsiteY5" fmla="*/ 1301496 h 1681755"/>
                  <a:gd name="connsiteX6" fmla="*/ 18249 w 968370"/>
                  <a:gd name="connsiteY6" fmla="*/ 1663693 h 1681755"/>
                  <a:gd name="connsiteX7" fmla="*/ 83564 w 968370"/>
                  <a:gd name="connsiteY7" fmla="*/ 1515251 h 1681755"/>
                  <a:gd name="connsiteX8" fmla="*/ 463574 w 968370"/>
                  <a:gd name="connsiteY8" fmla="*/ 571163 h 1681755"/>
                  <a:gd name="connsiteX9" fmla="*/ 422010 w 968370"/>
                  <a:gd name="connsiteY9" fmla="*/ 826483 h 1681755"/>
                  <a:gd name="connsiteX10" fmla="*/ 754519 w 968370"/>
                  <a:gd name="connsiteY10" fmla="*/ 30836 h 1681755"/>
                  <a:gd name="connsiteX11" fmla="*/ 635766 w 968370"/>
                  <a:gd name="connsiteY11" fmla="*/ 458348 h 1681755"/>
                  <a:gd name="connsiteX12" fmla="*/ 968275 w 968370"/>
                  <a:gd name="connsiteY12" fmla="*/ 1148 h 168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8370" h="1681755">
                    <a:moveTo>
                      <a:pt x="968275" y="1148"/>
                    </a:moveTo>
                    <a:cubicBezTo>
                      <a:pt x="974213" y="28857"/>
                      <a:pt x="700091" y="542464"/>
                      <a:pt x="671392" y="624602"/>
                    </a:cubicBezTo>
                    <a:cubicBezTo>
                      <a:pt x="642693" y="706740"/>
                      <a:pt x="820823" y="432618"/>
                      <a:pt x="796083" y="493974"/>
                    </a:cubicBezTo>
                    <a:cubicBezTo>
                      <a:pt x="771343" y="555330"/>
                      <a:pt x="548681" y="932371"/>
                      <a:pt x="522951" y="992737"/>
                    </a:cubicBezTo>
                    <a:cubicBezTo>
                      <a:pt x="497221" y="1053103"/>
                      <a:pt x="673372" y="804711"/>
                      <a:pt x="641704" y="856171"/>
                    </a:cubicBezTo>
                    <a:cubicBezTo>
                      <a:pt x="610036" y="907631"/>
                      <a:pt x="436854" y="1166909"/>
                      <a:pt x="332945" y="1301496"/>
                    </a:cubicBezTo>
                    <a:cubicBezTo>
                      <a:pt x="229036" y="1436083"/>
                      <a:pt x="59812" y="1628067"/>
                      <a:pt x="18249" y="1663693"/>
                    </a:cubicBezTo>
                    <a:cubicBezTo>
                      <a:pt x="-23315" y="1699319"/>
                      <a:pt x="9343" y="1697339"/>
                      <a:pt x="83564" y="1515251"/>
                    </a:cubicBezTo>
                    <a:cubicBezTo>
                      <a:pt x="157785" y="1333163"/>
                      <a:pt x="407166" y="685958"/>
                      <a:pt x="463574" y="571163"/>
                    </a:cubicBezTo>
                    <a:cubicBezTo>
                      <a:pt x="519982" y="456368"/>
                      <a:pt x="373519" y="916537"/>
                      <a:pt x="422010" y="826483"/>
                    </a:cubicBezTo>
                    <a:cubicBezTo>
                      <a:pt x="470501" y="736429"/>
                      <a:pt x="718893" y="92192"/>
                      <a:pt x="754519" y="30836"/>
                    </a:cubicBezTo>
                    <a:cubicBezTo>
                      <a:pt x="790145" y="-30520"/>
                      <a:pt x="606078" y="460327"/>
                      <a:pt x="635766" y="458348"/>
                    </a:cubicBezTo>
                    <a:cubicBezTo>
                      <a:pt x="665454" y="456369"/>
                      <a:pt x="962337" y="-26561"/>
                      <a:pt x="968275" y="114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" name="フリーフォーム 413">
                <a:extLst>
                  <a:ext uri="{FF2B5EF4-FFF2-40B4-BE49-F238E27FC236}">
                    <a16:creationId xmlns:a16="http://schemas.microsoft.com/office/drawing/2014/main" id="{4C84971F-60C9-158D-4F19-DFC9E7227AC5}"/>
                  </a:ext>
                </a:extLst>
              </p:cNvPr>
              <p:cNvSpPr/>
              <p:nvPr/>
            </p:nvSpPr>
            <p:spPr>
              <a:xfrm>
                <a:off x="5512142" y="5129546"/>
                <a:ext cx="183904" cy="263206"/>
              </a:xfrm>
              <a:custGeom>
                <a:avLst/>
                <a:gdLst>
                  <a:gd name="connsiteX0" fmla="*/ 183901 w 183904"/>
                  <a:gd name="connsiteY0" fmla="*/ 15 h 263206"/>
                  <a:gd name="connsiteX1" fmla="*/ 41165 w 183904"/>
                  <a:gd name="connsiteY1" fmla="*/ 147211 h 263206"/>
                  <a:gd name="connsiteX2" fmla="*/ 1021 w 183904"/>
                  <a:gd name="connsiteY2" fmla="*/ 263184 h 263206"/>
                  <a:gd name="connsiteX3" fmla="*/ 72389 w 183904"/>
                  <a:gd name="connsiteY3" fmla="*/ 138290 h 263206"/>
                  <a:gd name="connsiteX4" fmla="*/ 45626 w 183904"/>
                  <a:gd name="connsiteY4" fmla="*/ 156132 h 263206"/>
                  <a:gd name="connsiteX5" fmla="*/ 183901 w 183904"/>
                  <a:gd name="connsiteY5" fmla="*/ 15 h 26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904" h="263206">
                    <a:moveTo>
                      <a:pt x="183901" y="15"/>
                    </a:moveTo>
                    <a:cubicBezTo>
                      <a:pt x="183158" y="-1472"/>
                      <a:pt x="71645" y="103350"/>
                      <a:pt x="41165" y="147211"/>
                    </a:cubicBezTo>
                    <a:cubicBezTo>
                      <a:pt x="10685" y="191072"/>
                      <a:pt x="-4183" y="264671"/>
                      <a:pt x="1021" y="263184"/>
                    </a:cubicBezTo>
                    <a:cubicBezTo>
                      <a:pt x="6225" y="261697"/>
                      <a:pt x="72389" y="138290"/>
                      <a:pt x="72389" y="138290"/>
                    </a:cubicBezTo>
                    <a:cubicBezTo>
                      <a:pt x="79823" y="120448"/>
                      <a:pt x="27041" y="176948"/>
                      <a:pt x="45626" y="156132"/>
                    </a:cubicBezTo>
                    <a:cubicBezTo>
                      <a:pt x="64211" y="135316"/>
                      <a:pt x="184644" y="1502"/>
                      <a:pt x="183901" y="1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" name="フリーフォーム 414">
                <a:extLst>
                  <a:ext uri="{FF2B5EF4-FFF2-40B4-BE49-F238E27FC236}">
                    <a16:creationId xmlns:a16="http://schemas.microsoft.com/office/drawing/2014/main" id="{C067C0F8-A47F-072E-44D9-8883FBB667D3}"/>
                  </a:ext>
                </a:extLst>
              </p:cNvPr>
              <p:cNvSpPr/>
              <p:nvPr/>
            </p:nvSpPr>
            <p:spPr>
              <a:xfrm>
                <a:off x="4969928" y="5102725"/>
                <a:ext cx="132942" cy="214319"/>
              </a:xfrm>
              <a:custGeom>
                <a:avLst/>
                <a:gdLst>
                  <a:gd name="connsiteX0" fmla="*/ 132870 w 132942"/>
                  <a:gd name="connsiteY0" fmla="*/ 73 h 214319"/>
                  <a:gd name="connsiteX1" fmla="*/ 25818 w 132942"/>
                  <a:gd name="connsiteY1" fmla="*/ 120506 h 214319"/>
                  <a:gd name="connsiteX2" fmla="*/ 7976 w 132942"/>
                  <a:gd name="connsiteY2" fmla="*/ 214176 h 214319"/>
                  <a:gd name="connsiteX3" fmla="*/ 7976 w 132942"/>
                  <a:gd name="connsiteY3" fmla="*/ 138348 h 214319"/>
                  <a:gd name="connsiteX4" fmla="*/ 132870 w 132942"/>
                  <a:gd name="connsiteY4" fmla="*/ 73 h 214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942" h="214319">
                    <a:moveTo>
                      <a:pt x="132870" y="73"/>
                    </a:moveTo>
                    <a:cubicBezTo>
                      <a:pt x="135844" y="-2901"/>
                      <a:pt x="46634" y="84822"/>
                      <a:pt x="25818" y="120506"/>
                    </a:cubicBezTo>
                    <a:cubicBezTo>
                      <a:pt x="5002" y="156190"/>
                      <a:pt x="10950" y="211202"/>
                      <a:pt x="7976" y="214176"/>
                    </a:cubicBezTo>
                    <a:cubicBezTo>
                      <a:pt x="5002" y="217150"/>
                      <a:pt x="-8379" y="173288"/>
                      <a:pt x="7976" y="138348"/>
                    </a:cubicBezTo>
                    <a:cubicBezTo>
                      <a:pt x="24331" y="103408"/>
                      <a:pt x="129896" y="3047"/>
                      <a:pt x="132870" y="7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6" name="フリーフォーム 415">
                <a:extLst>
                  <a:ext uri="{FF2B5EF4-FFF2-40B4-BE49-F238E27FC236}">
                    <a16:creationId xmlns:a16="http://schemas.microsoft.com/office/drawing/2014/main" id="{FB0EEE5C-50D5-74CE-C0BB-5E0E05C4F285}"/>
                  </a:ext>
                </a:extLst>
              </p:cNvPr>
              <p:cNvSpPr/>
              <p:nvPr/>
            </p:nvSpPr>
            <p:spPr>
              <a:xfrm>
                <a:off x="5000091" y="5785206"/>
                <a:ext cx="122547" cy="218669"/>
              </a:xfrm>
              <a:custGeom>
                <a:avLst/>
                <a:gdLst>
                  <a:gd name="connsiteX0" fmla="*/ 116 w 122547"/>
                  <a:gd name="connsiteY0" fmla="*/ 47 h 218669"/>
                  <a:gd name="connsiteX1" fmla="*/ 98247 w 122547"/>
                  <a:gd name="connsiteY1" fmla="*/ 111559 h 218669"/>
                  <a:gd name="connsiteX2" fmla="*/ 93786 w 122547"/>
                  <a:gd name="connsiteY2" fmla="*/ 218611 h 218669"/>
                  <a:gd name="connsiteX3" fmla="*/ 120549 w 122547"/>
                  <a:gd name="connsiteY3" fmla="*/ 124940 h 218669"/>
                  <a:gd name="connsiteX4" fmla="*/ 116 w 122547"/>
                  <a:gd name="connsiteY4" fmla="*/ 47 h 218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547" h="218669">
                    <a:moveTo>
                      <a:pt x="116" y="47"/>
                    </a:moveTo>
                    <a:cubicBezTo>
                      <a:pt x="-3601" y="-2183"/>
                      <a:pt x="82635" y="75132"/>
                      <a:pt x="98247" y="111559"/>
                    </a:cubicBezTo>
                    <a:cubicBezTo>
                      <a:pt x="113859" y="147986"/>
                      <a:pt x="90069" y="216381"/>
                      <a:pt x="93786" y="218611"/>
                    </a:cubicBezTo>
                    <a:cubicBezTo>
                      <a:pt x="97503" y="220841"/>
                      <a:pt x="130957" y="158394"/>
                      <a:pt x="120549" y="124940"/>
                    </a:cubicBezTo>
                    <a:cubicBezTo>
                      <a:pt x="110141" y="91486"/>
                      <a:pt x="3833" y="2277"/>
                      <a:pt x="116" y="4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7" name="フリーフォーム 416">
                <a:extLst>
                  <a:ext uri="{FF2B5EF4-FFF2-40B4-BE49-F238E27FC236}">
                    <a16:creationId xmlns:a16="http://schemas.microsoft.com/office/drawing/2014/main" id="{4DCA494C-5423-B059-0712-37CEAFA07AE8}"/>
                  </a:ext>
                </a:extLst>
              </p:cNvPr>
              <p:cNvSpPr/>
              <p:nvPr/>
            </p:nvSpPr>
            <p:spPr>
              <a:xfrm>
                <a:off x="5272247" y="6489807"/>
                <a:ext cx="93727" cy="196765"/>
              </a:xfrm>
              <a:custGeom>
                <a:avLst/>
                <a:gdLst>
                  <a:gd name="connsiteX0" fmla="*/ 50 w 93727"/>
                  <a:gd name="connsiteY0" fmla="*/ 203 h 196765"/>
                  <a:gd name="connsiteX1" fmla="*/ 22352 w 93727"/>
                  <a:gd name="connsiteY1" fmla="*/ 98333 h 196765"/>
                  <a:gd name="connsiteX2" fmla="*/ 93720 w 93727"/>
                  <a:gd name="connsiteY2" fmla="*/ 196464 h 196765"/>
                  <a:gd name="connsiteX3" fmla="*/ 26813 w 93727"/>
                  <a:gd name="connsiteY3" fmla="*/ 125096 h 196765"/>
                  <a:gd name="connsiteX4" fmla="*/ 50 w 93727"/>
                  <a:gd name="connsiteY4" fmla="*/ 203 h 19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727" h="196765">
                    <a:moveTo>
                      <a:pt x="50" y="203"/>
                    </a:moveTo>
                    <a:cubicBezTo>
                      <a:pt x="-693" y="-4257"/>
                      <a:pt x="6740" y="65623"/>
                      <a:pt x="22352" y="98333"/>
                    </a:cubicBezTo>
                    <a:cubicBezTo>
                      <a:pt x="37964" y="131043"/>
                      <a:pt x="92977" y="192004"/>
                      <a:pt x="93720" y="196464"/>
                    </a:cubicBezTo>
                    <a:cubicBezTo>
                      <a:pt x="94463" y="200924"/>
                      <a:pt x="39451" y="154832"/>
                      <a:pt x="26813" y="125096"/>
                    </a:cubicBezTo>
                    <a:cubicBezTo>
                      <a:pt x="14175" y="95360"/>
                      <a:pt x="793" y="4663"/>
                      <a:pt x="50" y="20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8" name="フリーフォーム 417">
                <a:extLst>
                  <a:ext uri="{FF2B5EF4-FFF2-40B4-BE49-F238E27FC236}">
                    <a16:creationId xmlns:a16="http://schemas.microsoft.com/office/drawing/2014/main" id="{3FFBAA58-20A0-2CC9-F5DD-221D23E9A2D9}"/>
                  </a:ext>
                </a:extLst>
              </p:cNvPr>
              <p:cNvSpPr/>
              <p:nvPr/>
            </p:nvSpPr>
            <p:spPr>
              <a:xfrm>
                <a:off x="6985038" y="6289270"/>
                <a:ext cx="153102" cy="160725"/>
              </a:xfrm>
              <a:custGeom>
                <a:avLst/>
                <a:gdLst>
                  <a:gd name="connsiteX0" fmla="*/ 86 w 153102"/>
                  <a:gd name="connsiteY0" fmla="*/ 18 h 160725"/>
                  <a:gd name="connsiteX1" fmla="*/ 129440 w 153102"/>
                  <a:gd name="connsiteY1" fmla="*/ 115990 h 160725"/>
                  <a:gd name="connsiteX2" fmla="*/ 98217 w 153102"/>
                  <a:gd name="connsiteY2" fmla="*/ 160595 h 160725"/>
                  <a:gd name="connsiteX3" fmla="*/ 151742 w 153102"/>
                  <a:gd name="connsiteY3" fmla="*/ 124911 h 160725"/>
                  <a:gd name="connsiteX4" fmla="*/ 86 w 153102"/>
                  <a:gd name="connsiteY4" fmla="*/ 18 h 16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102" h="160725">
                    <a:moveTo>
                      <a:pt x="86" y="18"/>
                    </a:moveTo>
                    <a:cubicBezTo>
                      <a:pt x="-3631" y="-1469"/>
                      <a:pt x="113085" y="89227"/>
                      <a:pt x="129440" y="115990"/>
                    </a:cubicBezTo>
                    <a:cubicBezTo>
                      <a:pt x="145795" y="142753"/>
                      <a:pt x="94500" y="159108"/>
                      <a:pt x="98217" y="160595"/>
                    </a:cubicBezTo>
                    <a:cubicBezTo>
                      <a:pt x="101934" y="162082"/>
                      <a:pt x="162893" y="150930"/>
                      <a:pt x="151742" y="124911"/>
                    </a:cubicBezTo>
                    <a:cubicBezTo>
                      <a:pt x="140591" y="98892"/>
                      <a:pt x="3803" y="1505"/>
                      <a:pt x="86" y="1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9" name="フリーフォーム 418">
                <a:extLst>
                  <a:ext uri="{FF2B5EF4-FFF2-40B4-BE49-F238E27FC236}">
                    <a16:creationId xmlns:a16="http://schemas.microsoft.com/office/drawing/2014/main" id="{6E75CB17-D441-5B95-CA80-9B823924CEA3}"/>
                  </a:ext>
                </a:extLst>
              </p:cNvPr>
              <p:cNvSpPr/>
              <p:nvPr/>
            </p:nvSpPr>
            <p:spPr>
              <a:xfrm>
                <a:off x="6641425" y="5758490"/>
                <a:ext cx="206725" cy="98130"/>
              </a:xfrm>
              <a:custGeom>
                <a:avLst/>
                <a:gdLst>
                  <a:gd name="connsiteX0" fmla="*/ 241 w 206725"/>
                  <a:gd name="connsiteY0" fmla="*/ 0 h 98130"/>
                  <a:gd name="connsiteX1" fmla="*/ 134056 w 206725"/>
                  <a:gd name="connsiteY1" fmla="*/ 49065 h 98130"/>
                  <a:gd name="connsiteX2" fmla="*/ 205424 w 206725"/>
                  <a:gd name="connsiteY2" fmla="*/ 98130 h 98130"/>
                  <a:gd name="connsiteX3" fmla="*/ 169740 w 206725"/>
                  <a:gd name="connsiteY3" fmla="*/ 49065 h 98130"/>
                  <a:gd name="connsiteX4" fmla="*/ 241 w 206725"/>
                  <a:gd name="connsiteY4" fmla="*/ 0 h 9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725" h="98130">
                    <a:moveTo>
                      <a:pt x="241" y="0"/>
                    </a:moveTo>
                    <a:cubicBezTo>
                      <a:pt x="-5706" y="0"/>
                      <a:pt x="99859" y="32710"/>
                      <a:pt x="134056" y="49065"/>
                    </a:cubicBezTo>
                    <a:cubicBezTo>
                      <a:pt x="168253" y="65420"/>
                      <a:pt x="199477" y="98130"/>
                      <a:pt x="205424" y="98130"/>
                    </a:cubicBezTo>
                    <a:cubicBezTo>
                      <a:pt x="211371" y="98130"/>
                      <a:pt x="196503" y="66907"/>
                      <a:pt x="169740" y="49065"/>
                    </a:cubicBezTo>
                    <a:cubicBezTo>
                      <a:pt x="142977" y="31223"/>
                      <a:pt x="6188" y="0"/>
                      <a:pt x="241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0" name="フリーフォーム 419">
                <a:extLst>
                  <a:ext uri="{FF2B5EF4-FFF2-40B4-BE49-F238E27FC236}">
                    <a16:creationId xmlns:a16="http://schemas.microsoft.com/office/drawing/2014/main" id="{92489967-DEC5-0A82-87F9-BC5553802018}"/>
                  </a:ext>
                </a:extLst>
              </p:cNvPr>
              <p:cNvSpPr/>
              <p:nvPr/>
            </p:nvSpPr>
            <p:spPr>
              <a:xfrm>
                <a:off x="6159432" y="3978745"/>
                <a:ext cx="54084" cy="365787"/>
              </a:xfrm>
              <a:custGeom>
                <a:avLst/>
                <a:gdLst>
                  <a:gd name="connsiteX0" fmla="*/ 502 w 54084"/>
                  <a:gd name="connsiteY0" fmla="*/ 10 h 365787"/>
                  <a:gd name="connsiteX1" fmla="*/ 9423 w 54084"/>
                  <a:gd name="connsiteY1" fmla="*/ 209653 h 365787"/>
                  <a:gd name="connsiteX2" fmla="*/ 54028 w 54084"/>
                  <a:gd name="connsiteY2" fmla="*/ 365770 h 365787"/>
                  <a:gd name="connsiteX3" fmla="*/ 18344 w 54084"/>
                  <a:gd name="connsiteY3" fmla="*/ 218574 h 365787"/>
                  <a:gd name="connsiteX4" fmla="*/ 502 w 54084"/>
                  <a:gd name="connsiteY4" fmla="*/ 10 h 36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84" h="365787">
                    <a:moveTo>
                      <a:pt x="502" y="10"/>
                    </a:moveTo>
                    <a:cubicBezTo>
                      <a:pt x="-985" y="-1477"/>
                      <a:pt x="502" y="148693"/>
                      <a:pt x="9423" y="209653"/>
                    </a:cubicBezTo>
                    <a:cubicBezTo>
                      <a:pt x="18344" y="270613"/>
                      <a:pt x="52541" y="364283"/>
                      <a:pt x="54028" y="365770"/>
                    </a:cubicBezTo>
                    <a:cubicBezTo>
                      <a:pt x="55515" y="367257"/>
                      <a:pt x="27265" y="272100"/>
                      <a:pt x="18344" y="218574"/>
                    </a:cubicBezTo>
                    <a:cubicBezTo>
                      <a:pt x="9423" y="165048"/>
                      <a:pt x="1989" y="1497"/>
                      <a:pt x="502" y="1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フリーフォーム 420">
                <a:extLst>
                  <a:ext uri="{FF2B5EF4-FFF2-40B4-BE49-F238E27FC236}">
                    <a16:creationId xmlns:a16="http://schemas.microsoft.com/office/drawing/2014/main" id="{5871613C-ACAA-6E7F-4FCF-914BE4368A3B}"/>
                  </a:ext>
                </a:extLst>
              </p:cNvPr>
              <p:cNvSpPr/>
              <p:nvPr/>
            </p:nvSpPr>
            <p:spPr>
              <a:xfrm>
                <a:off x="6289153" y="2948382"/>
                <a:ext cx="73300" cy="205183"/>
              </a:xfrm>
              <a:custGeom>
                <a:avLst/>
                <a:gdLst>
                  <a:gd name="connsiteX0" fmla="*/ 135 w 73300"/>
                  <a:gd name="connsiteY0" fmla="*/ 0 h 205183"/>
                  <a:gd name="connsiteX1" fmla="*/ 53661 w 73300"/>
                  <a:gd name="connsiteY1" fmla="*/ 133815 h 205183"/>
                  <a:gd name="connsiteX2" fmla="*/ 58121 w 73300"/>
                  <a:gd name="connsiteY2" fmla="*/ 205183 h 205183"/>
                  <a:gd name="connsiteX3" fmla="*/ 71503 w 73300"/>
                  <a:gd name="connsiteY3" fmla="*/ 133815 h 205183"/>
                  <a:gd name="connsiteX4" fmla="*/ 135 w 73300"/>
                  <a:gd name="connsiteY4" fmla="*/ 0 h 205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300" h="205183">
                    <a:moveTo>
                      <a:pt x="135" y="0"/>
                    </a:moveTo>
                    <a:cubicBezTo>
                      <a:pt x="-2839" y="0"/>
                      <a:pt x="43997" y="99618"/>
                      <a:pt x="53661" y="133815"/>
                    </a:cubicBezTo>
                    <a:cubicBezTo>
                      <a:pt x="63325" y="168012"/>
                      <a:pt x="55147" y="205183"/>
                      <a:pt x="58121" y="205183"/>
                    </a:cubicBezTo>
                    <a:cubicBezTo>
                      <a:pt x="61095" y="205183"/>
                      <a:pt x="78937" y="166525"/>
                      <a:pt x="71503" y="133815"/>
                    </a:cubicBezTo>
                    <a:cubicBezTo>
                      <a:pt x="64069" y="101105"/>
                      <a:pt x="3109" y="0"/>
                      <a:pt x="135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フリーフォーム 421">
                <a:extLst>
                  <a:ext uri="{FF2B5EF4-FFF2-40B4-BE49-F238E27FC236}">
                    <a16:creationId xmlns:a16="http://schemas.microsoft.com/office/drawing/2014/main" id="{619769CF-B037-E271-6507-5318E004F424}"/>
                  </a:ext>
                </a:extLst>
              </p:cNvPr>
              <p:cNvSpPr/>
              <p:nvPr/>
            </p:nvSpPr>
            <p:spPr>
              <a:xfrm>
                <a:off x="7519134" y="3474329"/>
                <a:ext cx="32680" cy="237919"/>
              </a:xfrm>
              <a:custGeom>
                <a:avLst/>
                <a:gdLst>
                  <a:gd name="connsiteX0" fmla="*/ 1248 w 32680"/>
                  <a:gd name="connsiteY0" fmla="*/ 391 h 237919"/>
                  <a:gd name="connsiteX1" fmla="*/ 5709 w 32680"/>
                  <a:gd name="connsiteY1" fmla="*/ 174350 h 237919"/>
                  <a:gd name="connsiteX2" fmla="*/ 1248 w 32680"/>
                  <a:gd name="connsiteY2" fmla="*/ 236797 h 237919"/>
                  <a:gd name="connsiteX3" fmla="*/ 32472 w 32680"/>
                  <a:gd name="connsiteY3" fmla="*/ 129745 h 237919"/>
                  <a:gd name="connsiteX4" fmla="*/ 1248 w 32680"/>
                  <a:gd name="connsiteY4" fmla="*/ 391 h 23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80" h="237919">
                    <a:moveTo>
                      <a:pt x="1248" y="391"/>
                    </a:moveTo>
                    <a:cubicBezTo>
                      <a:pt x="-3212" y="7825"/>
                      <a:pt x="5709" y="134949"/>
                      <a:pt x="5709" y="174350"/>
                    </a:cubicBezTo>
                    <a:cubicBezTo>
                      <a:pt x="5709" y="213751"/>
                      <a:pt x="-3212" y="244231"/>
                      <a:pt x="1248" y="236797"/>
                    </a:cubicBezTo>
                    <a:cubicBezTo>
                      <a:pt x="5708" y="229363"/>
                      <a:pt x="29498" y="166172"/>
                      <a:pt x="32472" y="129745"/>
                    </a:cubicBezTo>
                    <a:cubicBezTo>
                      <a:pt x="35446" y="93318"/>
                      <a:pt x="5708" y="-7043"/>
                      <a:pt x="1248" y="39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フリーフォーム 422">
                <a:extLst>
                  <a:ext uri="{FF2B5EF4-FFF2-40B4-BE49-F238E27FC236}">
                    <a16:creationId xmlns:a16="http://schemas.microsoft.com/office/drawing/2014/main" id="{6509C6BF-7D19-57FF-7B3B-35933C4123D1}"/>
                  </a:ext>
                </a:extLst>
              </p:cNvPr>
              <p:cNvSpPr/>
              <p:nvPr/>
            </p:nvSpPr>
            <p:spPr>
              <a:xfrm>
                <a:off x="7266002" y="4775934"/>
                <a:ext cx="233179" cy="148922"/>
              </a:xfrm>
              <a:custGeom>
                <a:avLst/>
                <a:gdLst>
                  <a:gd name="connsiteX0" fmla="*/ 133 w 233179"/>
                  <a:gd name="connsiteY0" fmla="*/ 1248 h 148922"/>
                  <a:gd name="connsiteX1" fmla="*/ 156250 w 233179"/>
                  <a:gd name="connsiteY1" fmla="*/ 63695 h 148922"/>
                  <a:gd name="connsiteX2" fmla="*/ 232078 w 233179"/>
                  <a:gd name="connsiteY2" fmla="*/ 148445 h 148922"/>
                  <a:gd name="connsiteX3" fmla="*/ 196394 w 233179"/>
                  <a:gd name="connsiteY3" fmla="*/ 94919 h 148922"/>
                  <a:gd name="connsiteX4" fmla="*/ 129487 w 233179"/>
                  <a:gd name="connsiteY4" fmla="*/ 28011 h 148922"/>
                  <a:gd name="connsiteX5" fmla="*/ 133 w 233179"/>
                  <a:gd name="connsiteY5" fmla="*/ 1248 h 148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179" h="148922">
                    <a:moveTo>
                      <a:pt x="133" y="1248"/>
                    </a:moveTo>
                    <a:cubicBezTo>
                      <a:pt x="4593" y="7195"/>
                      <a:pt x="117593" y="39162"/>
                      <a:pt x="156250" y="63695"/>
                    </a:cubicBezTo>
                    <a:cubicBezTo>
                      <a:pt x="194907" y="88228"/>
                      <a:pt x="225387" y="143241"/>
                      <a:pt x="232078" y="148445"/>
                    </a:cubicBezTo>
                    <a:cubicBezTo>
                      <a:pt x="238769" y="153649"/>
                      <a:pt x="213492" y="114991"/>
                      <a:pt x="196394" y="94919"/>
                    </a:cubicBezTo>
                    <a:cubicBezTo>
                      <a:pt x="179296" y="74847"/>
                      <a:pt x="154763" y="44366"/>
                      <a:pt x="129487" y="28011"/>
                    </a:cubicBezTo>
                    <a:cubicBezTo>
                      <a:pt x="104211" y="11656"/>
                      <a:pt x="-4327" y="-4699"/>
                      <a:pt x="133" y="124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フリーフォーム 423">
                <a:extLst>
                  <a:ext uri="{FF2B5EF4-FFF2-40B4-BE49-F238E27FC236}">
                    <a16:creationId xmlns:a16="http://schemas.microsoft.com/office/drawing/2014/main" id="{37CEFA45-BA16-8195-DF09-C64C243EE471}"/>
                  </a:ext>
                </a:extLst>
              </p:cNvPr>
              <p:cNvSpPr/>
              <p:nvPr/>
            </p:nvSpPr>
            <p:spPr>
              <a:xfrm>
                <a:off x="4905311" y="5280955"/>
                <a:ext cx="59435" cy="268780"/>
              </a:xfrm>
              <a:custGeom>
                <a:avLst/>
                <a:gdLst>
                  <a:gd name="connsiteX0" fmla="*/ 1226 w 59435"/>
                  <a:gd name="connsiteY0" fmla="*/ 263 h 268780"/>
                  <a:gd name="connsiteX1" fmla="*/ 10147 w 59435"/>
                  <a:gd name="connsiteY1" fmla="*/ 160840 h 268780"/>
                  <a:gd name="connsiteX2" fmla="*/ 59212 w 59435"/>
                  <a:gd name="connsiteY2" fmla="*/ 267892 h 268780"/>
                  <a:gd name="connsiteX3" fmla="*/ 27989 w 59435"/>
                  <a:gd name="connsiteY3" fmla="*/ 200985 h 268780"/>
                  <a:gd name="connsiteX4" fmla="*/ 1226 w 59435"/>
                  <a:gd name="connsiteY4" fmla="*/ 263 h 26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435" h="268780">
                    <a:moveTo>
                      <a:pt x="1226" y="263"/>
                    </a:moveTo>
                    <a:cubicBezTo>
                      <a:pt x="-1748" y="-6428"/>
                      <a:pt x="483" y="116235"/>
                      <a:pt x="10147" y="160840"/>
                    </a:cubicBezTo>
                    <a:cubicBezTo>
                      <a:pt x="19811" y="205445"/>
                      <a:pt x="56238" y="261201"/>
                      <a:pt x="59212" y="267892"/>
                    </a:cubicBezTo>
                    <a:cubicBezTo>
                      <a:pt x="62186" y="274583"/>
                      <a:pt x="34680" y="242616"/>
                      <a:pt x="27989" y="200985"/>
                    </a:cubicBezTo>
                    <a:cubicBezTo>
                      <a:pt x="21298" y="159354"/>
                      <a:pt x="4200" y="6954"/>
                      <a:pt x="1226" y="26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フリーフォーム 424">
                <a:extLst>
                  <a:ext uri="{FF2B5EF4-FFF2-40B4-BE49-F238E27FC236}">
                    <a16:creationId xmlns:a16="http://schemas.microsoft.com/office/drawing/2014/main" id="{41C6CD72-5C17-6769-0A9D-935E11B6D110}"/>
                  </a:ext>
                </a:extLst>
              </p:cNvPr>
              <p:cNvSpPr/>
              <p:nvPr/>
            </p:nvSpPr>
            <p:spPr>
              <a:xfrm>
                <a:off x="4779069" y="5352419"/>
                <a:ext cx="29599" cy="205708"/>
              </a:xfrm>
              <a:custGeom>
                <a:avLst/>
                <a:gdLst>
                  <a:gd name="connsiteX0" fmla="*/ 2574 w 29599"/>
                  <a:gd name="connsiteY0" fmla="*/ 166 h 205708"/>
                  <a:gd name="connsiteX1" fmla="*/ 2574 w 29599"/>
                  <a:gd name="connsiteY1" fmla="*/ 116139 h 205708"/>
                  <a:gd name="connsiteX2" fmla="*/ 29337 w 29599"/>
                  <a:gd name="connsiteY2" fmla="*/ 205349 h 205708"/>
                  <a:gd name="connsiteX3" fmla="*/ 15955 w 29599"/>
                  <a:gd name="connsiteY3" fmla="*/ 142902 h 205708"/>
                  <a:gd name="connsiteX4" fmla="*/ 2574 w 29599"/>
                  <a:gd name="connsiteY4" fmla="*/ 166 h 20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99" h="205708">
                    <a:moveTo>
                      <a:pt x="2574" y="166"/>
                    </a:moveTo>
                    <a:cubicBezTo>
                      <a:pt x="344" y="-4294"/>
                      <a:pt x="-1886" y="81942"/>
                      <a:pt x="2574" y="116139"/>
                    </a:cubicBezTo>
                    <a:cubicBezTo>
                      <a:pt x="7034" y="150336"/>
                      <a:pt x="27107" y="200889"/>
                      <a:pt x="29337" y="205349"/>
                    </a:cubicBezTo>
                    <a:cubicBezTo>
                      <a:pt x="31567" y="209809"/>
                      <a:pt x="18929" y="171895"/>
                      <a:pt x="15955" y="142902"/>
                    </a:cubicBezTo>
                    <a:cubicBezTo>
                      <a:pt x="12981" y="113909"/>
                      <a:pt x="4804" y="4626"/>
                      <a:pt x="2574" y="16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7" name="フリーフォーム 426">
                <a:extLst>
                  <a:ext uri="{FF2B5EF4-FFF2-40B4-BE49-F238E27FC236}">
                    <a16:creationId xmlns:a16="http://schemas.microsoft.com/office/drawing/2014/main" id="{101D8941-D303-5318-6F26-1F24259A5197}"/>
                  </a:ext>
                </a:extLst>
              </p:cNvPr>
              <p:cNvSpPr/>
              <p:nvPr/>
            </p:nvSpPr>
            <p:spPr>
              <a:xfrm>
                <a:off x="6677333" y="4625486"/>
                <a:ext cx="646789" cy="129695"/>
              </a:xfrm>
              <a:custGeom>
                <a:avLst/>
                <a:gdLst>
                  <a:gd name="connsiteX0" fmla="*/ 17 w 646789"/>
                  <a:gd name="connsiteY0" fmla="*/ 44645 h 129695"/>
                  <a:gd name="connsiteX1" fmla="*/ 236423 w 646789"/>
                  <a:gd name="connsiteY1" fmla="*/ 107092 h 129695"/>
                  <a:gd name="connsiteX2" fmla="*/ 178437 w 646789"/>
                  <a:gd name="connsiteY2" fmla="*/ 129394 h 129695"/>
                  <a:gd name="connsiteX3" fmla="*/ 352396 w 646789"/>
                  <a:gd name="connsiteY3" fmla="*/ 93710 h 129695"/>
                  <a:gd name="connsiteX4" fmla="*/ 330093 w 646789"/>
                  <a:gd name="connsiteY4" fmla="*/ 120473 h 129695"/>
                  <a:gd name="connsiteX5" fmla="*/ 646788 w 646789"/>
                  <a:gd name="connsiteY5" fmla="*/ 40 h 129695"/>
                  <a:gd name="connsiteX6" fmla="*/ 334554 w 646789"/>
                  <a:gd name="connsiteY6" fmla="*/ 107092 h 129695"/>
                  <a:gd name="connsiteX7" fmla="*/ 249805 w 646789"/>
                  <a:gd name="connsiteY7" fmla="*/ 107092 h 129695"/>
                  <a:gd name="connsiteX8" fmla="*/ 17 w 646789"/>
                  <a:gd name="connsiteY8" fmla="*/ 44645 h 129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6789" h="129695">
                    <a:moveTo>
                      <a:pt x="17" y="44645"/>
                    </a:moveTo>
                    <a:cubicBezTo>
                      <a:pt x="-2213" y="44645"/>
                      <a:pt x="206686" y="92967"/>
                      <a:pt x="236423" y="107092"/>
                    </a:cubicBezTo>
                    <a:cubicBezTo>
                      <a:pt x="266160" y="121217"/>
                      <a:pt x="159108" y="131624"/>
                      <a:pt x="178437" y="129394"/>
                    </a:cubicBezTo>
                    <a:cubicBezTo>
                      <a:pt x="197766" y="127164"/>
                      <a:pt x="352396" y="93710"/>
                      <a:pt x="352396" y="93710"/>
                    </a:cubicBezTo>
                    <a:cubicBezTo>
                      <a:pt x="377672" y="92223"/>
                      <a:pt x="281028" y="136085"/>
                      <a:pt x="330093" y="120473"/>
                    </a:cubicBezTo>
                    <a:cubicBezTo>
                      <a:pt x="379158" y="104861"/>
                      <a:pt x="646045" y="2270"/>
                      <a:pt x="646788" y="40"/>
                    </a:cubicBezTo>
                    <a:cubicBezTo>
                      <a:pt x="647531" y="-2190"/>
                      <a:pt x="400718" y="89250"/>
                      <a:pt x="334554" y="107092"/>
                    </a:cubicBezTo>
                    <a:cubicBezTo>
                      <a:pt x="268390" y="124934"/>
                      <a:pt x="297384" y="117500"/>
                      <a:pt x="249805" y="107092"/>
                    </a:cubicBezTo>
                    <a:cubicBezTo>
                      <a:pt x="202227" y="96684"/>
                      <a:pt x="2247" y="44645"/>
                      <a:pt x="17" y="4464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9" name="フリーフォーム 428">
                <a:extLst>
                  <a:ext uri="{FF2B5EF4-FFF2-40B4-BE49-F238E27FC236}">
                    <a16:creationId xmlns:a16="http://schemas.microsoft.com/office/drawing/2014/main" id="{4419ECDD-1386-2AD1-A516-F19FE72C43D8}"/>
                  </a:ext>
                </a:extLst>
              </p:cNvPr>
              <p:cNvSpPr/>
              <p:nvPr/>
            </p:nvSpPr>
            <p:spPr>
              <a:xfrm>
                <a:off x="5611921" y="4817055"/>
                <a:ext cx="102117" cy="281616"/>
              </a:xfrm>
              <a:custGeom>
                <a:avLst/>
                <a:gdLst>
                  <a:gd name="connsiteX0" fmla="*/ 101964 w 102117"/>
                  <a:gd name="connsiteY0" fmla="*/ 272 h 281616"/>
                  <a:gd name="connsiteX1" fmla="*/ 26136 w 102117"/>
                  <a:gd name="connsiteY1" fmla="*/ 134086 h 281616"/>
                  <a:gd name="connsiteX2" fmla="*/ 12754 w 102117"/>
                  <a:gd name="connsiteY2" fmla="*/ 281283 h 281616"/>
                  <a:gd name="connsiteX3" fmla="*/ 3833 w 102117"/>
                  <a:gd name="connsiteY3" fmla="*/ 169770 h 281616"/>
                  <a:gd name="connsiteX4" fmla="*/ 101964 w 102117"/>
                  <a:gd name="connsiteY4" fmla="*/ 272 h 28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117" h="281616">
                    <a:moveTo>
                      <a:pt x="101964" y="272"/>
                    </a:moveTo>
                    <a:cubicBezTo>
                      <a:pt x="105681" y="-5675"/>
                      <a:pt x="41004" y="87251"/>
                      <a:pt x="26136" y="134086"/>
                    </a:cubicBezTo>
                    <a:cubicBezTo>
                      <a:pt x="11268" y="180921"/>
                      <a:pt x="16471" y="275336"/>
                      <a:pt x="12754" y="281283"/>
                    </a:cubicBezTo>
                    <a:cubicBezTo>
                      <a:pt x="9037" y="287230"/>
                      <a:pt x="-7318" y="212145"/>
                      <a:pt x="3833" y="169770"/>
                    </a:cubicBezTo>
                    <a:cubicBezTo>
                      <a:pt x="14984" y="127395"/>
                      <a:pt x="98247" y="6219"/>
                      <a:pt x="101964" y="27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フリーフォーム 429">
                <a:extLst>
                  <a:ext uri="{FF2B5EF4-FFF2-40B4-BE49-F238E27FC236}">
                    <a16:creationId xmlns:a16="http://schemas.microsoft.com/office/drawing/2014/main" id="{0FA6B03B-59BC-766A-E287-0E2FF1553FE2}"/>
                  </a:ext>
                </a:extLst>
              </p:cNvPr>
              <p:cNvSpPr/>
              <p:nvPr/>
            </p:nvSpPr>
            <p:spPr>
              <a:xfrm>
                <a:off x="5404300" y="5552598"/>
                <a:ext cx="132195" cy="192646"/>
              </a:xfrm>
              <a:custGeom>
                <a:avLst/>
                <a:gdLst>
                  <a:gd name="connsiteX0" fmla="*/ 131165 w 132195"/>
                  <a:gd name="connsiteY0" fmla="*/ 709 h 192646"/>
                  <a:gd name="connsiteX1" fmla="*/ 1811 w 132195"/>
                  <a:gd name="connsiteY1" fmla="*/ 188050 h 192646"/>
                  <a:gd name="connsiteX2" fmla="*/ 59798 w 132195"/>
                  <a:gd name="connsiteY2" fmla="*/ 125603 h 192646"/>
                  <a:gd name="connsiteX3" fmla="*/ 131165 w 132195"/>
                  <a:gd name="connsiteY3" fmla="*/ 709 h 19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195" h="192646">
                    <a:moveTo>
                      <a:pt x="131165" y="709"/>
                    </a:moveTo>
                    <a:cubicBezTo>
                      <a:pt x="121501" y="11117"/>
                      <a:pt x="13705" y="167234"/>
                      <a:pt x="1811" y="188050"/>
                    </a:cubicBezTo>
                    <a:cubicBezTo>
                      <a:pt x="-10084" y="208866"/>
                      <a:pt x="39726" y="153853"/>
                      <a:pt x="59798" y="125603"/>
                    </a:cubicBezTo>
                    <a:cubicBezTo>
                      <a:pt x="79870" y="97353"/>
                      <a:pt x="140829" y="-9699"/>
                      <a:pt x="131165" y="70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1" name="フリーフォーム 430">
                <a:extLst>
                  <a:ext uri="{FF2B5EF4-FFF2-40B4-BE49-F238E27FC236}">
                    <a16:creationId xmlns:a16="http://schemas.microsoft.com/office/drawing/2014/main" id="{AA23C03C-C097-0628-7703-62637DC7AD57}"/>
                  </a:ext>
                </a:extLst>
              </p:cNvPr>
              <p:cNvSpPr/>
              <p:nvPr/>
            </p:nvSpPr>
            <p:spPr>
              <a:xfrm>
                <a:off x="6480454" y="6069108"/>
                <a:ext cx="206700" cy="68773"/>
              </a:xfrm>
              <a:custGeom>
                <a:avLst/>
                <a:gdLst>
                  <a:gd name="connsiteX0" fmla="*/ 635 w 206700"/>
                  <a:gd name="connsiteY0" fmla="*/ 1616 h 68773"/>
                  <a:gd name="connsiteX1" fmla="*/ 201357 w 206700"/>
                  <a:gd name="connsiteY1" fmla="*/ 68523 h 68773"/>
                  <a:gd name="connsiteX2" fmla="*/ 138910 w 206700"/>
                  <a:gd name="connsiteY2" fmla="*/ 23918 h 68773"/>
                  <a:gd name="connsiteX3" fmla="*/ 635 w 206700"/>
                  <a:gd name="connsiteY3" fmla="*/ 1616 h 68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700" h="68773">
                    <a:moveTo>
                      <a:pt x="635" y="1616"/>
                    </a:moveTo>
                    <a:cubicBezTo>
                      <a:pt x="11043" y="9050"/>
                      <a:pt x="178311" y="64806"/>
                      <a:pt x="201357" y="68523"/>
                    </a:cubicBezTo>
                    <a:cubicBezTo>
                      <a:pt x="224403" y="72240"/>
                      <a:pt x="167160" y="33582"/>
                      <a:pt x="138910" y="23918"/>
                    </a:cubicBezTo>
                    <a:cubicBezTo>
                      <a:pt x="110660" y="14254"/>
                      <a:pt x="-9773" y="-5818"/>
                      <a:pt x="635" y="161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2" name="フリーフォーム 431">
                <a:extLst>
                  <a:ext uri="{FF2B5EF4-FFF2-40B4-BE49-F238E27FC236}">
                    <a16:creationId xmlns:a16="http://schemas.microsoft.com/office/drawing/2014/main" id="{5ADC97A2-96EF-23E0-051C-4F62A6F06655}"/>
                  </a:ext>
                </a:extLst>
              </p:cNvPr>
              <p:cNvSpPr/>
              <p:nvPr/>
            </p:nvSpPr>
            <p:spPr>
              <a:xfrm>
                <a:off x="5339540" y="5040199"/>
                <a:ext cx="552728" cy="886294"/>
              </a:xfrm>
              <a:custGeom>
                <a:avLst/>
                <a:gdLst>
                  <a:gd name="connsiteX0" fmla="*/ 552717 w 552728"/>
                  <a:gd name="connsiteY0" fmla="*/ 55014 h 886294"/>
                  <a:gd name="connsiteX1" fmla="*/ 313115 w 552728"/>
                  <a:gd name="connsiteY1" fmla="*/ 323955 h 886294"/>
                  <a:gd name="connsiteX2" fmla="*/ 137080 w 552728"/>
                  <a:gd name="connsiteY2" fmla="*/ 597786 h 886294"/>
                  <a:gd name="connsiteX3" fmla="*/ 195758 w 552728"/>
                  <a:gd name="connsiteY3" fmla="*/ 490210 h 886294"/>
                  <a:gd name="connsiteX4" fmla="*/ 34394 w 552728"/>
                  <a:gd name="connsiteY4" fmla="*/ 759151 h 886294"/>
                  <a:gd name="connsiteX5" fmla="*/ 165 w 552728"/>
                  <a:gd name="connsiteY5" fmla="*/ 886287 h 886294"/>
                  <a:gd name="connsiteX6" fmla="*/ 24614 w 552728"/>
                  <a:gd name="connsiteY6" fmla="*/ 754261 h 886294"/>
                  <a:gd name="connsiteX7" fmla="*/ 93072 w 552728"/>
                  <a:gd name="connsiteY7" fmla="*/ 328845 h 886294"/>
                  <a:gd name="connsiteX8" fmla="*/ 58843 w 552728"/>
                  <a:gd name="connsiteY8" fmla="*/ 519549 h 886294"/>
                  <a:gd name="connsiteX9" fmla="*/ 249547 w 552728"/>
                  <a:gd name="connsiteY9" fmla="*/ 138141 h 886294"/>
                  <a:gd name="connsiteX10" fmla="*/ 171309 w 552728"/>
                  <a:gd name="connsiteY10" fmla="*/ 279946 h 886294"/>
                  <a:gd name="connsiteX11" fmla="*/ 410911 w 552728"/>
                  <a:gd name="connsiteY11" fmla="*/ 1226 h 886294"/>
                  <a:gd name="connsiteX12" fmla="*/ 342454 w 552728"/>
                  <a:gd name="connsiteY12" fmla="*/ 182150 h 886294"/>
                  <a:gd name="connsiteX13" fmla="*/ 303335 w 552728"/>
                  <a:gd name="connsiteY13" fmla="*/ 279946 h 886294"/>
                  <a:gd name="connsiteX14" fmla="*/ 552717 w 552728"/>
                  <a:gd name="connsiteY14" fmla="*/ 55014 h 886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2728" h="886294">
                    <a:moveTo>
                      <a:pt x="552717" y="55014"/>
                    </a:moveTo>
                    <a:cubicBezTo>
                      <a:pt x="554347" y="62349"/>
                      <a:pt x="382388" y="233493"/>
                      <a:pt x="313115" y="323955"/>
                    </a:cubicBezTo>
                    <a:cubicBezTo>
                      <a:pt x="243842" y="414417"/>
                      <a:pt x="156639" y="570077"/>
                      <a:pt x="137080" y="597786"/>
                    </a:cubicBezTo>
                    <a:cubicBezTo>
                      <a:pt x="117521" y="625495"/>
                      <a:pt x="212872" y="463316"/>
                      <a:pt x="195758" y="490210"/>
                    </a:cubicBezTo>
                    <a:cubicBezTo>
                      <a:pt x="178644" y="517104"/>
                      <a:pt x="66993" y="693138"/>
                      <a:pt x="34394" y="759151"/>
                    </a:cubicBezTo>
                    <a:cubicBezTo>
                      <a:pt x="1795" y="825164"/>
                      <a:pt x="1795" y="887102"/>
                      <a:pt x="165" y="886287"/>
                    </a:cubicBezTo>
                    <a:cubicBezTo>
                      <a:pt x="-1465" y="885472"/>
                      <a:pt x="9129" y="847168"/>
                      <a:pt x="24614" y="754261"/>
                    </a:cubicBezTo>
                    <a:cubicBezTo>
                      <a:pt x="40098" y="661354"/>
                      <a:pt x="87367" y="367964"/>
                      <a:pt x="93072" y="328845"/>
                    </a:cubicBezTo>
                    <a:cubicBezTo>
                      <a:pt x="98777" y="289726"/>
                      <a:pt x="32764" y="551333"/>
                      <a:pt x="58843" y="519549"/>
                    </a:cubicBezTo>
                    <a:cubicBezTo>
                      <a:pt x="84922" y="487765"/>
                      <a:pt x="230803" y="178075"/>
                      <a:pt x="249547" y="138141"/>
                    </a:cubicBezTo>
                    <a:cubicBezTo>
                      <a:pt x="268291" y="98207"/>
                      <a:pt x="144415" y="302765"/>
                      <a:pt x="171309" y="279946"/>
                    </a:cubicBezTo>
                    <a:cubicBezTo>
                      <a:pt x="198203" y="257127"/>
                      <a:pt x="382387" y="17525"/>
                      <a:pt x="410911" y="1226"/>
                    </a:cubicBezTo>
                    <a:cubicBezTo>
                      <a:pt x="439435" y="-15073"/>
                      <a:pt x="360383" y="135697"/>
                      <a:pt x="342454" y="182150"/>
                    </a:cubicBezTo>
                    <a:cubicBezTo>
                      <a:pt x="324525" y="228603"/>
                      <a:pt x="272366" y="299505"/>
                      <a:pt x="303335" y="279946"/>
                    </a:cubicBezTo>
                    <a:cubicBezTo>
                      <a:pt x="334304" y="260387"/>
                      <a:pt x="551087" y="47679"/>
                      <a:pt x="552717" y="5501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フリーフォーム 432">
                <a:extLst>
                  <a:ext uri="{FF2B5EF4-FFF2-40B4-BE49-F238E27FC236}">
                    <a16:creationId xmlns:a16="http://schemas.microsoft.com/office/drawing/2014/main" id="{7C1CCE3A-366A-75F8-6B93-1D03761B885A}"/>
                  </a:ext>
                </a:extLst>
              </p:cNvPr>
              <p:cNvSpPr/>
              <p:nvPr/>
            </p:nvSpPr>
            <p:spPr>
              <a:xfrm>
                <a:off x="4551610" y="4581116"/>
                <a:ext cx="485160" cy="1791932"/>
              </a:xfrm>
              <a:custGeom>
                <a:avLst/>
                <a:gdLst>
                  <a:gd name="connsiteX0" fmla="*/ 328450 w 485160"/>
                  <a:gd name="connsiteY0" fmla="*/ 318503 h 1791932"/>
                  <a:gd name="connsiteX1" fmla="*/ 211094 w 485160"/>
                  <a:gd name="connsiteY1" fmla="*/ 880835 h 1791932"/>
                  <a:gd name="connsiteX2" fmla="*/ 352899 w 485160"/>
                  <a:gd name="connsiteY2" fmla="*/ 1360039 h 1791932"/>
                  <a:gd name="connsiteX3" fmla="*/ 294221 w 485160"/>
                  <a:gd name="connsiteY3" fmla="*/ 1159556 h 1791932"/>
                  <a:gd name="connsiteX4" fmla="*/ 480035 w 485160"/>
                  <a:gd name="connsiteY4" fmla="*/ 1775675 h 1791932"/>
                  <a:gd name="connsiteX5" fmla="*/ 396908 w 485160"/>
                  <a:gd name="connsiteY5" fmla="*/ 1526294 h 1791932"/>
                  <a:gd name="connsiteX6" fmla="*/ 30170 w 485160"/>
                  <a:gd name="connsiteY6" fmla="*/ 616783 h 1791932"/>
                  <a:gd name="connsiteX7" fmla="*/ 44839 w 485160"/>
                  <a:gd name="connsiteY7" fmla="*/ 763479 h 1791932"/>
                  <a:gd name="connsiteX8" fmla="*/ 235543 w 485160"/>
                  <a:gd name="connsiteY8" fmla="*/ 303834 h 1791932"/>
                  <a:gd name="connsiteX9" fmla="*/ 113297 w 485160"/>
                  <a:gd name="connsiteY9" fmla="*/ 664 h 1791932"/>
                  <a:gd name="connsiteX10" fmla="*/ 274662 w 485160"/>
                  <a:gd name="connsiteY10" fmla="*/ 225596 h 1791932"/>
                  <a:gd name="connsiteX11" fmla="*/ 328450 w 485160"/>
                  <a:gd name="connsiteY11" fmla="*/ 318503 h 179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5160" h="1791932">
                    <a:moveTo>
                      <a:pt x="328450" y="318503"/>
                    </a:moveTo>
                    <a:cubicBezTo>
                      <a:pt x="317855" y="427709"/>
                      <a:pt x="207019" y="707246"/>
                      <a:pt x="211094" y="880835"/>
                    </a:cubicBezTo>
                    <a:cubicBezTo>
                      <a:pt x="215169" y="1054424"/>
                      <a:pt x="339045" y="1313586"/>
                      <a:pt x="352899" y="1360039"/>
                    </a:cubicBezTo>
                    <a:cubicBezTo>
                      <a:pt x="366754" y="1406493"/>
                      <a:pt x="273032" y="1090283"/>
                      <a:pt x="294221" y="1159556"/>
                    </a:cubicBezTo>
                    <a:cubicBezTo>
                      <a:pt x="315410" y="1228829"/>
                      <a:pt x="462921" y="1714552"/>
                      <a:pt x="480035" y="1775675"/>
                    </a:cubicBezTo>
                    <a:cubicBezTo>
                      <a:pt x="497150" y="1836798"/>
                      <a:pt x="471886" y="1719443"/>
                      <a:pt x="396908" y="1526294"/>
                    </a:cubicBezTo>
                    <a:cubicBezTo>
                      <a:pt x="321930" y="1333145"/>
                      <a:pt x="88848" y="743919"/>
                      <a:pt x="30170" y="616783"/>
                    </a:cubicBezTo>
                    <a:cubicBezTo>
                      <a:pt x="-28508" y="489647"/>
                      <a:pt x="10610" y="815637"/>
                      <a:pt x="44839" y="763479"/>
                    </a:cubicBezTo>
                    <a:cubicBezTo>
                      <a:pt x="79068" y="711321"/>
                      <a:pt x="224133" y="430970"/>
                      <a:pt x="235543" y="303834"/>
                    </a:cubicBezTo>
                    <a:cubicBezTo>
                      <a:pt x="246953" y="176698"/>
                      <a:pt x="106777" y="13704"/>
                      <a:pt x="113297" y="664"/>
                    </a:cubicBezTo>
                    <a:cubicBezTo>
                      <a:pt x="119817" y="-12376"/>
                      <a:pt x="238803" y="170178"/>
                      <a:pt x="274662" y="225596"/>
                    </a:cubicBezTo>
                    <a:cubicBezTo>
                      <a:pt x="310521" y="281014"/>
                      <a:pt x="339045" y="209297"/>
                      <a:pt x="328450" y="31850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フリーフォーム 433">
                <a:extLst>
                  <a:ext uri="{FF2B5EF4-FFF2-40B4-BE49-F238E27FC236}">
                    <a16:creationId xmlns:a16="http://schemas.microsoft.com/office/drawing/2014/main" id="{026C5C04-348C-E320-BDCD-020FE6AC5DD2}"/>
                  </a:ext>
                </a:extLst>
              </p:cNvPr>
              <p:cNvSpPr/>
              <p:nvPr/>
            </p:nvSpPr>
            <p:spPr>
              <a:xfrm>
                <a:off x="4561417" y="4326388"/>
                <a:ext cx="1182230" cy="521209"/>
              </a:xfrm>
              <a:custGeom>
                <a:avLst/>
                <a:gdLst>
                  <a:gd name="connsiteX0" fmla="*/ 803 w 1182230"/>
                  <a:gd name="connsiteY0" fmla="*/ 1120 h 521209"/>
                  <a:gd name="connsiteX1" fmla="*/ 245295 w 1182230"/>
                  <a:gd name="connsiteY1" fmla="*/ 128256 h 521209"/>
                  <a:gd name="connsiteX2" fmla="*/ 538686 w 1182230"/>
                  <a:gd name="connsiteY2" fmla="*/ 216273 h 521209"/>
                  <a:gd name="connsiteX3" fmla="*/ 484897 w 1182230"/>
                  <a:gd name="connsiteY3" fmla="*/ 182044 h 521209"/>
                  <a:gd name="connsiteX4" fmla="*/ 792957 w 1182230"/>
                  <a:gd name="connsiteY4" fmla="*/ 201603 h 521209"/>
                  <a:gd name="connsiteX5" fmla="*/ 700050 w 1182230"/>
                  <a:gd name="connsiteY5" fmla="*/ 206493 h 521209"/>
                  <a:gd name="connsiteX6" fmla="*/ 895644 w 1182230"/>
                  <a:gd name="connsiteY6" fmla="*/ 89137 h 521209"/>
                  <a:gd name="connsiteX7" fmla="*/ 1145026 w 1182230"/>
                  <a:gd name="connsiteY7" fmla="*/ 294510 h 521209"/>
                  <a:gd name="connsiteX8" fmla="*/ 1145026 w 1182230"/>
                  <a:gd name="connsiteY8" fmla="*/ 235832 h 521209"/>
                  <a:gd name="connsiteX9" fmla="*/ 802737 w 1182230"/>
                  <a:gd name="connsiteY9" fmla="*/ 519443 h 521209"/>
                  <a:gd name="connsiteX10" fmla="*/ 1042339 w 1182230"/>
                  <a:gd name="connsiteY10" fmla="*/ 358078 h 521209"/>
                  <a:gd name="connsiteX11" fmla="*/ 641372 w 1182230"/>
                  <a:gd name="connsiteY11" fmla="*/ 402087 h 521209"/>
                  <a:gd name="connsiteX12" fmla="*/ 450669 w 1182230"/>
                  <a:gd name="connsiteY12" fmla="*/ 490104 h 521209"/>
                  <a:gd name="connsiteX13" fmla="*/ 568025 w 1182230"/>
                  <a:gd name="connsiteY13" fmla="*/ 446095 h 521209"/>
                  <a:gd name="connsiteX14" fmla="*/ 372431 w 1182230"/>
                  <a:gd name="connsiteY14" fmla="*/ 265171 h 521209"/>
                  <a:gd name="connsiteX15" fmla="*/ 612033 w 1182230"/>
                  <a:gd name="connsiteY15" fmla="*/ 309180 h 521209"/>
                  <a:gd name="connsiteX16" fmla="*/ 328423 w 1182230"/>
                  <a:gd name="connsiteY16" fmla="*/ 206493 h 521209"/>
                  <a:gd name="connsiteX17" fmla="*/ 803 w 1182230"/>
                  <a:gd name="connsiteY17" fmla="*/ 1120 h 52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82230" h="521209">
                    <a:moveTo>
                      <a:pt x="803" y="1120"/>
                    </a:moveTo>
                    <a:cubicBezTo>
                      <a:pt x="-13052" y="-11919"/>
                      <a:pt x="155648" y="92397"/>
                      <a:pt x="245295" y="128256"/>
                    </a:cubicBezTo>
                    <a:cubicBezTo>
                      <a:pt x="334942" y="164115"/>
                      <a:pt x="498752" y="207308"/>
                      <a:pt x="538686" y="216273"/>
                    </a:cubicBezTo>
                    <a:cubicBezTo>
                      <a:pt x="578620" y="225238"/>
                      <a:pt x="442519" y="184489"/>
                      <a:pt x="484897" y="182044"/>
                    </a:cubicBezTo>
                    <a:lnTo>
                      <a:pt x="792957" y="201603"/>
                    </a:lnTo>
                    <a:cubicBezTo>
                      <a:pt x="828816" y="205678"/>
                      <a:pt x="682936" y="225237"/>
                      <a:pt x="700050" y="206493"/>
                    </a:cubicBezTo>
                    <a:cubicBezTo>
                      <a:pt x="717164" y="187749"/>
                      <a:pt x="821481" y="74468"/>
                      <a:pt x="895644" y="89137"/>
                    </a:cubicBezTo>
                    <a:cubicBezTo>
                      <a:pt x="969807" y="103806"/>
                      <a:pt x="1103462" y="270061"/>
                      <a:pt x="1145026" y="294510"/>
                    </a:cubicBezTo>
                    <a:cubicBezTo>
                      <a:pt x="1186590" y="318959"/>
                      <a:pt x="1202074" y="198343"/>
                      <a:pt x="1145026" y="235832"/>
                    </a:cubicBezTo>
                    <a:cubicBezTo>
                      <a:pt x="1087978" y="273321"/>
                      <a:pt x="819851" y="499069"/>
                      <a:pt x="802737" y="519443"/>
                    </a:cubicBezTo>
                    <a:cubicBezTo>
                      <a:pt x="785623" y="539817"/>
                      <a:pt x="1069233" y="377637"/>
                      <a:pt x="1042339" y="358078"/>
                    </a:cubicBezTo>
                    <a:cubicBezTo>
                      <a:pt x="1015445" y="338519"/>
                      <a:pt x="739984" y="380083"/>
                      <a:pt x="641372" y="402087"/>
                    </a:cubicBezTo>
                    <a:cubicBezTo>
                      <a:pt x="542760" y="424091"/>
                      <a:pt x="462893" y="482769"/>
                      <a:pt x="450669" y="490104"/>
                    </a:cubicBezTo>
                    <a:cubicBezTo>
                      <a:pt x="438445" y="497439"/>
                      <a:pt x="581065" y="483584"/>
                      <a:pt x="568025" y="446095"/>
                    </a:cubicBezTo>
                    <a:cubicBezTo>
                      <a:pt x="554985" y="408606"/>
                      <a:pt x="365096" y="287990"/>
                      <a:pt x="372431" y="265171"/>
                    </a:cubicBezTo>
                    <a:cubicBezTo>
                      <a:pt x="379766" y="242352"/>
                      <a:pt x="619368" y="318960"/>
                      <a:pt x="612033" y="309180"/>
                    </a:cubicBezTo>
                    <a:cubicBezTo>
                      <a:pt x="604698" y="299400"/>
                      <a:pt x="425405" y="253761"/>
                      <a:pt x="328423" y="206493"/>
                    </a:cubicBezTo>
                    <a:cubicBezTo>
                      <a:pt x="231441" y="159225"/>
                      <a:pt x="14658" y="14159"/>
                      <a:pt x="803" y="112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5" name="フリーフォーム 434">
                <a:extLst>
                  <a:ext uri="{FF2B5EF4-FFF2-40B4-BE49-F238E27FC236}">
                    <a16:creationId xmlns:a16="http://schemas.microsoft.com/office/drawing/2014/main" id="{2069A3EA-D0BA-3D21-3BC6-59A5429C98A9}"/>
                  </a:ext>
                </a:extLst>
              </p:cNvPr>
              <p:cNvSpPr/>
              <p:nvPr/>
            </p:nvSpPr>
            <p:spPr>
              <a:xfrm>
                <a:off x="4710157" y="4114846"/>
                <a:ext cx="939179" cy="404315"/>
              </a:xfrm>
              <a:custGeom>
                <a:avLst/>
                <a:gdLst>
                  <a:gd name="connsiteX0" fmla="*/ 668667 w 939179"/>
                  <a:gd name="connsiteY0" fmla="*/ 188213 h 404315"/>
                  <a:gd name="connsiteX1" fmla="*/ 370386 w 939179"/>
                  <a:gd name="connsiteY1" fmla="*/ 227332 h 404315"/>
                  <a:gd name="connsiteX2" fmla="*/ 3648 w 939179"/>
                  <a:gd name="connsiteY2" fmla="*/ 305569 h 404315"/>
                  <a:gd name="connsiteX3" fmla="*/ 174793 w 939179"/>
                  <a:gd name="connsiteY3" fmla="*/ 144204 h 404315"/>
                  <a:gd name="connsiteX4" fmla="*/ 47657 w 939179"/>
                  <a:gd name="connsiteY4" fmla="*/ 178433 h 404315"/>
                  <a:gd name="connsiteX5" fmla="*/ 453514 w 939179"/>
                  <a:gd name="connsiteY5" fmla="*/ 21958 h 404315"/>
                  <a:gd name="connsiteX6" fmla="*/ 282369 w 939179"/>
                  <a:gd name="connsiteY6" fmla="*/ 31738 h 404315"/>
                  <a:gd name="connsiteX7" fmla="*/ 546421 w 939179"/>
                  <a:gd name="connsiteY7" fmla="*/ 2399 h 404315"/>
                  <a:gd name="connsiteX8" fmla="*/ 751794 w 939179"/>
                  <a:gd name="connsiteY8" fmla="*/ 105086 h 404315"/>
                  <a:gd name="connsiteX9" fmla="*/ 688226 w 939179"/>
                  <a:gd name="connsiteY9" fmla="*/ 12179 h 404315"/>
                  <a:gd name="connsiteX10" fmla="*/ 932718 w 939179"/>
                  <a:gd name="connsiteY10" fmla="*/ 281120 h 404315"/>
                  <a:gd name="connsiteX11" fmla="*/ 874040 w 939179"/>
                  <a:gd name="connsiteY11" fmla="*/ 217552 h 404315"/>
                  <a:gd name="connsiteX12" fmla="*/ 937608 w 939179"/>
                  <a:gd name="connsiteY12" fmla="*/ 403366 h 404315"/>
                  <a:gd name="connsiteX13" fmla="*/ 805582 w 939179"/>
                  <a:gd name="connsiteY13" fmla="*/ 286010 h 404315"/>
                  <a:gd name="connsiteX14" fmla="*/ 668667 w 939179"/>
                  <a:gd name="connsiteY14" fmla="*/ 188213 h 40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9179" h="404315">
                    <a:moveTo>
                      <a:pt x="668667" y="188213"/>
                    </a:moveTo>
                    <a:cubicBezTo>
                      <a:pt x="596134" y="178433"/>
                      <a:pt x="481222" y="207773"/>
                      <a:pt x="370386" y="227332"/>
                    </a:cubicBezTo>
                    <a:cubicBezTo>
                      <a:pt x="259550" y="246891"/>
                      <a:pt x="36247" y="319424"/>
                      <a:pt x="3648" y="305569"/>
                    </a:cubicBezTo>
                    <a:cubicBezTo>
                      <a:pt x="-28951" y="291714"/>
                      <a:pt x="167458" y="165393"/>
                      <a:pt x="174793" y="144204"/>
                    </a:cubicBezTo>
                    <a:cubicBezTo>
                      <a:pt x="182128" y="123015"/>
                      <a:pt x="1203" y="198807"/>
                      <a:pt x="47657" y="178433"/>
                    </a:cubicBezTo>
                    <a:cubicBezTo>
                      <a:pt x="94110" y="158059"/>
                      <a:pt x="414395" y="46407"/>
                      <a:pt x="453514" y="21958"/>
                    </a:cubicBezTo>
                    <a:cubicBezTo>
                      <a:pt x="492633" y="-2491"/>
                      <a:pt x="266884" y="34998"/>
                      <a:pt x="282369" y="31738"/>
                    </a:cubicBezTo>
                    <a:cubicBezTo>
                      <a:pt x="297853" y="28478"/>
                      <a:pt x="468184" y="-9826"/>
                      <a:pt x="546421" y="2399"/>
                    </a:cubicBezTo>
                    <a:cubicBezTo>
                      <a:pt x="624658" y="14624"/>
                      <a:pt x="728160" y="103456"/>
                      <a:pt x="751794" y="105086"/>
                    </a:cubicBezTo>
                    <a:cubicBezTo>
                      <a:pt x="775428" y="106716"/>
                      <a:pt x="658072" y="-17160"/>
                      <a:pt x="688226" y="12179"/>
                    </a:cubicBezTo>
                    <a:cubicBezTo>
                      <a:pt x="718380" y="41518"/>
                      <a:pt x="901749" y="246891"/>
                      <a:pt x="932718" y="281120"/>
                    </a:cubicBezTo>
                    <a:cubicBezTo>
                      <a:pt x="963687" y="315349"/>
                      <a:pt x="873225" y="197178"/>
                      <a:pt x="874040" y="217552"/>
                    </a:cubicBezTo>
                    <a:cubicBezTo>
                      <a:pt x="874855" y="237926"/>
                      <a:pt x="949018" y="391956"/>
                      <a:pt x="937608" y="403366"/>
                    </a:cubicBezTo>
                    <a:cubicBezTo>
                      <a:pt x="926198" y="414776"/>
                      <a:pt x="848776" y="320239"/>
                      <a:pt x="805582" y="286010"/>
                    </a:cubicBezTo>
                    <a:cubicBezTo>
                      <a:pt x="762388" y="251781"/>
                      <a:pt x="741200" y="197993"/>
                      <a:pt x="668667" y="18821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6" name="フリーフォーム 435">
                <a:extLst>
                  <a:ext uri="{FF2B5EF4-FFF2-40B4-BE49-F238E27FC236}">
                    <a16:creationId xmlns:a16="http://schemas.microsoft.com/office/drawing/2014/main" id="{3297A591-1482-927E-132D-737F90145190}"/>
                  </a:ext>
                </a:extLst>
              </p:cNvPr>
              <p:cNvSpPr/>
              <p:nvPr/>
            </p:nvSpPr>
            <p:spPr>
              <a:xfrm>
                <a:off x="4678065" y="3930699"/>
                <a:ext cx="232699" cy="701637"/>
              </a:xfrm>
              <a:custGeom>
                <a:avLst/>
                <a:gdLst>
                  <a:gd name="connsiteX0" fmla="*/ 231334 w 232699"/>
                  <a:gd name="connsiteY0" fmla="*/ 732 h 701637"/>
                  <a:gd name="connsiteX1" fmla="*/ 133537 w 232699"/>
                  <a:gd name="connsiteY1" fmla="*/ 240334 h 701637"/>
                  <a:gd name="connsiteX2" fmla="*/ 69969 w 232699"/>
                  <a:gd name="connsiteY2" fmla="*/ 426148 h 701637"/>
                  <a:gd name="connsiteX3" fmla="*/ 69969 w 232699"/>
                  <a:gd name="connsiteY3" fmla="*/ 367470 h 701637"/>
                  <a:gd name="connsiteX4" fmla="*/ 84639 w 232699"/>
                  <a:gd name="connsiteY4" fmla="*/ 499496 h 701637"/>
                  <a:gd name="connsiteX5" fmla="*/ 231334 w 232699"/>
                  <a:gd name="connsiteY5" fmla="*/ 699979 h 701637"/>
                  <a:gd name="connsiteX6" fmla="*/ 94418 w 232699"/>
                  <a:gd name="connsiteY6" fmla="*/ 587513 h 701637"/>
                  <a:gd name="connsiteX7" fmla="*/ 1511 w 232699"/>
                  <a:gd name="connsiteY7" fmla="*/ 455487 h 701637"/>
                  <a:gd name="connsiteX8" fmla="*/ 35740 w 232699"/>
                  <a:gd name="connsiteY8" fmla="*/ 558174 h 701637"/>
                  <a:gd name="connsiteX9" fmla="*/ 21071 w 232699"/>
                  <a:gd name="connsiteY9" fmla="*/ 357690 h 701637"/>
                  <a:gd name="connsiteX10" fmla="*/ 21071 w 232699"/>
                  <a:gd name="connsiteY10" fmla="*/ 162097 h 701637"/>
                  <a:gd name="connsiteX11" fmla="*/ 21071 w 232699"/>
                  <a:gd name="connsiteY11" fmla="*/ 240334 h 701637"/>
                  <a:gd name="connsiteX12" fmla="*/ 55300 w 232699"/>
                  <a:gd name="connsiteY12" fmla="*/ 166987 h 701637"/>
                  <a:gd name="connsiteX13" fmla="*/ 231334 w 232699"/>
                  <a:gd name="connsiteY13" fmla="*/ 732 h 70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2699" h="701637">
                    <a:moveTo>
                      <a:pt x="231334" y="732"/>
                    </a:moveTo>
                    <a:cubicBezTo>
                      <a:pt x="244373" y="12956"/>
                      <a:pt x="160431" y="169431"/>
                      <a:pt x="133537" y="240334"/>
                    </a:cubicBezTo>
                    <a:cubicBezTo>
                      <a:pt x="106643" y="311237"/>
                      <a:pt x="80564" y="404959"/>
                      <a:pt x="69969" y="426148"/>
                    </a:cubicBezTo>
                    <a:cubicBezTo>
                      <a:pt x="59374" y="447337"/>
                      <a:pt x="67524" y="355245"/>
                      <a:pt x="69969" y="367470"/>
                    </a:cubicBezTo>
                    <a:cubicBezTo>
                      <a:pt x="72414" y="379695"/>
                      <a:pt x="57745" y="444078"/>
                      <a:pt x="84639" y="499496"/>
                    </a:cubicBezTo>
                    <a:cubicBezTo>
                      <a:pt x="111533" y="554914"/>
                      <a:pt x="229704" y="685310"/>
                      <a:pt x="231334" y="699979"/>
                    </a:cubicBezTo>
                    <a:cubicBezTo>
                      <a:pt x="232964" y="714648"/>
                      <a:pt x="132722" y="628262"/>
                      <a:pt x="94418" y="587513"/>
                    </a:cubicBezTo>
                    <a:cubicBezTo>
                      <a:pt x="56114" y="546764"/>
                      <a:pt x="11291" y="460377"/>
                      <a:pt x="1511" y="455487"/>
                    </a:cubicBezTo>
                    <a:cubicBezTo>
                      <a:pt x="-8269" y="450597"/>
                      <a:pt x="32480" y="574473"/>
                      <a:pt x="35740" y="558174"/>
                    </a:cubicBezTo>
                    <a:cubicBezTo>
                      <a:pt x="39000" y="541875"/>
                      <a:pt x="23516" y="423703"/>
                      <a:pt x="21071" y="357690"/>
                    </a:cubicBezTo>
                    <a:cubicBezTo>
                      <a:pt x="18626" y="291677"/>
                      <a:pt x="21071" y="162097"/>
                      <a:pt x="21071" y="162097"/>
                    </a:cubicBezTo>
                    <a:cubicBezTo>
                      <a:pt x="21071" y="142538"/>
                      <a:pt x="15366" y="239519"/>
                      <a:pt x="21071" y="240334"/>
                    </a:cubicBezTo>
                    <a:cubicBezTo>
                      <a:pt x="26776" y="241149"/>
                      <a:pt x="25961" y="201216"/>
                      <a:pt x="55300" y="166987"/>
                    </a:cubicBezTo>
                    <a:cubicBezTo>
                      <a:pt x="84639" y="132758"/>
                      <a:pt x="218295" y="-11492"/>
                      <a:pt x="231334" y="73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7" name="フリーフォーム 436">
                <a:extLst>
                  <a:ext uri="{FF2B5EF4-FFF2-40B4-BE49-F238E27FC236}">
                    <a16:creationId xmlns:a16="http://schemas.microsoft.com/office/drawing/2014/main" id="{7178154A-0255-ED02-F0BC-A9170737CA9D}"/>
                  </a:ext>
                </a:extLst>
              </p:cNvPr>
              <p:cNvSpPr/>
              <p:nvPr/>
            </p:nvSpPr>
            <p:spPr>
              <a:xfrm>
                <a:off x="7727092" y="3735712"/>
                <a:ext cx="177295" cy="730181"/>
              </a:xfrm>
              <a:custGeom>
                <a:avLst/>
                <a:gdLst>
                  <a:gd name="connsiteX0" fmla="*/ 0 w 177295"/>
                  <a:gd name="connsiteY0" fmla="*/ 147 h 730181"/>
                  <a:gd name="connsiteX1" fmla="*/ 53546 w 177295"/>
                  <a:gd name="connsiteY1" fmla="*/ 276115 h 730181"/>
                  <a:gd name="connsiteX2" fmla="*/ 28832 w 177295"/>
                  <a:gd name="connsiteY2" fmla="*/ 461466 h 730181"/>
                  <a:gd name="connsiteX3" fmla="*/ 65903 w 177295"/>
                  <a:gd name="connsiteY3" fmla="*/ 622104 h 730181"/>
                  <a:gd name="connsiteX4" fmla="*/ 177113 w 177295"/>
                  <a:gd name="connsiteY4" fmla="*/ 729196 h 730181"/>
                  <a:gd name="connsiteX5" fmla="*/ 37070 w 177295"/>
                  <a:gd name="connsiteY5" fmla="*/ 560320 h 730181"/>
                  <a:gd name="connsiteX6" fmla="*/ 8238 w 177295"/>
                  <a:gd name="connsiteY6" fmla="*/ 362612 h 730181"/>
                  <a:gd name="connsiteX7" fmla="*/ 53546 w 177295"/>
                  <a:gd name="connsiteY7" fmla="*/ 239045 h 730181"/>
                  <a:gd name="connsiteX8" fmla="*/ 0 w 177295"/>
                  <a:gd name="connsiteY8" fmla="*/ 147 h 73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295" h="730181">
                    <a:moveTo>
                      <a:pt x="0" y="147"/>
                    </a:moveTo>
                    <a:cubicBezTo>
                      <a:pt x="0" y="6325"/>
                      <a:pt x="48741" y="199229"/>
                      <a:pt x="53546" y="276115"/>
                    </a:cubicBezTo>
                    <a:cubicBezTo>
                      <a:pt x="58351" y="353001"/>
                      <a:pt x="26773" y="403801"/>
                      <a:pt x="28832" y="461466"/>
                    </a:cubicBezTo>
                    <a:cubicBezTo>
                      <a:pt x="30891" y="519131"/>
                      <a:pt x="41190" y="577482"/>
                      <a:pt x="65903" y="622104"/>
                    </a:cubicBezTo>
                    <a:cubicBezTo>
                      <a:pt x="90617" y="666726"/>
                      <a:pt x="181919" y="739493"/>
                      <a:pt x="177113" y="729196"/>
                    </a:cubicBezTo>
                    <a:cubicBezTo>
                      <a:pt x="172308" y="718899"/>
                      <a:pt x="65216" y="621417"/>
                      <a:pt x="37070" y="560320"/>
                    </a:cubicBezTo>
                    <a:cubicBezTo>
                      <a:pt x="8924" y="499223"/>
                      <a:pt x="5492" y="416158"/>
                      <a:pt x="8238" y="362612"/>
                    </a:cubicBezTo>
                    <a:cubicBezTo>
                      <a:pt x="10984" y="309066"/>
                      <a:pt x="54232" y="294650"/>
                      <a:pt x="53546" y="239045"/>
                    </a:cubicBezTo>
                    <a:cubicBezTo>
                      <a:pt x="52860" y="183440"/>
                      <a:pt x="0" y="-6031"/>
                      <a:pt x="0" y="14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8" name="フリーフォーム 437">
                <a:extLst>
                  <a:ext uri="{FF2B5EF4-FFF2-40B4-BE49-F238E27FC236}">
                    <a16:creationId xmlns:a16="http://schemas.microsoft.com/office/drawing/2014/main" id="{D30218A4-8AB7-2CDB-7369-59799E1CC3A8}"/>
                  </a:ext>
                </a:extLst>
              </p:cNvPr>
              <p:cNvSpPr/>
              <p:nvPr/>
            </p:nvSpPr>
            <p:spPr>
              <a:xfrm>
                <a:off x="6849762" y="4731335"/>
                <a:ext cx="390562" cy="96038"/>
              </a:xfrm>
              <a:custGeom>
                <a:avLst/>
                <a:gdLst>
                  <a:gd name="connsiteX0" fmla="*/ 0 w 390562"/>
                  <a:gd name="connsiteY0" fmla="*/ 96038 h 96038"/>
                  <a:gd name="connsiteX1" fmla="*/ 383060 w 390562"/>
                  <a:gd name="connsiteY1" fmla="*/ 1303 h 96038"/>
                  <a:gd name="connsiteX2" fmla="*/ 263611 w 390562"/>
                  <a:gd name="connsiteY2" fmla="*/ 38373 h 96038"/>
                  <a:gd name="connsiteX3" fmla="*/ 0 w 390562"/>
                  <a:gd name="connsiteY3" fmla="*/ 96038 h 9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62" h="96038">
                    <a:moveTo>
                      <a:pt x="0" y="96038"/>
                    </a:moveTo>
                    <a:lnTo>
                      <a:pt x="383060" y="1303"/>
                    </a:lnTo>
                    <a:cubicBezTo>
                      <a:pt x="426995" y="-8308"/>
                      <a:pt x="263611" y="38373"/>
                      <a:pt x="263611" y="38373"/>
                    </a:cubicBezTo>
                    <a:lnTo>
                      <a:pt x="0" y="96038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9" name="フリーフォーム 438">
                <a:extLst>
                  <a:ext uri="{FF2B5EF4-FFF2-40B4-BE49-F238E27FC236}">
                    <a16:creationId xmlns:a16="http://schemas.microsoft.com/office/drawing/2014/main" id="{2A04B7D6-373A-EC34-E250-F15963FE33F6}"/>
                  </a:ext>
                </a:extLst>
              </p:cNvPr>
              <p:cNvSpPr/>
              <p:nvPr/>
            </p:nvSpPr>
            <p:spPr>
              <a:xfrm>
                <a:off x="7471606" y="5337231"/>
                <a:ext cx="103527" cy="265663"/>
              </a:xfrm>
              <a:custGeom>
                <a:avLst/>
                <a:gdLst>
                  <a:gd name="connsiteX0" fmla="*/ 103086 w 103527"/>
                  <a:gd name="connsiteY0" fmla="*/ 888 h 265663"/>
                  <a:gd name="connsiteX1" fmla="*/ 78372 w 103527"/>
                  <a:gd name="connsiteY1" fmla="*/ 116218 h 265663"/>
                  <a:gd name="connsiteX2" fmla="*/ 113 w 103527"/>
                  <a:gd name="connsiteY2" fmla="*/ 264499 h 265663"/>
                  <a:gd name="connsiteX3" fmla="*/ 61897 w 103527"/>
                  <a:gd name="connsiteY3" fmla="*/ 178001 h 265663"/>
                  <a:gd name="connsiteX4" fmla="*/ 103086 w 103527"/>
                  <a:gd name="connsiteY4" fmla="*/ 888 h 26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527" h="265663">
                    <a:moveTo>
                      <a:pt x="103086" y="888"/>
                    </a:moveTo>
                    <a:cubicBezTo>
                      <a:pt x="105832" y="-9409"/>
                      <a:pt x="95534" y="72283"/>
                      <a:pt x="78372" y="116218"/>
                    </a:cubicBezTo>
                    <a:cubicBezTo>
                      <a:pt x="61210" y="160153"/>
                      <a:pt x="2859" y="254202"/>
                      <a:pt x="113" y="264499"/>
                    </a:cubicBezTo>
                    <a:cubicBezTo>
                      <a:pt x="-2633" y="274796"/>
                      <a:pt x="45421" y="214385"/>
                      <a:pt x="61897" y="178001"/>
                    </a:cubicBezTo>
                    <a:cubicBezTo>
                      <a:pt x="78373" y="141617"/>
                      <a:pt x="100340" y="11185"/>
                      <a:pt x="103086" y="88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0" name="フリーフォーム 439">
                <a:extLst>
                  <a:ext uri="{FF2B5EF4-FFF2-40B4-BE49-F238E27FC236}">
                    <a16:creationId xmlns:a16="http://schemas.microsoft.com/office/drawing/2014/main" id="{D9365212-A8D9-8AB3-D1A5-225AED6555A7}"/>
                  </a:ext>
                </a:extLst>
              </p:cNvPr>
              <p:cNvSpPr/>
              <p:nvPr/>
            </p:nvSpPr>
            <p:spPr>
              <a:xfrm>
                <a:off x="6227920" y="6583276"/>
                <a:ext cx="946852" cy="272367"/>
              </a:xfrm>
              <a:custGeom>
                <a:avLst/>
                <a:gdLst>
                  <a:gd name="connsiteX0" fmla="*/ 4004 w 946852"/>
                  <a:gd name="connsiteY0" fmla="*/ 270605 h 272367"/>
                  <a:gd name="connsiteX1" fmla="*/ 473561 w 946852"/>
                  <a:gd name="connsiteY1" fmla="*/ 126443 h 272367"/>
                  <a:gd name="connsiteX2" fmla="*/ 943118 w 946852"/>
                  <a:gd name="connsiteY2" fmla="*/ 2875 h 272367"/>
                  <a:gd name="connsiteX3" fmla="*/ 671269 w 946852"/>
                  <a:gd name="connsiteY3" fmla="*/ 52302 h 272367"/>
                  <a:gd name="connsiteX4" fmla="*/ 271734 w 946852"/>
                  <a:gd name="connsiteY4" fmla="*/ 196465 h 272367"/>
                  <a:gd name="connsiteX5" fmla="*/ 4004 w 946852"/>
                  <a:gd name="connsiteY5" fmla="*/ 270605 h 27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6852" h="272367">
                    <a:moveTo>
                      <a:pt x="4004" y="270605"/>
                    </a:moveTo>
                    <a:cubicBezTo>
                      <a:pt x="37642" y="258935"/>
                      <a:pt x="317042" y="171065"/>
                      <a:pt x="473561" y="126443"/>
                    </a:cubicBezTo>
                    <a:cubicBezTo>
                      <a:pt x="630080" y="81821"/>
                      <a:pt x="910167" y="15232"/>
                      <a:pt x="943118" y="2875"/>
                    </a:cubicBezTo>
                    <a:cubicBezTo>
                      <a:pt x="976069" y="-9482"/>
                      <a:pt x="783166" y="20037"/>
                      <a:pt x="671269" y="52302"/>
                    </a:cubicBezTo>
                    <a:cubicBezTo>
                      <a:pt x="559372" y="84567"/>
                      <a:pt x="387064" y="159395"/>
                      <a:pt x="271734" y="196465"/>
                    </a:cubicBezTo>
                    <a:cubicBezTo>
                      <a:pt x="156404" y="233535"/>
                      <a:pt x="-29634" y="282275"/>
                      <a:pt x="4004" y="27060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フリーフォーム 440">
                <a:extLst>
                  <a:ext uri="{FF2B5EF4-FFF2-40B4-BE49-F238E27FC236}">
                    <a16:creationId xmlns:a16="http://schemas.microsoft.com/office/drawing/2014/main" id="{07139E89-9599-A53D-5FF6-D0441FCAD32A}"/>
                  </a:ext>
                </a:extLst>
              </p:cNvPr>
              <p:cNvSpPr/>
              <p:nvPr/>
            </p:nvSpPr>
            <p:spPr>
              <a:xfrm>
                <a:off x="4789588" y="4460496"/>
                <a:ext cx="311391" cy="124252"/>
              </a:xfrm>
              <a:custGeom>
                <a:avLst/>
                <a:gdLst>
                  <a:gd name="connsiteX0" fmla="*/ 715 w 311391"/>
                  <a:gd name="connsiteY0" fmla="*/ 293 h 124252"/>
                  <a:gd name="connsiteX1" fmla="*/ 153115 w 311391"/>
                  <a:gd name="connsiteY1" fmla="*/ 90909 h 124252"/>
                  <a:gd name="connsiteX2" fmla="*/ 309634 w 311391"/>
                  <a:gd name="connsiteY2" fmla="*/ 123861 h 124252"/>
                  <a:gd name="connsiteX3" fmla="*/ 235493 w 311391"/>
                  <a:gd name="connsiteY3" fmla="*/ 107385 h 124252"/>
                  <a:gd name="connsiteX4" fmla="*/ 206661 w 311391"/>
                  <a:gd name="connsiteY4" fmla="*/ 82672 h 124252"/>
                  <a:gd name="connsiteX5" fmla="*/ 99569 w 311391"/>
                  <a:gd name="connsiteY5" fmla="*/ 62077 h 124252"/>
                  <a:gd name="connsiteX6" fmla="*/ 715 w 311391"/>
                  <a:gd name="connsiteY6" fmla="*/ 293 h 12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91" h="124252">
                    <a:moveTo>
                      <a:pt x="715" y="293"/>
                    </a:moveTo>
                    <a:cubicBezTo>
                      <a:pt x="9639" y="5098"/>
                      <a:pt x="101629" y="70314"/>
                      <a:pt x="153115" y="90909"/>
                    </a:cubicBezTo>
                    <a:cubicBezTo>
                      <a:pt x="204601" y="111504"/>
                      <a:pt x="295904" y="121115"/>
                      <a:pt x="309634" y="123861"/>
                    </a:cubicBezTo>
                    <a:cubicBezTo>
                      <a:pt x="323364" y="126607"/>
                      <a:pt x="252655" y="114250"/>
                      <a:pt x="235493" y="107385"/>
                    </a:cubicBezTo>
                    <a:cubicBezTo>
                      <a:pt x="218331" y="100520"/>
                      <a:pt x="229315" y="90223"/>
                      <a:pt x="206661" y="82672"/>
                    </a:cubicBezTo>
                    <a:cubicBezTo>
                      <a:pt x="184007" y="75121"/>
                      <a:pt x="130461" y="73061"/>
                      <a:pt x="99569" y="62077"/>
                    </a:cubicBezTo>
                    <a:cubicBezTo>
                      <a:pt x="68677" y="51093"/>
                      <a:pt x="-8209" y="-4512"/>
                      <a:pt x="715" y="29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2" name="フリーフォーム 441">
                <a:extLst>
                  <a:ext uri="{FF2B5EF4-FFF2-40B4-BE49-F238E27FC236}">
                    <a16:creationId xmlns:a16="http://schemas.microsoft.com/office/drawing/2014/main" id="{866ABD05-51C5-0542-4765-6575EFC2E474}"/>
                  </a:ext>
                </a:extLst>
              </p:cNvPr>
              <p:cNvSpPr/>
              <p:nvPr/>
            </p:nvSpPr>
            <p:spPr>
              <a:xfrm>
                <a:off x="4732124" y="4032372"/>
                <a:ext cx="70620" cy="214273"/>
              </a:xfrm>
              <a:custGeom>
                <a:avLst/>
                <a:gdLst>
                  <a:gd name="connsiteX0" fmla="*/ 70535 w 70620"/>
                  <a:gd name="connsiteY0" fmla="*/ 50 h 214273"/>
                  <a:gd name="connsiteX1" fmla="*/ 25227 w 70620"/>
                  <a:gd name="connsiteY1" fmla="*/ 103023 h 214273"/>
                  <a:gd name="connsiteX2" fmla="*/ 514 w 70620"/>
                  <a:gd name="connsiteY2" fmla="*/ 214233 h 214273"/>
                  <a:gd name="connsiteX3" fmla="*/ 12871 w 70620"/>
                  <a:gd name="connsiteY3" fmla="*/ 90666 h 214273"/>
                  <a:gd name="connsiteX4" fmla="*/ 70535 w 70620"/>
                  <a:gd name="connsiteY4" fmla="*/ 50 h 21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20" h="214273">
                    <a:moveTo>
                      <a:pt x="70535" y="50"/>
                    </a:moveTo>
                    <a:cubicBezTo>
                      <a:pt x="72594" y="2109"/>
                      <a:pt x="36897" y="67326"/>
                      <a:pt x="25227" y="103023"/>
                    </a:cubicBezTo>
                    <a:cubicBezTo>
                      <a:pt x="13557" y="138720"/>
                      <a:pt x="2573" y="216292"/>
                      <a:pt x="514" y="214233"/>
                    </a:cubicBezTo>
                    <a:cubicBezTo>
                      <a:pt x="-1545" y="212174"/>
                      <a:pt x="2574" y="122244"/>
                      <a:pt x="12871" y="90666"/>
                    </a:cubicBezTo>
                    <a:cubicBezTo>
                      <a:pt x="23168" y="59088"/>
                      <a:pt x="68476" y="-2009"/>
                      <a:pt x="70535" y="5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3" name="フリーフォーム 442">
                <a:extLst>
                  <a:ext uri="{FF2B5EF4-FFF2-40B4-BE49-F238E27FC236}">
                    <a16:creationId xmlns:a16="http://schemas.microsoft.com/office/drawing/2014/main" id="{59496048-A8E9-691C-3F7D-4C816B3DE731}"/>
                  </a:ext>
                </a:extLst>
              </p:cNvPr>
              <p:cNvSpPr/>
              <p:nvPr/>
            </p:nvSpPr>
            <p:spPr>
              <a:xfrm>
                <a:off x="4734372" y="4148781"/>
                <a:ext cx="262090" cy="168503"/>
              </a:xfrm>
              <a:custGeom>
                <a:avLst/>
                <a:gdLst>
                  <a:gd name="connsiteX0" fmla="*/ 2385 w 262090"/>
                  <a:gd name="connsiteY0" fmla="*/ 167846 h 168503"/>
                  <a:gd name="connsiteX1" fmla="*/ 101239 w 262090"/>
                  <a:gd name="connsiteY1" fmla="*/ 77230 h 168503"/>
                  <a:gd name="connsiteX2" fmla="*/ 257758 w 262090"/>
                  <a:gd name="connsiteY2" fmla="*/ 3089 h 168503"/>
                  <a:gd name="connsiteX3" fmla="*/ 200093 w 262090"/>
                  <a:gd name="connsiteY3" fmla="*/ 27803 h 168503"/>
                  <a:gd name="connsiteX4" fmla="*/ 2385 w 262090"/>
                  <a:gd name="connsiteY4" fmla="*/ 167846 h 16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090" h="168503">
                    <a:moveTo>
                      <a:pt x="2385" y="167846"/>
                    </a:moveTo>
                    <a:cubicBezTo>
                      <a:pt x="-14091" y="176084"/>
                      <a:pt x="58677" y="104689"/>
                      <a:pt x="101239" y="77230"/>
                    </a:cubicBezTo>
                    <a:cubicBezTo>
                      <a:pt x="143801" y="49771"/>
                      <a:pt x="241282" y="11327"/>
                      <a:pt x="257758" y="3089"/>
                    </a:cubicBezTo>
                    <a:cubicBezTo>
                      <a:pt x="274234" y="-5149"/>
                      <a:pt x="241282" y="3090"/>
                      <a:pt x="200093" y="27803"/>
                    </a:cubicBezTo>
                    <a:cubicBezTo>
                      <a:pt x="158904" y="52516"/>
                      <a:pt x="18861" y="159608"/>
                      <a:pt x="2385" y="16784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4" name="フリーフォーム 443">
                <a:extLst>
                  <a:ext uri="{FF2B5EF4-FFF2-40B4-BE49-F238E27FC236}">
                    <a16:creationId xmlns:a16="http://schemas.microsoft.com/office/drawing/2014/main" id="{982F1B34-7979-BBAF-0502-28725281CD76}"/>
                  </a:ext>
                </a:extLst>
              </p:cNvPr>
              <p:cNvSpPr/>
              <p:nvPr/>
            </p:nvSpPr>
            <p:spPr>
              <a:xfrm>
                <a:off x="6400017" y="4030861"/>
                <a:ext cx="874638" cy="475661"/>
              </a:xfrm>
              <a:custGeom>
                <a:avLst/>
                <a:gdLst>
                  <a:gd name="connsiteX0" fmla="*/ 4641 w 874638"/>
                  <a:gd name="connsiteY0" fmla="*/ 475549 h 475661"/>
                  <a:gd name="connsiteX1" fmla="*/ 363456 w 874638"/>
                  <a:gd name="connsiteY1" fmla="*/ 251772 h 475661"/>
                  <a:gd name="connsiteX2" fmla="*/ 182120 w 874638"/>
                  <a:gd name="connsiteY2" fmla="*/ 344369 h 475661"/>
                  <a:gd name="connsiteX3" fmla="*/ 321016 w 874638"/>
                  <a:gd name="connsiteY3" fmla="*/ 120592 h 475661"/>
                  <a:gd name="connsiteX4" fmla="*/ 290150 w 874638"/>
                  <a:gd name="connsiteY4" fmla="*/ 170749 h 475661"/>
                  <a:gd name="connsiteX5" fmla="*/ 598808 w 874638"/>
                  <a:gd name="connsiteY5" fmla="*/ 51144 h 475661"/>
                  <a:gd name="connsiteX6" fmla="*/ 861168 w 874638"/>
                  <a:gd name="connsiteY6" fmla="*/ 47286 h 475661"/>
                  <a:gd name="connsiteX7" fmla="*/ 803294 w 874638"/>
                  <a:gd name="connsiteY7" fmla="*/ 55002 h 475661"/>
                  <a:gd name="connsiteX8" fmla="*/ 517786 w 874638"/>
                  <a:gd name="connsiteY8" fmla="*/ 987 h 475661"/>
                  <a:gd name="connsiteX9" fmla="*/ 332591 w 874638"/>
                  <a:gd name="connsiteY9" fmla="*/ 109017 h 475661"/>
                  <a:gd name="connsiteX10" fmla="*/ 394322 w 874638"/>
                  <a:gd name="connsiteY10" fmla="*/ 66577 h 475661"/>
                  <a:gd name="connsiteX11" fmla="*/ 270859 w 874638"/>
                  <a:gd name="connsiteY11" fmla="*/ 147600 h 475661"/>
                  <a:gd name="connsiteX12" fmla="*/ 108813 w 874638"/>
                  <a:gd name="connsiteY12" fmla="*/ 305787 h 475661"/>
                  <a:gd name="connsiteX13" fmla="*/ 155112 w 874638"/>
                  <a:gd name="connsiteY13" fmla="*/ 282638 h 475661"/>
                  <a:gd name="connsiteX14" fmla="*/ 4641 w 874638"/>
                  <a:gd name="connsiteY14" fmla="*/ 475549 h 475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4638" h="475661">
                    <a:moveTo>
                      <a:pt x="4641" y="475549"/>
                    </a:moveTo>
                    <a:cubicBezTo>
                      <a:pt x="39365" y="470405"/>
                      <a:pt x="333876" y="273635"/>
                      <a:pt x="363456" y="251772"/>
                    </a:cubicBezTo>
                    <a:cubicBezTo>
                      <a:pt x="393036" y="229909"/>
                      <a:pt x="189193" y="366232"/>
                      <a:pt x="182120" y="344369"/>
                    </a:cubicBezTo>
                    <a:cubicBezTo>
                      <a:pt x="175047" y="322506"/>
                      <a:pt x="303011" y="149529"/>
                      <a:pt x="321016" y="120592"/>
                    </a:cubicBezTo>
                    <a:cubicBezTo>
                      <a:pt x="339021" y="91655"/>
                      <a:pt x="243851" y="182324"/>
                      <a:pt x="290150" y="170749"/>
                    </a:cubicBezTo>
                    <a:cubicBezTo>
                      <a:pt x="336449" y="159174"/>
                      <a:pt x="503638" y="71721"/>
                      <a:pt x="598808" y="51144"/>
                    </a:cubicBezTo>
                    <a:cubicBezTo>
                      <a:pt x="693978" y="30567"/>
                      <a:pt x="827087" y="46643"/>
                      <a:pt x="861168" y="47286"/>
                    </a:cubicBezTo>
                    <a:cubicBezTo>
                      <a:pt x="895249" y="47929"/>
                      <a:pt x="860524" y="62718"/>
                      <a:pt x="803294" y="55002"/>
                    </a:cubicBezTo>
                    <a:cubicBezTo>
                      <a:pt x="746064" y="47286"/>
                      <a:pt x="596236" y="-8015"/>
                      <a:pt x="517786" y="987"/>
                    </a:cubicBezTo>
                    <a:cubicBezTo>
                      <a:pt x="439336" y="9989"/>
                      <a:pt x="353168" y="98085"/>
                      <a:pt x="332591" y="109017"/>
                    </a:cubicBezTo>
                    <a:cubicBezTo>
                      <a:pt x="312014" y="119949"/>
                      <a:pt x="404611" y="60147"/>
                      <a:pt x="394322" y="66577"/>
                    </a:cubicBezTo>
                    <a:cubicBezTo>
                      <a:pt x="384033" y="73007"/>
                      <a:pt x="318444" y="107732"/>
                      <a:pt x="270859" y="147600"/>
                    </a:cubicBezTo>
                    <a:cubicBezTo>
                      <a:pt x="223274" y="187468"/>
                      <a:pt x="128104" y="283281"/>
                      <a:pt x="108813" y="305787"/>
                    </a:cubicBezTo>
                    <a:cubicBezTo>
                      <a:pt x="89522" y="328293"/>
                      <a:pt x="169259" y="256917"/>
                      <a:pt x="155112" y="282638"/>
                    </a:cubicBezTo>
                    <a:cubicBezTo>
                      <a:pt x="140965" y="308359"/>
                      <a:pt x="-30083" y="480693"/>
                      <a:pt x="4641" y="47554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5" name="フリーフォーム 444">
                <a:extLst>
                  <a:ext uri="{FF2B5EF4-FFF2-40B4-BE49-F238E27FC236}">
                    <a16:creationId xmlns:a16="http://schemas.microsoft.com/office/drawing/2014/main" id="{71601DFC-97F7-7DC7-E26B-FAF1A6821ABC}"/>
                  </a:ext>
                </a:extLst>
              </p:cNvPr>
              <p:cNvSpPr/>
              <p:nvPr/>
            </p:nvSpPr>
            <p:spPr>
              <a:xfrm>
                <a:off x="6797338" y="4143737"/>
                <a:ext cx="841966" cy="289612"/>
              </a:xfrm>
              <a:custGeom>
                <a:avLst/>
                <a:gdLst>
                  <a:gd name="connsiteX0" fmla="*/ 859 w 841966"/>
                  <a:gd name="connsiteY0" fmla="*/ 65590 h 289612"/>
                  <a:gd name="connsiteX1" fmla="*/ 378966 w 841966"/>
                  <a:gd name="connsiteY1" fmla="*/ 23149 h 289612"/>
                  <a:gd name="connsiteX2" fmla="*/ 255503 w 841966"/>
                  <a:gd name="connsiteY2" fmla="*/ 23149 h 289612"/>
                  <a:gd name="connsiteX3" fmla="*/ 471563 w 841966"/>
                  <a:gd name="connsiteY3" fmla="*/ 34724 h 289612"/>
                  <a:gd name="connsiteX4" fmla="*/ 541011 w 841966"/>
                  <a:gd name="connsiteY4" fmla="*/ 88739 h 289612"/>
                  <a:gd name="connsiteX5" fmla="*/ 517862 w 841966"/>
                  <a:gd name="connsiteY5" fmla="*/ 38582 h 289612"/>
                  <a:gd name="connsiteX6" fmla="*/ 676049 w 841966"/>
                  <a:gd name="connsiteY6" fmla="*/ 204486 h 289612"/>
                  <a:gd name="connsiteX7" fmla="*/ 645184 w 841966"/>
                  <a:gd name="connsiteY7" fmla="*/ 146612 h 289612"/>
                  <a:gd name="connsiteX8" fmla="*/ 722348 w 841966"/>
                  <a:gd name="connsiteY8" fmla="*/ 204486 h 289612"/>
                  <a:gd name="connsiteX9" fmla="*/ 841953 w 841966"/>
                  <a:gd name="connsiteY9" fmla="*/ 173620 h 289612"/>
                  <a:gd name="connsiteX10" fmla="*/ 714632 w 841966"/>
                  <a:gd name="connsiteY10" fmla="*/ 216060 h 289612"/>
                  <a:gd name="connsiteX11" fmla="*/ 787938 w 841966"/>
                  <a:gd name="connsiteY11" fmla="*/ 289367 h 289612"/>
                  <a:gd name="connsiteX12" fmla="*/ 703057 w 841966"/>
                  <a:gd name="connsiteY12" fmla="*/ 189053 h 289612"/>
                  <a:gd name="connsiteX13" fmla="*/ 471563 w 841966"/>
                  <a:gd name="connsiteY13" fmla="*/ 30866 h 289612"/>
                  <a:gd name="connsiteX14" fmla="*/ 471563 w 841966"/>
                  <a:gd name="connsiteY14" fmla="*/ 0 h 289612"/>
                  <a:gd name="connsiteX15" fmla="*/ 297943 w 841966"/>
                  <a:gd name="connsiteY15" fmla="*/ 30866 h 289612"/>
                  <a:gd name="connsiteX16" fmla="*/ 398257 w 841966"/>
                  <a:gd name="connsiteY16" fmla="*/ 11574 h 289612"/>
                  <a:gd name="connsiteX17" fmla="*/ 294085 w 841966"/>
                  <a:gd name="connsiteY17" fmla="*/ 7716 h 289612"/>
                  <a:gd name="connsiteX18" fmla="*/ 135897 w 841966"/>
                  <a:gd name="connsiteY18" fmla="*/ 23149 h 289612"/>
                  <a:gd name="connsiteX19" fmla="*/ 270935 w 841966"/>
                  <a:gd name="connsiteY19" fmla="*/ 34724 h 289612"/>
                  <a:gd name="connsiteX20" fmla="*/ 859 w 841966"/>
                  <a:gd name="connsiteY20" fmla="*/ 65590 h 289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41966" h="289612">
                    <a:moveTo>
                      <a:pt x="859" y="65590"/>
                    </a:moveTo>
                    <a:lnTo>
                      <a:pt x="378966" y="23149"/>
                    </a:lnTo>
                    <a:cubicBezTo>
                      <a:pt x="421407" y="16076"/>
                      <a:pt x="240070" y="21220"/>
                      <a:pt x="255503" y="23149"/>
                    </a:cubicBezTo>
                    <a:cubicBezTo>
                      <a:pt x="270936" y="25078"/>
                      <a:pt x="423978" y="23792"/>
                      <a:pt x="471563" y="34724"/>
                    </a:cubicBezTo>
                    <a:cubicBezTo>
                      <a:pt x="519148" y="45656"/>
                      <a:pt x="533295" y="88096"/>
                      <a:pt x="541011" y="88739"/>
                    </a:cubicBezTo>
                    <a:cubicBezTo>
                      <a:pt x="548728" y="89382"/>
                      <a:pt x="495356" y="19291"/>
                      <a:pt x="517862" y="38582"/>
                    </a:cubicBezTo>
                    <a:cubicBezTo>
                      <a:pt x="540368" y="57873"/>
                      <a:pt x="654829" y="186481"/>
                      <a:pt x="676049" y="204486"/>
                    </a:cubicBezTo>
                    <a:cubicBezTo>
                      <a:pt x="697269" y="222491"/>
                      <a:pt x="637468" y="146612"/>
                      <a:pt x="645184" y="146612"/>
                    </a:cubicBezTo>
                    <a:cubicBezTo>
                      <a:pt x="652900" y="146612"/>
                      <a:pt x="689553" y="199985"/>
                      <a:pt x="722348" y="204486"/>
                    </a:cubicBezTo>
                    <a:cubicBezTo>
                      <a:pt x="755143" y="208987"/>
                      <a:pt x="843239" y="171691"/>
                      <a:pt x="841953" y="173620"/>
                    </a:cubicBezTo>
                    <a:cubicBezTo>
                      <a:pt x="840667" y="175549"/>
                      <a:pt x="723635" y="196769"/>
                      <a:pt x="714632" y="216060"/>
                    </a:cubicBezTo>
                    <a:cubicBezTo>
                      <a:pt x="705630" y="235351"/>
                      <a:pt x="789867" y="293868"/>
                      <a:pt x="787938" y="289367"/>
                    </a:cubicBezTo>
                    <a:cubicBezTo>
                      <a:pt x="786009" y="284866"/>
                      <a:pt x="755786" y="232136"/>
                      <a:pt x="703057" y="189053"/>
                    </a:cubicBezTo>
                    <a:cubicBezTo>
                      <a:pt x="650328" y="145970"/>
                      <a:pt x="510145" y="62375"/>
                      <a:pt x="471563" y="30866"/>
                    </a:cubicBezTo>
                    <a:cubicBezTo>
                      <a:pt x="432981" y="-643"/>
                      <a:pt x="500500" y="0"/>
                      <a:pt x="471563" y="0"/>
                    </a:cubicBezTo>
                    <a:cubicBezTo>
                      <a:pt x="442626" y="0"/>
                      <a:pt x="310161" y="28937"/>
                      <a:pt x="297943" y="30866"/>
                    </a:cubicBezTo>
                    <a:cubicBezTo>
                      <a:pt x="285725" y="32795"/>
                      <a:pt x="398900" y="15432"/>
                      <a:pt x="398257" y="11574"/>
                    </a:cubicBezTo>
                    <a:cubicBezTo>
                      <a:pt x="397614" y="7716"/>
                      <a:pt x="337812" y="5787"/>
                      <a:pt x="294085" y="7716"/>
                    </a:cubicBezTo>
                    <a:cubicBezTo>
                      <a:pt x="250358" y="9645"/>
                      <a:pt x="139755" y="18648"/>
                      <a:pt x="135897" y="23149"/>
                    </a:cubicBezTo>
                    <a:cubicBezTo>
                      <a:pt x="132039" y="27650"/>
                      <a:pt x="288297" y="28937"/>
                      <a:pt x="270935" y="34724"/>
                    </a:cubicBezTo>
                    <a:cubicBezTo>
                      <a:pt x="253573" y="40511"/>
                      <a:pt x="-17146" y="67519"/>
                      <a:pt x="859" y="6559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6" name="フリーフォーム 445">
                <a:extLst>
                  <a:ext uri="{FF2B5EF4-FFF2-40B4-BE49-F238E27FC236}">
                    <a16:creationId xmlns:a16="http://schemas.microsoft.com/office/drawing/2014/main" id="{CC970E89-4B7B-4ED6-3C86-4BF179208AF5}"/>
                  </a:ext>
                </a:extLst>
              </p:cNvPr>
              <p:cNvSpPr/>
              <p:nvPr/>
            </p:nvSpPr>
            <p:spPr>
              <a:xfrm>
                <a:off x="7095265" y="4069907"/>
                <a:ext cx="414559" cy="151285"/>
              </a:xfrm>
              <a:custGeom>
                <a:avLst/>
                <a:gdLst>
                  <a:gd name="connsiteX0" fmla="*/ 16 w 414559"/>
                  <a:gd name="connsiteY0" fmla="*/ 523 h 151285"/>
                  <a:gd name="connsiteX1" fmla="*/ 219935 w 414559"/>
                  <a:gd name="connsiteY1" fmla="*/ 39106 h 151285"/>
                  <a:gd name="connsiteX2" fmla="*/ 412846 w 414559"/>
                  <a:gd name="connsiteY2" fmla="*/ 150994 h 151285"/>
                  <a:gd name="connsiteX3" fmla="*/ 308674 w 414559"/>
                  <a:gd name="connsiteY3" fmla="*/ 69971 h 151285"/>
                  <a:gd name="connsiteX4" fmla="*/ 208360 w 414559"/>
                  <a:gd name="connsiteY4" fmla="*/ 19815 h 151285"/>
                  <a:gd name="connsiteX5" fmla="*/ 16 w 414559"/>
                  <a:gd name="connsiteY5" fmla="*/ 523 h 15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559" h="151285">
                    <a:moveTo>
                      <a:pt x="16" y="523"/>
                    </a:moveTo>
                    <a:cubicBezTo>
                      <a:pt x="1945" y="3738"/>
                      <a:pt x="151130" y="14028"/>
                      <a:pt x="219935" y="39106"/>
                    </a:cubicBezTo>
                    <a:cubicBezTo>
                      <a:pt x="288740" y="64185"/>
                      <a:pt x="398056" y="145850"/>
                      <a:pt x="412846" y="150994"/>
                    </a:cubicBezTo>
                    <a:cubicBezTo>
                      <a:pt x="427636" y="156138"/>
                      <a:pt x="342755" y="91834"/>
                      <a:pt x="308674" y="69971"/>
                    </a:cubicBezTo>
                    <a:cubicBezTo>
                      <a:pt x="274593" y="48108"/>
                      <a:pt x="254016" y="30103"/>
                      <a:pt x="208360" y="19815"/>
                    </a:cubicBezTo>
                    <a:cubicBezTo>
                      <a:pt x="162704" y="9527"/>
                      <a:pt x="-1913" y="-2692"/>
                      <a:pt x="16" y="52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フリーフォーム 446">
                <a:extLst>
                  <a:ext uri="{FF2B5EF4-FFF2-40B4-BE49-F238E27FC236}">
                    <a16:creationId xmlns:a16="http://schemas.microsoft.com/office/drawing/2014/main" id="{08199265-42F9-221A-289F-DD7CADBB50B9}"/>
                  </a:ext>
                </a:extLst>
              </p:cNvPr>
              <p:cNvSpPr/>
              <p:nvPr/>
            </p:nvSpPr>
            <p:spPr>
              <a:xfrm>
                <a:off x="6531883" y="4099993"/>
                <a:ext cx="1009699" cy="453421"/>
              </a:xfrm>
              <a:custGeom>
                <a:avLst/>
                <a:gdLst>
                  <a:gd name="connsiteX0" fmla="*/ 15530 w 1009699"/>
                  <a:gd name="connsiteY0" fmla="*/ 452716 h 453421"/>
                  <a:gd name="connsiteX1" fmla="*/ 412927 w 1009699"/>
                  <a:gd name="connsiteY1" fmla="*/ 174923 h 453421"/>
                  <a:gd name="connsiteX2" fmla="*/ 358912 w 1009699"/>
                  <a:gd name="connsiteY2" fmla="*/ 198073 h 453421"/>
                  <a:gd name="connsiteX3" fmla="*/ 628988 w 1009699"/>
                  <a:gd name="connsiteY3" fmla="*/ 174923 h 453421"/>
                  <a:gd name="connsiteX4" fmla="*/ 740876 w 1009699"/>
                  <a:gd name="connsiteY4" fmla="*/ 228939 h 453421"/>
                  <a:gd name="connsiteX5" fmla="*/ 601980 w 1009699"/>
                  <a:gd name="connsiteY5" fmla="*/ 190356 h 453421"/>
                  <a:gd name="connsiteX6" fmla="*/ 764026 w 1009699"/>
                  <a:gd name="connsiteY6" fmla="*/ 313820 h 453421"/>
                  <a:gd name="connsiteX7" fmla="*/ 667570 w 1009699"/>
                  <a:gd name="connsiteY7" fmla="*/ 286812 h 453421"/>
                  <a:gd name="connsiteX8" fmla="*/ 999378 w 1009699"/>
                  <a:gd name="connsiteY8" fmla="*/ 433425 h 453421"/>
                  <a:gd name="connsiteX9" fmla="*/ 922213 w 1009699"/>
                  <a:gd name="connsiteY9" fmla="*/ 306103 h 453421"/>
                  <a:gd name="connsiteX10" fmla="*/ 887489 w 1009699"/>
                  <a:gd name="connsiteY10" fmla="*/ 159491 h 453421"/>
                  <a:gd name="connsiteX11" fmla="*/ 547965 w 1009699"/>
                  <a:gd name="connsiteY11" fmla="*/ 1303 h 453421"/>
                  <a:gd name="connsiteX12" fmla="*/ 694578 w 1009699"/>
                  <a:gd name="connsiteY12" fmla="*/ 86184 h 453421"/>
                  <a:gd name="connsiteX13" fmla="*/ 258598 w 1009699"/>
                  <a:gd name="connsiteY13" fmla="*/ 120908 h 453421"/>
                  <a:gd name="connsiteX14" fmla="*/ 343479 w 1009699"/>
                  <a:gd name="connsiteY14" fmla="*/ 43744 h 453421"/>
                  <a:gd name="connsiteX15" fmla="*/ 162142 w 1009699"/>
                  <a:gd name="connsiteY15" fmla="*/ 178782 h 453421"/>
                  <a:gd name="connsiteX16" fmla="*/ 169859 w 1009699"/>
                  <a:gd name="connsiteY16" fmla="*/ 144058 h 453421"/>
                  <a:gd name="connsiteX17" fmla="*/ 88836 w 1009699"/>
                  <a:gd name="connsiteY17" fmla="*/ 252088 h 453421"/>
                  <a:gd name="connsiteX18" fmla="*/ 15530 w 1009699"/>
                  <a:gd name="connsiteY18" fmla="*/ 452716 h 453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09699" h="453421">
                    <a:moveTo>
                      <a:pt x="15530" y="452716"/>
                    </a:moveTo>
                    <a:cubicBezTo>
                      <a:pt x="69545" y="439855"/>
                      <a:pt x="355697" y="217363"/>
                      <a:pt x="412927" y="174923"/>
                    </a:cubicBezTo>
                    <a:cubicBezTo>
                      <a:pt x="470157" y="132483"/>
                      <a:pt x="322902" y="198073"/>
                      <a:pt x="358912" y="198073"/>
                    </a:cubicBezTo>
                    <a:cubicBezTo>
                      <a:pt x="394922" y="198073"/>
                      <a:pt x="565327" y="169779"/>
                      <a:pt x="628988" y="174923"/>
                    </a:cubicBezTo>
                    <a:cubicBezTo>
                      <a:pt x="692649" y="180067"/>
                      <a:pt x="745377" y="226367"/>
                      <a:pt x="740876" y="228939"/>
                    </a:cubicBezTo>
                    <a:cubicBezTo>
                      <a:pt x="736375" y="231511"/>
                      <a:pt x="598122" y="176209"/>
                      <a:pt x="601980" y="190356"/>
                    </a:cubicBezTo>
                    <a:cubicBezTo>
                      <a:pt x="605838" y="204503"/>
                      <a:pt x="753094" y="297744"/>
                      <a:pt x="764026" y="313820"/>
                    </a:cubicBezTo>
                    <a:cubicBezTo>
                      <a:pt x="774958" y="329896"/>
                      <a:pt x="628345" y="266878"/>
                      <a:pt x="667570" y="286812"/>
                    </a:cubicBezTo>
                    <a:cubicBezTo>
                      <a:pt x="706795" y="306746"/>
                      <a:pt x="956938" y="430210"/>
                      <a:pt x="999378" y="433425"/>
                    </a:cubicBezTo>
                    <a:cubicBezTo>
                      <a:pt x="1041819" y="436640"/>
                      <a:pt x="940861" y="351759"/>
                      <a:pt x="922213" y="306103"/>
                    </a:cubicBezTo>
                    <a:cubicBezTo>
                      <a:pt x="903565" y="260447"/>
                      <a:pt x="949864" y="210291"/>
                      <a:pt x="887489" y="159491"/>
                    </a:cubicBezTo>
                    <a:cubicBezTo>
                      <a:pt x="825114" y="108691"/>
                      <a:pt x="580117" y="13521"/>
                      <a:pt x="547965" y="1303"/>
                    </a:cubicBezTo>
                    <a:cubicBezTo>
                      <a:pt x="515813" y="-10915"/>
                      <a:pt x="742806" y="66250"/>
                      <a:pt x="694578" y="86184"/>
                    </a:cubicBezTo>
                    <a:cubicBezTo>
                      <a:pt x="646350" y="106118"/>
                      <a:pt x="317114" y="127981"/>
                      <a:pt x="258598" y="120908"/>
                    </a:cubicBezTo>
                    <a:cubicBezTo>
                      <a:pt x="200082" y="113835"/>
                      <a:pt x="359555" y="34098"/>
                      <a:pt x="343479" y="43744"/>
                    </a:cubicBezTo>
                    <a:cubicBezTo>
                      <a:pt x="327403" y="53390"/>
                      <a:pt x="191079" y="162063"/>
                      <a:pt x="162142" y="178782"/>
                    </a:cubicBezTo>
                    <a:cubicBezTo>
                      <a:pt x="133205" y="195501"/>
                      <a:pt x="182077" y="131840"/>
                      <a:pt x="169859" y="144058"/>
                    </a:cubicBezTo>
                    <a:cubicBezTo>
                      <a:pt x="157641" y="156276"/>
                      <a:pt x="113915" y="205146"/>
                      <a:pt x="88836" y="252088"/>
                    </a:cubicBezTo>
                    <a:cubicBezTo>
                      <a:pt x="63758" y="299030"/>
                      <a:pt x="-38485" y="465577"/>
                      <a:pt x="15530" y="45271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フリーフォーム 447">
                <a:extLst>
                  <a:ext uri="{FF2B5EF4-FFF2-40B4-BE49-F238E27FC236}">
                    <a16:creationId xmlns:a16="http://schemas.microsoft.com/office/drawing/2014/main" id="{A48EDB63-1E3C-D95D-FDA9-48115DB62A76}"/>
                  </a:ext>
                </a:extLst>
              </p:cNvPr>
              <p:cNvSpPr/>
              <p:nvPr/>
            </p:nvSpPr>
            <p:spPr>
              <a:xfrm>
                <a:off x="6613409" y="4544594"/>
                <a:ext cx="570990" cy="65691"/>
              </a:xfrm>
              <a:custGeom>
                <a:avLst/>
                <a:gdLst>
                  <a:gd name="connsiteX0" fmla="*/ 116 w 570990"/>
                  <a:gd name="connsiteY0" fmla="*/ 21056 h 65691"/>
                  <a:gd name="connsiteX1" fmla="*/ 98541 w 570990"/>
                  <a:gd name="connsiteY1" fmla="*/ 2006 h 65691"/>
                  <a:gd name="connsiteX2" fmla="*/ 247766 w 570990"/>
                  <a:gd name="connsiteY2" fmla="*/ 52806 h 65691"/>
                  <a:gd name="connsiteX3" fmla="*/ 244591 w 570990"/>
                  <a:gd name="connsiteY3" fmla="*/ 36931 h 65691"/>
                  <a:gd name="connsiteX4" fmla="*/ 355716 w 570990"/>
                  <a:gd name="connsiteY4" fmla="*/ 21056 h 65691"/>
                  <a:gd name="connsiteX5" fmla="*/ 568441 w 570990"/>
                  <a:gd name="connsiteY5" fmla="*/ 65506 h 65691"/>
                  <a:gd name="connsiteX6" fmla="*/ 460491 w 570990"/>
                  <a:gd name="connsiteY6" fmla="*/ 36931 h 65691"/>
                  <a:gd name="connsiteX7" fmla="*/ 273166 w 570990"/>
                  <a:gd name="connsiteY7" fmla="*/ 36931 h 65691"/>
                  <a:gd name="connsiteX8" fmla="*/ 301741 w 570990"/>
                  <a:gd name="connsiteY8" fmla="*/ 62331 h 65691"/>
                  <a:gd name="connsiteX9" fmla="*/ 152516 w 570990"/>
                  <a:gd name="connsiteY9" fmla="*/ 5181 h 65691"/>
                  <a:gd name="connsiteX10" fmla="*/ 79491 w 570990"/>
                  <a:gd name="connsiteY10" fmla="*/ 5181 h 65691"/>
                  <a:gd name="connsiteX11" fmla="*/ 116 w 570990"/>
                  <a:gd name="connsiteY11" fmla="*/ 21056 h 65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0990" h="65691">
                    <a:moveTo>
                      <a:pt x="116" y="21056"/>
                    </a:moveTo>
                    <a:cubicBezTo>
                      <a:pt x="3291" y="20527"/>
                      <a:pt x="57266" y="-3286"/>
                      <a:pt x="98541" y="2006"/>
                    </a:cubicBezTo>
                    <a:cubicBezTo>
                      <a:pt x="139816" y="7298"/>
                      <a:pt x="247766" y="52806"/>
                      <a:pt x="247766" y="52806"/>
                    </a:cubicBezTo>
                    <a:cubicBezTo>
                      <a:pt x="272108" y="58627"/>
                      <a:pt x="226599" y="42223"/>
                      <a:pt x="244591" y="36931"/>
                    </a:cubicBezTo>
                    <a:cubicBezTo>
                      <a:pt x="262583" y="31639"/>
                      <a:pt x="301741" y="16293"/>
                      <a:pt x="355716" y="21056"/>
                    </a:cubicBezTo>
                    <a:cubicBezTo>
                      <a:pt x="409691" y="25819"/>
                      <a:pt x="550978" y="62860"/>
                      <a:pt x="568441" y="65506"/>
                    </a:cubicBezTo>
                    <a:cubicBezTo>
                      <a:pt x="585904" y="68152"/>
                      <a:pt x="509704" y="41694"/>
                      <a:pt x="460491" y="36931"/>
                    </a:cubicBezTo>
                    <a:cubicBezTo>
                      <a:pt x="411279" y="32169"/>
                      <a:pt x="299624" y="32698"/>
                      <a:pt x="273166" y="36931"/>
                    </a:cubicBezTo>
                    <a:cubicBezTo>
                      <a:pt x="246708" y="41164"/>
                      <a:pt x="321849" y="67623"/>
                      <a:pt x="301741" y="62331"/>
                    </a:cubicBezTo>
                    <a:cubicBezTo>
                      <a:pt x="281633" y="57039"/>
                      <a:pt x="189558" y="14706"/>
                      <a:pt x="152516" y="5181"/>
                    </a:cubicBezTo>
                    <a:cubicBezTo>
                      <a:pt x="115474" y="-4344"/>
                      <a:pt x="99599" y="1477"/>
                      <a:pt x="79491" y="5181"/>
                    </a:cubicBezTo>
                    <a:cubicBezTo>
                      <a:pt x="59383" y="8885"/>
                      <a:pt x="-3059" y="21585"/>
                      <a:pt x="116" y="2105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フリーフォーム 448">
                <a:extLst>
                  <a:ext uri="{FF2B5EF4-FFF2-40B4-BE49-F238E27FC236}">
                    <a16:creationId xmlns:a16="http://schemas.microsoft.com/office/drawing/2014/main" id="{CD2B824E-D333-2E92-DD66-23932A93AED5}"/>
                  </a:ext>
                </a:extLst>
              </p:cNvPr>
              <p:cNvSpPr/>
              <p:nvPr/>
            </p:nvSpPr>
            <p:spPr>
              <a:xfrm>
                <a:off x="6594301" y="4524162"/>
                <a:ext cx="997941" cy="282507"/>
              </a:xfrm>
              <a:custGeom>
                <a:avLst/>
                <a:gdLst>
                  <a:gd name="connsiteX0" fmla="*/ 174 w 997941"/>
                  <a:gd name="connsiteY0" fmla="*/ 279613 h 282507"/>
                  <a:gd name="connsiteX1" fmla="*/ 476424 w 997941"/>
                  <a:gd name="connsiteY1" fmla="*/ 63713 h 282507"/>
                  <a:gd name="connsiteX2" fmla="*/ 762174 w 997941"/>
                  <a:gd name="connsiteY2" fmla="*/ 3388 h 282507"/>
                  <a:gd name="connsiteX3" fmla="*/ 628824 w 997941"/>
                  <a:gd name="connsiteY3" fmla="*/ 12913 h 282507"/>
                  <a:gd name="connsiteX4" fmla="*/ 984424 w 997941"/>
                  <a:gd name="connsiteY4" fmla="*/ 57363 h 282507"/>
                  <a:gd name="connsiteX5" fmla="*/ 898699 w 997941"/>
                  <a:gd name="connsiteY5" fmla="*/ 66888 h 282507"/>
                  <a:gd name="connsiteX6" fmla="*/ 663749 w 997941"/>
                  <a:gd name="connsiteY6" fmla="*/ 190713 h 282507"/>
                  <a:gd name="connsiteX7" fmla="*/ 790749 w 997941"/>
                  <a:gd name="connsiteY7" fmla="*/ 219288 h 282507"/>
                  <a:gd name="connsiteX8" fmla="*/ 536749 w 997941"/>
                  <a:gd name="connsiteY8" fmla="*/ 235163 h 282507"/>
                  <a:gd name="connsiteX9" fmla="*/ 422449 w 997941"/>
                  <a:gd name="connsiteY9" fmla="*/ 241513 h 282507"/>
                  <a:gd name="connsiteX10" fmla="*/ 578024 w 997941"/>
                  <a:gd name="connsiteY10" fmla="*/ 216113 h 282507"/>
                  <a:gd name="connsiteX11" fmla="*/ 422449 w 997941"/>
                  <a:gd name="connsiteY11" fmla="*/ 190713 h 282507"/>
                  <a:gd name="connsiteX12" fmla="*/ 174 w 997941"/>
                  <a:gd name="connsiteY12" fmla="*/ 279613 h 28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97941" h="282507">
                    <a:moveTo>
                      <a:pt x="174" y="279613"/>
                    </a:moveTo>
                    <a:cubicBezTo>
                      <a:pt x="9170" y="258446"/>
                      <a:pt x="349424" y="109750"/>
                      <a:pt x="476424" y="63713"/>
                    </a:cubicBezTo>
                    <a:cubicBezTo>
                      <a:pt x="603424" y="17675"/>
                      <a:pt x="736774" y="11855"/>
                      <a:pt x="762174" y="3388"/>
                    </a:cubicBezTo>
                    <a:cubicBezTo>
                      <a:pt x="787574" y="-5079"/>
                      <a:pt x="591782" y="3917"/>
                      <a:pt x="628824" y="12913"/>
                    </a:cubicBezTo>
                    <a:cubicBezTo>
                      <a:pt x="665866" y="21909"/>
                      <a:pt x="939445" y="48367"/>
                      <a:pt x="984424" y="57363"/>
                    </a:cubicBezTo>
                    <a:cubicBezTo>
                      <a:pt x="1029403" y="66359"/>
                      <a:pt x="952145" y="44663"/>
                      <a:pt x="898699" y="66888"/>
                    </a:cubicBezTo>
                    <a:cubicBezTo>
                      <a:pt x="845253" y="89113"/>
                      <a:pt x="681741" y="165313"/>
                      <a:pt x="663749" y="190713"/>
                    </a:cubicBezTo>
                    <a:cubicBezTo>
                      <a:pt x="645757" y="216113"/>
                      <a:pt x="811916" y="211880"/>
                      <a:pt x="790749" y="219288"/>
                    </a:cubicBezTo>
                    <a:cubicBezTo>
                      <a:pt x="769582" y="226696"/>
                      <a:pt x="536749" y="235163"/>
                      <a:pt x="536749" y="235163"/>
                    </a:cubicBezTo>
                    <a:cubicBezTo>
                      <a:pt x="475366" y="238867"/>
                      <a:pt x="415570" y="244688"/>
                      <a:pt x="422449" y="241513"/>
                    </a:cubicBezTo>
                    <a:cubicBezTo>
                      <a:pt x="429328" y="238338"/>
                      <a:pt x="578024" y="224580"/>
                      <a:pt x="578024" y="216113"/>
                    </a:cubicBezTo>
                    <a:cubicBezTo>
                      <a:pt x="578024" y="207646"/>
                      <a:pt x="511878" y="182246"/>
                      <a:pt x="422449" y="190713"/>
                    </a:cubicBezTo>
                    <a:cubicBezTo>
                      <a:pt x="333020" y="199180"/>
                      <a:pt x="-8822" y="300780"/>
                      <a:pt x="174" y="27961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0" name="フリーフォーム 449">
                <a:extLst>
                  <a:ext uri="{FF2B5EF4-FFF2-40B4-BE49-F238E27FC236}">
                    <a16:creationId xmlns:a16="http://schemas.microsoft.com/office/drawing/2014/main" id="{77A14917-7078-7A31-698D-51EC3CF54FA5}"/>
                  </a:ext>
                </a:extLst>
              </p:cNvPr>
              <p:cNvSpPr/>
              <p:nvPr/>
            </p:nvSpPr>
            <p:spPr>
              <a:xfrm>
                <a:off x="6529147" y="4451350"/>
                <a:ext cx="813282" cy="314702"/>
              </a:xfrm>
              <a:custGeom>
                <a:avLst/>
                <a:gdLst>
                  <a:gd name="connsiteX0" fmla="*/ 1828 w 813282"/>
                  <a:gd name="connsiteY0" fmla="*/ 63500 h 314702"/>
                  <a:gd name="connsiteX1" fmla="*/ 166928 w 813282"/>
                  <a:gd name="connsiteY1" fmla="*/ 22225 h 314702"/>
                  <a:gd name="connsiteX2" fmla="*/ 144703 w 813282"/>
                  <a:gd name="connsiteY2" fmla="*/ 0 h 314702"/>
                  <a:gd name="connsiteX3" fmla="*/ 312978 w 813282"/>
                  <a:gd name="connsiteY3" fmla="*/ 22225 h 314702"/>
                  <a:gd name="connsiteX4" fmla="*/ 303453 w 813282"/>
                  <a:gd name="connsiteY4" fmla="*/ 31750 h 314702"/>
                  <a:gd name="connsiteX5" fmla="*/ 643178 w 813282"/>
                  <a:gd name="connsiteY5" fmla="*/ 98425 h 314702"/>
                  <a:gd name="connsiteX6" fmla="*/ 478078 w 813282"/>
                  <a:gd name="connsiteY6" fmla="*/ 111125 h 314702"/>
                  <a:gd name="connsiteX7" fmla="*/ 811453 w 813282"/>
                  <a:gd name="connsiteY7" fmla="*/ 73025 h 314702"/>
                  <a:gd name="connsiteX8" fmla="*/ 601903 w 813282"/>
                  <a:gd name="connsiteY8" fmla="*/ 177800 h 314702"/>
                  <a:gd name="connsiteX9" fmla="*/ 386003 w 813282"/>
                  <a:gd name="connsiteY9" fmla="*/ 314325 h 314702"/>
                  <a:gd name="connsiteX10" fmla="*/ 189153 w 813282"/>
                  <a:gd name="connsiteY10" fmla="*/ 133350 h 314702"/>
                  <a:gd name="connsiteX11" fmla="*/ 81203 w 813282"/>
                  <a:gd name="connsiteY11" fmla="*/ 203200 h 314702"/>
                  <a:gd name="connsiteX12" fmla="*/ 157403 w 813282"/>
                  <a:gd name="connsiteY12" fmla="*/ 79375 h 314702"/>
                  <a:gd name="connsiteX13" fmla="*/ 43103 w 813282"/>
                  <a:gd name="connsiteY13" fmla="*/ 168275 h 314702"/>
                  <a:gd name="connsiteX14" fmla="*/ 74853 w 813282"/>
                  <a:gd name="connsiteY14" fmla="*/ 92075 h 314702"/>
                  <a:gd name="connsiteX15" fmla="*/ 1828 w 813282"/>
                  <a:gd name="connsiteY15" fmla="*/ 63500 h 31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13282" h="314702">
                    <a:moveTo>
                      <a:pt x="1828" y="63500"/>
                    </a:moveTo>
                    <a:cubicBezTo>
                      <a:pt x="17174" y="51858"/>
                      <a:pt x="143116" y="32808"/>
                      <a:pt x="166928" y="22225"/>
                    </a:cubicBezTo>
                    <a:cubicBezTo>
                      <a:pt x="190740" y="11642"/>
                      <a:pt x="120361" y="0"/>
                      <a:pt x="144703" y="0"/>
                    </a:cubicBezTo>
                    <a:cubicBezTo>
                      <a:pt x="169045" y="0"/>
                      <a:pt x="312978" y="22225"/>
                      <a:pt x="312978" y="22225"/>
                    </a:cubicBezTo>
                    <a:cubicBezTo>
                      <a:pt x="339436" y="27517"/>
                      <a:pt x="248420" y="19050"/>
                      <a:pt x="303453" y="31750"/>
                    </a:cubicBezTo>
                    <a:cubicBezTo>
                      <a:pt x="358486" y="44450"/>
                      <a:pt x="614074" y="85196"/>
                      <a:pt x="643178" y="98425"/>
                    </a:cubicBezTo>
                    <a:cubicBezTo>
                      <a:pt x="672282" y="111654"/>
                      <a:pt x="450032" y="115358"/>
                      <a:pt x="478078" y="111125"/>
                    </a:cubicBezTo>
                    <a:cubicBezTo>
                      <a:pt x="506124" y="106892"/>
                      <a:pt x="790816" y="61913"/>
                      <a:pt x="811453" y="73025"/>
                    </a:cubicBezTo>
                    <a:cubicBezTo>
                      <a:pt x="832090" y="84137"/>
                      <a:pt x="672811" y="137583"/>
                      <a:pt x="601903" y="177800"/>
                    </a:cubicBezTo>
                    <a:cubicBezTo>
                      <a:pt x="530995" y="218017"/>
                      <a:pt x="454795" y="321733"/>
                      <a:pt x="386003" y="314325"/>
                    </a:cubicBezTo>
                    <a:cubicBezTo>
                      <a:pt x="317211" y="306917"/>
                      <a:pt x="239953" y="151871"/>
                      <a:pt x="189153" y="133350"/>
                    </a:cubicBezTo>
                    <a:cubicBezTo>
                      <a:pt x="138353" y="114829"/>
                      <a:pt x="86495" y="212196"/>
                      <a:pt x="81203" y="203200"/>
                    </a:cubicBezTo>
                    <a:cubicBezTo>
                      <a:pt x="75911" y="194204"/>
                      <a:pt x="163753" y="85196"/>
                      <a:pt x="157403" y="79375"/>
                    </a:cubicBezTo>
                    <a:cubicBezTo>
                      <a:pt x="151053" y="73554"/>
                      <a:pt x="56861" y="166158"/>
                      <a:pt x="43103" y="168275"/>
                    </a:cubicBezTo>
                    <a:cubicBezTo>
                      <a:pt x="29345" y="170392"/>
                      <a:pt x="76970" y="109537"/>
                      <a:pt x="74853" y="92075"/>
                    </a:cubicBezTo>
                    <a:cubicBezTo>
                      <a:pt x="72736" y="74613"/>
                      <a:pt x="-13518" y="75142"/>
                      <a:pt x="1828" y="6350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1" name="フリーフォーム 450">
                <a:extLst>
                  <a:ext uri="{FF2B5EF4-FFF2-40B4-BE49-F238E27FC236}">
                    <a16:creationId xmlns:a16="http://schemas.microsoft.com/office/drawing/2014/main" id="{246ACE43-E022-D09B-3F42-5D06CE982515}"/>
                  </a:ext>
                </a:extLst>
              </p:cNvPr>
              <p:cNvSpPr/>
              <p:nvPr/>
            </p:nvSpPr>
            <p:spPr>
              <a:xfrm>
                <a:off x="7304803" y="4343006"/>
                <a:ext cx="481124" cy="268917"/>
              </a:xfrm>
              <a:custGeom>
                <a:avLst/>
                <a:gdLst>
                  <a:gd name="connsiteX0" fmla="*/ 29447 w 481124"/>
                  <a:gd name="connsiteY0" fmla="*/ 394 h 268917"/>
                  <a:gd name="connsiteX1" fmla="*/ 324722 w 481124"/>
                  <a:gd name="connsiteY1" fmla="*/ 127394 h 268917"/>
                  <a:gd name="connsiteX2" fmla="*/ 480297 w 481124"/>
                  <a:gd name="connsiteY2" fmla="*/ 248044 h 268917"/>
                  <a:gd name="connsiteX3" fmla="*/ 381872 w 481124"/>
                  <a:gd name="connsiteY3" fmla="*/ 203594 h 268917"/>
                  <a:gd name="connsiteX4" fmla="*/ 283447 w 481124"/>
                  <a:gd name="connsiteY4" fmla="*/ 248044 h 268917"/>
                  <a:gd name="connsiteX5" fmla="*/ 381872 w 481124"/>
                  <a:gd name="connsiteY5" fmla="*/ 260744 h 268917"/>
                  <a:gd name="connsiteX6" fmla="*/ 48497 w 481124"/>
                  <a:gd name="connsiteY6" fmla="*/ 124219 h 268917"/>
                  <a:gd name="connsiteX7" fmla="*/ 178672 w 481124"/>
                  <a:gd name="connsiteY7" fmla="*/ 175019 h 268917"/>
                  <a:gd name="connsiteX8" fmla="*/ 872 w 481124"/>
                  <a:gd name="connsiteY8" fmla="*/ 70244 h 268917"/>
                  <a:gd name="connsiteX9" fmla="*/ 108822 w 481124"/>
                  <a:gd name="connsiteY9" fmla="*/ 86119 h 268917"/>
                  <a:gd name="connsiteX10" fmla="*/ 29447 w 481124"/>
                  <a:gd name="connsiteY10" fmla="*/ 394 h 268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124" h="268917">
                    <a:moveTo>
                      <a:pt x="29447" y="394"/>
                    </a:moveTo>
                    <a:cubicBezTo>
                      <a:pt x="65430" y="7273"/>
                      <a:pt x="249580" y="86119"/>
                      <a:pt x="324722" y="127394"/>
                    </a:cubicBezTo>
                    <a:cubicBezTo>
                      <a:pt x="399864" y="168669"/>
                      <a:pt x="470772" y="235344"/>
                      <a:pt x="480297" y="248044"/>
                    </a:cubicBezTo>
                    <a:cubicBezTo>
                      <a:pt x="489822" y="260744"/>
                      <a:pt x="414680" y="203594"/>
                      <a:pt x="381872" y="203594"/>
                    </a:cubicBezTo>
                    <a:cubicBezTo>
                      <a:pt x="349064" y="203594"/>
                      <a:pt x="283447" y="238519"/>
                      <a:pt x="283447" y="248044"/>
                    </a:cubicBezTo>
                    <a:cubicBezTo>
                      <a:pt x="283447" y="257569"/>
                      <a:pt x="421030" y="281381"/>
                      <a:pt x="381872" y="260744"/>
                    </a:cubicBezTo>
                    <a:cubicBezTo>
                      <a:pt x="342714" y="240107"/>
                      <a:pt x="82364" y="138507"/>
                      <a:pt x="48497" y="124219"/>
                    </a:cubicBezTo>
                    <a:cubicBezTo>
                      <a:pt x="14630" y="109931"/>
                      <a:pt x="186610" y="184015"/>
                      <a:pt x="178672" y="175019"/>
                    </a:cubicBezTo>
                    <a:cubicBezTo>
                      <a:pt x="170735" y="166023"/>
                      <a:pt x="12514" y="85060"/>
                      <a:pt x="872" y="70244"/>
                    </a:cubicBezTo>
                    <a:cubicBezTo>
                      <a:pt x="-10770" y="55428"/>
                      <a:pt x="97710" y="93527"/>
                      <a:pt x="108822" y="86119"/>
                    </a:cubicBezTo>
                    <a:cubicBezTo>
                      <a:pt x="119935" y="78711"/>
                      <a:pt x="-6536" y="-6485"/>
                      <a:pt x="29447" y="39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2" name="フリーフォーム 451">
                <a:extLst>
                  <a:ext uri="{FF2B5EF4-FFF2-40B4-BE49-F238E27FC236}">
                    <a16:creationId xmlns:a16="http://schemas.microsoft.com/office/drawing/2014/main" id="{2AE4CE98-3E90-C193-16DC-940991451214}"/>
                  </a:ext>
                </a:extLst>
              </p:cNvPr>
              <p:cNvSpPr/>
              <p:nvPr/>
            </p:nvSpPr>
            <p:spPr>
              <a:xfrm>
                <a:off x="7516924" y="4647885"/>
                <a:ext cx="335205" cy="1039281"/>
              </a:xfrm>
              <a:custGeom>
                <a:avLst/>
                <a:gdLst>
                  <a:gd name="connsiteX0" fmla="*/ 1476 w 335205"/>
                  <a:gd name="connsiteY0" fmla="*/ 315 h 1039281"/>
                  <a:gd name="connsiteX1" fmla="*/ 290401 w 335205"/>
                  <a:gd name="connsiteY1" fmla="*/ 409890 h 1039281"/>
                  <a:gd name="connsiteX2" fmla="*/ 296751 w 335205"/>
                  <a:gd name="connsiteY2" fmla="*/ 362265 h 1039281"/>
                  <a:gd name="connsiteX3" fmla="*/ 334851 w 335205"/>
                  <a:gd name="connsiteY3" fmla="*/ 676590 h 1039281"/>
                  <a:gd name="connsiteX4" fmla="*/ 271351 w 335205"/>
                  <a:gd name="connsiteY4" fmla="*/ 600390 h 1039281"/>
                  <a:gd name="connsiteX5" fmla="*/ 268176 w 335205"/>
                  <a:gd name="connsiteY5" fmla="*/ 1038540 h 1039281"/>
                  <a:gd name="connsiteX6" fmla="*/ 236426 w 335205"/>
                  <a:gd name="connsiteY6" fmla="*/ 692465 h 1039281"/>
                  <a:gd name="connsiteX7" fmla="*/ 87201 w 335205"/>
                  <a:gd name="connsiteY7" fmla="*/ 228915 h 1039281"/>
                  <a:gd name="connsiteX8" fmla="*/ 172926 w 335205"/>
                  <a:gd name="connsiteY8" fmla="*/ 340040 h 1039281"/>
                  <a:gd name="connsiteX9" fmla="*/ 1476 w 335205"/>
                  <a:gd name="connsiteY9" fmla="*/ 315 h 103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5205" h="1039281">
                    <a:moveTo>
                      <a:pt x="1476" y="315"/>
                    </a:moveTo>
                    <a:cubicBezTo>
                      <a:pt x="21055" y="11957"/>
                      <a:pt x="241189" y="349565"/>
                      <a:pt x="290401" y="409890"/>
                    </a:cubicBezTo>
                    <a:cubicBezTo>
                      <a:pt x="339613" y="470215"/>
                      <a:pt x="289343" y="317815"/>
                      <a:pt x="296751" y="362265"/>
                    </a:cubicBezTo>
                    <a:cubicBezTo>
                      <a:pt x="304159" y="406715"/>
                      <a:pt x="339084" y="636902"/>
                      <a:pt x="334851" y="676590"/>
                    </a:cubicBezTo>
                    <a:cubicBezTo>
                      <a:pt x="330618" y="716278"/>
                      <a:pt x="282463" y="540065"/>
                      <a:pt x="271351" y="600390"/>
                    </a:cubicBezTo>
                    <a:cubicBezTo>
                      <a:pt x="260239" y="660715"/>
                      <a:pt x="273997" y="1023194"/>
                      <a:pt x="268176" y="1038540"/>
                    </a:cubicBezTo>
                    <a:cubicBezTo>
                      <a:pt x="262355" y="1053886"/>
                      <a:pt x="266588" y="827402"/>
                      <a:pt x="236426" y="692465"/>
                    </a:cubicBezTo>
                    <a:cubicBezTo>
                      <a:pt x="206264" y="557528"/>
                      <a:pt x="97784" y="287652"/>
                      <a:pt x="87201" y="228915"/>
                    </a:cubicBezTo>
                    <a:cubicBezTo>
                      <a:pt x="76618" y="170178"/>
                      <a:pt x="182451" y="377082"/>
                      <a:pt x="172926" y="340040"/>
                    </a:cubicBezTo>
                    <a:cubicBezTo>
                      <a:pt x="163401" y="302998"/>
                      <a:pt x="-18103" y="-11327"/>
                      <a:pt x="1476" y="31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リーフォーム 1">
                <a:extLst>
                  <a:ext uri="{FF2B5EF4-FFF2-40B4-BE49-F238E27FC236}">
                    <a16:creationId xmlns:a16="http://schemas.microsoft.com/office/drawing/2014/main" id="{2253A3A0-C91E-D577-8C0E-A0C0027DC007}"/>
                  </a:ext>
                </a:extLst>
              </p:cNvPr>
              <p:cNvSpPr/>
              <p:nvPr/>
            </p:nvSpPr>
            <p:spPr>
              <a:xfrm>
                <a:off x="5242239" y="4086111"/>
                <a:ext cx="626716" cy="518605"/>
              </a:xfrm>
              <a:custGeom>
                <a:avLst/>
                <a:gdLst>
                  <a:gd name="connsiteX0" fmla="*/ 80875 w 626716"/>
                  <a:gd name="connsiteY0" fmla="*/ 697 h 518605"/>
                  <a:gd name="connsiteX1" fmla="*/ 435439 w 626716"/>
                  <a:gd name="connsiteY1" fmla="*/ 191975 h 518605"/>
                  <a:gd name="connsiteX2" fmla="*/ 435439 w 626716"/>
                  <a:gd name="connsiteY2" fmla="*/ 154652 h 518605"/>
                  <a:gd name="connsiteX3" fmla="*/ 533410 w 626716"/>
                  <a:gd name="connsiteY3" fmla="*/ 247958 h 518605"/>
                  <a:gd name="connsiteX4" fmla="*/ 584728 w 626716"/>
                  <a:gd name="connsiteY4" fmla="*/ 98669 h 518605"/>
                  <a:gd name="connsiteX5" fmla="*/ 552071 w 626716"/>
                  <a:gd name="connsiteY5" fmla="*/ 261954 h 518605"/>
                  <a:gd name="connsiteX6" fmla="*/ 626716 w 626716"/>
                  <a:gd name="connsiteY6" fmla="*/ 261954 h 518605"/>
                  <a:gd name="connsiteX7" fmla="*/ 552071 w 626716"/>
                  <a:gd name="connsiteY7" fmla="*/ 345930 h 518605"/>
                  <a:gd name="connsiteX8" fmla="*/ 519414 w 626716"/>
                  <a:gd name="connsiteY8" fmla="*/ 425240 h 518605"/>
                  <a:gd name="connsiteX9" fmla="*/ 514749 w 626716"/>
                  <a:gd name="connsiteY9" fmla="*/ 518546 h 518605"/>
                  <a:gd name="connsiteX10" fmla="*/ 440104 w 626716"/>
                  <a:gd name="connsiteY10" fmla="*/ 411244 h 518605"/>
                  <a:gd name="connsiteX11" fmla="*/ 155520 w 626716"/>
                  <a:gd name="connsiteY11" fmla="*/ 182644 h 518605"/>
                  <a:gd name="connsiteX12" fmla="*/ 262822 w 626716"/>
                  <a:gd name="connsiteY12" fmla="*/ 313273 h 518605"/>
                  <a:gd name="connsiteX13" fmla="*/ 192843 w 626716"/>
                  <a:gd name="connsiteY13" fmla="*/ 173313 h 518605"/>
                  <a:gd name="connsiteX14" fmla="*/ 1565 w 626716"/>
                  <a:gd name="connsiteY14" fmla="*/ 117330 h 518605"/>
                  <a:gd name="connsiteX15" fmla="*/ 309475 w 626716"/>
                  <a:gd name="connsiteY15" fmla="*/ 271285 h 518605"/>
                  <a:gd name="connsiteX16" fmla="*/ 80875 w 626716"/>
                  <a:gd name="connsiteY16" fmla="*/ 697 h 518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6716" h="518605">
                    <a:moveTo>
                      <a:pt x="80875" y="697"/>
                    </a:moveTo>
                    <a:cubicBezTo>
                      <a:pt x="101869" y="-12521"/>
                      <a:pt x="376345" y="166316"/>
                      <a:pt x="435439" y="191975"/>
                    </a:cubicBezTo>
                    <a:cubicBezTo>
                      <a:pt x="494533" y="217634"/>
                      <a:pt x="419111" y="145322"/>
                      <a:pt x="435439" y="154652"/>
                    </a:cubicBezTo>
                    <a:cubicBezTo>
                      <a:pt x="451767" y="163982"/>
                      <a:pt x="508529" y="257288"/>
                      <a:pt x="533410" y="247958"/>
                    </a:cubicBezTo>
                    <a:cubicBezTo>
                      <a:pt x="558291" y="238628"/>
                      <a:pt x="581618" y="96336"/>
                      <a:pt x="584728" y="98669"/>
                    </a:cubicBezTo>
                    <a:cubicBezTo>
                      <a:pt x="587838" y="101002"/>
                      <a:pt x="545073" y="234740"/>
                      <a:pt x="552071" y="261954"/>
                    </a:cubicBezTo>
                    <a:cubicBezTo>
                      <a:pt x="559069" y="289168"/>
                      <a:pt x="626716" y="247958"/>
                      <a:pt x="626716" y="261954"/>
                    </a:cubicBezTo>
                    <a:cubicBezTo>
                      <a:pt x="626716" y="275950"/>
                      <a:pt x="569955" y="318716"/>
                      <a:pt x="552071" y="345930"/>
                    </a:cubicBezTo>
                    <a:cubicBezTo>
                      <a:pt x="534187" y="373144"/>
                      <a:pt x="525634" y="396471"/>
                      <a:pt x="519414" y="425240"/>
                    </a:cubicBezTo>
                    <a:cubicBezTo>
                      <a:pt x="513194" y="454009"/>
                      <a:pt x="527967" y="520879"/>
                      <a:pt x="514749" y="518546"/>
                    </a:cubicBezTo>
                    <a:cubicBezTo>
                      <a:pt x="501531" y="516213"/>
                      <a:pt x="499975" y="467228"/>
                      <a:pt x="440104" y="411244"/>
                    </a:cubicBezTo>
                    <a:cubicBezTo>
                      <a:pt x="380233" y="355260"/>
                      <a:pt x="185067" y="198972"/>
                      <a:pt x="155520" y="182644"/>
                    </a:cubicBezTo>
                    <a:cubicBezTo>
                      <a:pt x="125973" y="166316"/>
                      <a:pt x="256602" y="314828"/>
                      <a:pt x="262822" y="313273"/>
                    </a:cubicBezTo>
                    <a:cubicBezTo>
                      <a:pt x="269042" y="311718"/>
                      <a:pt x="236386" y="205970"/>
                      <a:pt x="192843" y="173313"/>
                    </a:cubicBezTo>
                    <a:cubicBezTo>
                      <a:pt x="149300" y="140656"/>
                      <a:pt x="-17874" y="101001"/>
                      <a:pt x="1565" y="117330"/>
                    </a:cubicBezTo>
                    <a:cubicBezTo>
                      <a:pt x="21004" y="133659"/>
                      <a:pt x="294702" y="290724"/>
                      <a:pt x="309475" y="271285"/>
                    </a:cubicBezTo>
                    <a:cubicBezTo>
                      <a:pt x="324249" y="251846"/>
                      <a:pt x="59881" y="13915"/>
                      <a:pt x="80875" y="69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 2">
                <a:extLst>
                  <a:ext uri="{FF2B5EF4-FFF2-40B4-BE49-F238E27FC236}">
                    <a16:creationId xmlns:a16="http://schemas.microsoft.com/office/drawing/2014/main" id="{6A395123-67F5-AD68-A3EB-5EF0B8C7D123}"/>
                  </a:ext>
                </a:extLst>
              </p:cNvPr>
              <p:cNvSpPr/>
              <p:nvPr/>
            </p:nvSpPr>
            <p:spPr>
              <a:xfrm>
                <a:off x="8185376" y="3113389"/>
                <a:ext cx="1241975" cy="843645"/>
              </a:xfrm>
              <a:custGeom>
                <a:avLst/>
                <a:gdLst>
                  <a:gd name="connsiteX0" fmla="*/ 50 w 1241975"/>
                  <a:gd name="connsiteY0" fmla="*/ 681150 h 843645"/>
                  <a:gd name="connsiteX1" fmla="*/ 362276 w 1241975"/>
                  <a:gd name="connsiteY1" fmla="*/ 769498 h 843645"/>
                  <a:gd name="connsiteX2" fmla="*/ 998381 w 1241975"/>
                  <a:gd name="connsiteY2" fmla="*/ 438194 h 843645"/>
                  <a:gd name="connsiteX3" fmla="*/ 870276 w 1241975"/>
                  <a:gd name="connsiteY3" fmla="*/ 544211 h 843645"/>
                  <a:gd name="connsiteX4" fmla="*/ 1228085 w 1241975"/>
                  <a:gd name="connsiteY4" fmla="*/ 22959 h 843645"/>
                  <a:gd name="connsiteX5" fmla="*/ 1161824 w 1241975"/>
                  <a:gd name="connsiteY5" fmla="*/ 111307 h 843645"/>
                  <a:gd name="connsiteX6" fmla="*/ 1095563 w 1241975"/>
                  <a:gd name="connsiteY6" fmla="*/ 283585 h 843645"/>
                  <a:gd name="connsiteX7" fmla="*/ 702415 w 1241975"/>
                  <a:gd name="connsiteY7" fmla="*/ 703237 h 843645"/>
                  <a:gd name="connsiteX8" fmla="*/ 715667 w 1241975"/>
                  <a:gd name="connsiteY8" fmla="*/ 672315 h 843645"/>
                  <a:gd name="connsiteX9" fmla="*/ 503633 w 1241975"/>
                  <a:gd name="connsiteY9" fmla="*/ 747411 h 843645"/>
                  <a:gd name="connsiteX10" fmla="*/ 282763 w 1241975"/>
                  <a:gd name="connsiteY10" fmla="*/ 796002 h 843645"/>
                  <a:gd name="connsiteX11" fmla="*/ 384363 w 1241975"/>
                  <a:gd name="connsiteY11" fmla="*/ 840176 h 843645"/>
                  <a:gd name="connsiteX12" fmla="*/ 50 w 1241975"/>
                  <a:gd name="connsiteY12" fmla="*/ 681150 h 84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975" h="843645">
                    <a:moveTo>
                      <a:pt x="50" y="681150"/>
                    </a:moveTo>
                    <a:cubicBezTo>
                      <a:pt x="-3631" y="669370"/>
                      <a:pt x="195888" y="809991"/>
                      <a:pt x="362276" y="769498"/>
                    </a:cubicBezTo>
                    <a:cubicBezTo>
                      <a:pt x="528664" y="729005"/>
                      <a:pt x="913714" y="475742"/>
                      <a:pt x="998381" y="438194"/>
                    </a:cubicBezTo>
                    <a:cubicBezTo>
                      <a:pt x="1083048" y="400646"/>
                      <a:pt x="831992" y="613417"/>
                      <a:pt x="870276" y="544211"/>
                    </a:cubicBezTo>
                    <a:cubicBezTo>
                      <a:pt x="908560" y="475005"/>
                      <a:pt x="1179494" y="95110"/>
                      <a:pt x="1228085" y="22959"/>
                    </a:cubicBezTo>
                    <a:cubicBezTo>
                      <a:pt x="1276676" y="-49192"/>
                      <a:pt x="1183911" y="67869"/>
                      <a:pt x="1161824" y="111307"/>
                    </a:cubicBezTo>
                    <a:cubicBezTo>
                      <a:pt x="1139737" y="154745"/>
                      <a:pt x="1172131" y="184930"/>
                      <a:pt x="1095563" y="283585"/>
                    </a:cubicBezTo>
                    <a:cubicBezTo>
                      <a:pt x="1018995" y="382240"/>
                      <a:pt x="765731" y="638449"/>
                      <a:pt x="702415" y="703237"/>
                    </a:cubicBezTo>
                    <a:cubicBezTo>
                      <a:pt x="639099" y="768025"/>
                      <a:pt x="748797" y="664953"/>
                      <a:pt x="715667" y="672315"/>
                    </a:cubicBezTo>
                    <a:cubicBezTo>
                      <a:pt x="682537" y="679677"/>
                      <a:pt x="575784" y="726797"/>
                      <a:pt x="503633" y="747411"/>
                    </a:cubicBezTo>
                    <a:cubicBezTo>
                      <a:pt x="431482" y="768025"/>
                      <a:pt x="302641" y="780541"/>
                      <a:pt x="282763" y="796002"/>
                    </a:cubicBezTo>
                    <a:cubicBezTo>
                      <a:pt x="262885" y="811463"/>
                      <a:pt x="424856" y="856373"/>
                      <a:pt x="384363" y="840176"/>
                    </a:cubicBezTo>
                    <a:cubicBezTo>
                      <a:pt x="343870" y="823979"/>
                      <a:pt x="3731" y="692930"/>
                      <a:pt x="50" y="68115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>
                <a:extLst>
                  <a:ext uri="{FF2B5EF4-FFF2-40B4-BE49-F238E27FC236}">
                    <a16:creationId xmlns:a16="http://schemas.microsoft.com/office/drawing/2014/main" id="{17245F1A-D390-8C02-100A-55CF8E278EC3}"/>
                  </a:ext>
                </a:extLst>
              </p:cNvPr>
              <p:cNvSpPr/>
              <p:nvPr/>
            </p:nvSpPr>
            <p:spPr>
              <a:xfrm>
                <a:off x="7434470" y="2423893"/>
                <a:ext cx="1178185" cy="307741"/>
              </a:xfrm>
              <a:custGeom>
                <a:avLst/>
                <a:gdLst>
                  <a:gd name="connsiteX0" fmla="*/ 0 w 1178185"/>
                  <a:gd name="connsiteY0" fmla="*/ 177950 h 307741"/>
                  <a:gd name="connsiteX1" fmla="*/ 667026 w 1178185"/>
                  <a:gd name="connsiteY1" fmla="*/ 275133 h 307741"/>
                  <a:gd name="connsiteX2" fmla="*/ 1161773 w 1178185"/>
                  <a:gd name="connsiteY2" fmla="*/ 5672 h 307741"/>
                  <a:gd name="connsiteX3" fmla="*/ 1069008 w 1178185"/>
                  <a:gd name="connsiteY3" fmla="*/ 85185 h 307741"/>
                  <a:gd name="connsiteX4" fmla="*/ 812800 w 1178185"/>
                  <a:gd name="connsiteY4" fmla="*/ 301637 h 307741"/>
                  <a:gd name="connsiteX5" fmla="*/ 874643 w 1178185"/>
                  <a:gd name="connsiteY5" fmla="*/ 253046 h 307741"/>
                  <a:gd name="connsiteX6" fmla="*/ 720034 w 1178185"/>
                  <a:gd name="connsiteY6" fmla="*/ 306055 h 307741"/>
                  <a:gd name="connsiteX7" fmla="*/ 596347 w 1178185"/>
                  <a:gd name="connsiteY7" fmla="*/ 283968 h 307741"/>
                  <a:gd name="connsiteX8" fmla="*/ 0 w 1178185"/>
                  <a:gd name="connsiteY8" fmla="*/ 177950 h 30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8185" h="307741">
                    <a:moveTo>
                      <a:pt x="0" y="177950"/>
                    </a:moveTo>
                    <a:cubicBezTo>
                      <a:pt x="236698" y="240898"/>
                      <a:pt x="473397" y="303846"/>
                      <a:pt x="667026" y="275133"/>
                    </a:cubicBezTo>
                    <a:cubicBezTo>
                      <a:pt x="860655" y="246420"/>
                      <a:pt x="1094776" y="37330"/>
                      <a:pt x="1161773" y="5672"/>
                    </a:cubicBezTo>
                    <a:cubicBezTo>
                      <a:pt x="1228770" y="-25986"/>
                      <a:pt x="1069008" y="85185"/>
                      <a:pt x="1069008" y="85185"/>
                    </a:cubicBezTo>
                    <a:lnTo>
                      <a:pt x="812800" y="301637"/>
                    </a:lnTo>
                    <a:cubicBezTo>
                      <a:pt x="780406" y="329614"/>
                      <a:pt x="890104" y="252310"/>
                      <a:pt x="874643" y="253046"/>
                    </a:cubicBezTo>
                    <a:cubicBezTo>
                      <a:pt x="859182" y="253782"/>
                      <a:pt x="766417" y="300901"/>
                      <a:pt x="720034" y="306055"/>
                    </a:cubicBezTo>
                    <a:cubicBezTo>
                      <a:pt x="673651" y="311209"/>
                      <a:pt x="596347" y="283968"/>
                      <a:pt x="596347" y="283968"/>
                    </a:cubicBezTo>
                    <a:lnTo>
                      <a:pt x="0" y="177950"/>
                    </a:ln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CF1790DF-4C07-9F04-D714-03964F142094}"/>
                  </a:ext>
                </a:extLst>
              </p:cNvPr>
              <p:cNvSpPr/>
              <p:nvPr/>
            </p:nvSpPr>
            <p:spPr>
              <a:xfrm>
                <a:off x="9302767" y="3056036"/>
                <a:ext cx="483255" cy="305936"/>
              </a:xfrm>
              <a:custGeom>
                <a:avLst/>
                <a:gdLst>
                  <a:gd name="connsiteX0" fmla="*/ 259 w 483255"/>
                  <a:gd name="connsiteY0" fmla="*/ 261425 h 305936"/>
                  <a:gd name="connsiteX1" fmla="*/ 322729 w 483255"/>
                  <a:gd name="connsiteY1" fmla="*/ 36138 h 305936"/>
                  <a:gd name="connsiteX2" fmla="*/ 472920 w 483255"/>
                  <a:gd name="connsiteY2" fmla="*/ 93564 h 305936"/>
                  <a:gd name="connsiteX3" fmla="*/ 468503 w 483255"/>
                  <a:gd name="connsiteY3" fmla="*/ 44973 h 305936"/>
                  <a:gd name="connsiteX4" fmla="*/ 455250 w 483255"/>
                  <a:gd name="connsiteY4" fmla="*/ 305599 h 305936"/>
                  <a:gd name="connsiteX5" fmla="*/ 433163 w 483255"/>
                  <a:gd name="connsiteY5" fmla="*/ 97981 h 305936"/>
                  <a:gd name="connsiteX6" fmla="*/ 384572 w 483255"/>
                  <a:gd name="connsiteY6" fmla="*/ 9634 h 305936"/>
                  <a:gd name="connsiteX7" fmla="*/ 269720 w 483255"/>
                  <a:gd name="connsiteY7" fmla="*/ 31721 h 305936"/>
                  <a:gd name="connsiteX8" fmla="*/ 259 w 483255"/>
                  <a:gd name="connsiteY8" fmla="*/ 261425 h 30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255" h="305936">
                    <a:moveTo>
                      <a:pt x="259" y="261425"/>
                    </a:moveTo>
                    <a:cubicBezTo>
                      <a:pt x="9094" y="262161"/>
                      <a:pt x="243952" y="64115"/>
                      <a:pt x="322729" y="36138"/>
                    </a:cubicBezTo>
                    <a:cubicBezTo>
                      <a:pt x="401506" y="8161"/>
                      <a:pt x="448624" y="92092"/>
                      <a:pt x="472920" y="93564"/>
                    </a:cubicBezTo>
                    <a:cubicBezTo>
                      <a:pt x="497216" y="95036"/>
                      <a:pt x="471448" y="9634"/>
                      <a:pt x="468503" y="44973"/>
                    </a:cubicBezTo>
                    <a:cubicBezTo>
                      <a:pt x="465558" y="80312"/>
                      <a:pt x="461140" y="296764"/>
                      <a:pt x="455250" y="305599"/>
                    </a:cubicBezTo>
                    <a:cubicBezTo>
                      <a:pt x="449360" y="314434"/>
                      <a:pt x="444943" y="147308"/>
                      <a:pt x="433163" y="97981"/>
                    </a:cubicBezTo>
                    <a:cubicBezTo>
                      <a:pt x="421383" y="48654"/>
                      <a:pt x="411812" y="20677"/>
                      <a:pt x="384572" y="9634"/>
                    </a:cubicBezTo>
                    <a:cubicBezTo>
                      <a:pt x="357332" y="-1409"/>
                      <a:pt x="328619" y="-11717"/>
                      <a:pt x="269720" y="31721"/>
                    </a:cubicBezTo>
                    <a:cubicBezTo>
                      <a:pt x="210821" y="75159"/>
                      <a:pt x="-8576" y="260689"/>
                      <a:pt x="259" y="26142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8AAC04F4-32DC-05C4-B004-A9CDD619C51E}"/>
                  </a:ext>
                </a:extLst>
              </p:cNvPr>
              <p:cNvSpPr/>
              <p:nvPr/>
            </p:nvSpPr>
            <p:spPr>
              <a:xfrm>
                <a:off x="8596196" y="2972903"/>
                <a:ext cx="287059" cy="793144"/>
              </a:xfrm>
              <a:custGeom>
                <a:avLst/>
                <a:gdLst>
                  <a:gd name="connsiteX0" fmla="*/ 47 w 287059"/>
                  <a:gd name="connsiteY0" fmla="*/ 1 h 793144"/>
                  <a:gd name="connsiteX1" fmla="*/ 273926 w 287059"/>
                  <a:gd name="connsiteY1" fmla="*/ 393149 h 793144"/>
                  <a:gd name="connsiteX2" fmla="*/ 243004 w 287059"/>
                  <a:gd name="connsiteY2" fmla="*/ 331306 h 793144"/>
                  <a:gd name="connsiteX3" fmla="*/ 238587 w 287059"/>
                  <a:gd name="connsiteY3" fmla="*/ 790714 h 793144"/>
                  <a:gd name="connsiteX4" fmla="*/ 282761 w 287059"/>
                  <a:gd name="connsiteY4" fmla="*/ 508001 h 793144"/>
                  <a:gd name="connsiteX5" fmla="*/ 251839 w 287059"/>
                  <a:gd name="connsiteY5" fmla="*/ 397567 h 793144"/>
                  <a:gd name="connsiteX6" fmla="*/ 47 w 287059"/>
                  <a:gd name="connsiteY6" fmla="*/ 1 h 793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059" h="793144">
                    <a:moveTo>
                      <a:pt x="47" y="1"/>
                    </a:moveTo>
                    <a:cubicBezTo>
                      <a:pt x="3728" y="-735"/>
                      <a:pt x="233433" y="337932"/>
                      <a:pt x="273926" y="393149"/>
                    </a:cubicBezTo>
                    <a:cubicBezTo>
                      <a:pt x="314419" y="448366"/>
                      <a:pt x="248894" y="265045"/>
                      <a:pt x="243004" y="331306"/>
                    </a:cubicBezTo>
                    <a:cubicBezTo>
                      <a:pt x="237114" y="397567"/>
                      <a:pt x="231961" y="761265"/>
                      <a:pt x="238587" y="790714"/>
                    </a:cubicBezTo>
                    <a:cubicBezTo>
                      <a:pt x="245213" y="820163"/>
                      <a:pt x="280552" y="573525"/>
                      <a:pt x="282761" y="508001"/>
                    </a:cubicBezTo>
                    <a:cubicBezTo>
                      <a:pt x="284970" y="442477"/>
                      <a:pt x="293804" y="483706"/>
                      <a:pt x="251839" y="397567"/>
                    </a:cubicBezTo>
                    <a:cubicBezTo>
                      <a:pt x="209874" y="311428"/>
                      <a:pt x="-3634" y="737"/>
                      <a:pt x="47" y="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5571EA1A-3C49-4F6E-32B9-821F12A8DA3B}"/>
                  </a:ext>
                </a:extLst>
              </p:cNvPr>
              <p:cNvSpPr/>
              <p:nvPr/>
            </p:nvSpPr>
            <p:spPr>
              <a:xfrm>
                <a:off x="8844172" y="3679358"/>
                <a:ext cx="260079" cy="332130"/>
              </a:xfrm>
              <a:custGeom>
                <a:avLst/>
                <a:gdLst>
                  <a:gd name="connsiteX0" fmla="*/ 260071 w 260079"/>
                  <a:gd name="connsiteY0" fmla="*/ 329 h 332130"/>
                  <a:gd name="connsiteX1" fmla="*/ 39202 w 260079"/>
                  <a:gd name="connsiteY1" fmla="*/ 207946 h 332130"/>
                  <a:gd name="connsiteX2" fmla="*/ 3863 w 260079"/>
                  <a:gd name="connsiteY2" fmla="*/ 331633 h 332130"/>
                  <a:gd name="connsiteX3" fmla="*/ 30367 w 260079"/>
                  <a:gd name="connsiteY3" fmla="*/ 163772 h 332130"/>
                  <a:gd name="connsiteX4" fmla="*/ 260071 w 260079"/>
                  <a:gd name="connsiteY4" fmla="*/ 329 h 33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079" h="332130">
                    <a:moveTo>
                      <a:pt x="260071" y="329"/>
                    </a:moveTo>
                    <a:cubicBezTo>
                      <a:pt x="261543" y="7691"/>
                      <a:pt x="81903" y="152729"/>
                      <a:pt x="39202" y="207946"/>
                    </a:cubicBezTo>
                    <a:cubicBezTo>
                      <a:pt x="-3499" y="263163"/>
                      <a:pt x="5335" y="338995"/>
                      <a:pt x="3863" y="331633"/>
                    </a:cubicBezTo>
                    <a:cubicBezTo>
                      <a:pt x="2391" y="324271"/>
                      <a:pt x="-13071" y="216781"/>
                      <a:pt x="30367" y="163772"/>
                    </a:cubicBezTo>
                    <a:cubicBezTo>
                      <a:pt x="73805" y="110763"/>
                      <a:pt x="258599" y="-7033"/>
                      <a:pt x="260071" y="32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571E41A3-29CC-FF0C-8A85-8AFB0DD06C07}"/>
                  </a:ext>
                </a:extLst>
              </p:cNvPr>
              <p:cNvSpPr/>
              <p:nvPr/>
            </p:nvSpPr>
            <p:spPr>
              <a:xfrm>
                <a:off x="9033410" y="3713673"/>
                <a:ext cx="798498" cy="299154"/>
              </a:xfrm>
              <a:custGeom>
                <a:avLst/>
                <a:gdLst>
                  <a:gd name="connsiteX0" fmla="*/ 155 w 798498"/>
                  <a:gd name="connsiteY0" fmla="*/ 5770 h 299154"/>
                  <a:gd name="connsiteX1" fmla="*/ 238694 w 798498"/>
                  <a:gd name="connsiteY1" fmla="*/ 195718 h 299154"/>
                  <a:gd name="connsiteX2" fmla="*/ 486068 w 798498"/>
                  <a:gd name="connsiteY2" fmla="*/ 288484 h 299154"/>
                  <a:gd name="connsiteX3" fmla="*/ 600920 w 798498"/>
                  <a:gd name="connsiteY3" fmla="*/ 266397 h 299154"/>
                  <a:gd name="connsiteX4" fmla="*/ 790868 w 798498"/>
                  <a:gd name="connsiteY4" fmla="*/ 14605 h 299154"/>
                  <a:gd name="connsiteX5" fmla="*/ 751112 w 798498"/>
                  <a:gd name="connsiteY5" fmla="*/ 45527 h 299154"/>
                  <a:gd name="connsiteX6" fmla="*/ 658347 w 798498"/>
                  <a:gd name="connsiteY6" fmla="*/ 173631 h 299154"/>
                  <a:gd name="connsiteX7" fmla="*/ 481651 w 798498"/>
                  <a:gd name="connsiteY7" fmla="*/ 235475 h 299154"/>
                  <a:gd name="connsiteX8" fmla="*/ 583251 w 798498"/>
                  <a:gd name="connsiteY8" fmla="*/ 244310 h 299154"/>
                  <a:gd name="connsiteX9" fmla="*/ 402138 w 798498"/>
                  <a:gd name="connsiteY9" fmla="*/ 213388 h 299154"/>
                  <a:gd name="connsiteX10" fmla="*/ 530242 w 798498"/>
                  <a:gd name="connsiteY10" fmla="*/ 284066 h 299154"/>
                  <a:gd name="connsiteX11" fmla="*/ 274033 w 798498"/>
                  <a:gd name="connsiteY11" fmla="*/ 195718 h 299154"/>
                  <a:gd name="connsiteX12" fmla="*/ 155 w 798498"/>
                  <a:gd name="connsiteY12" fmla="*/ 5770 h 29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8498" h="299154">
                    <a:moveTo>
                      <a:pt x="155" y="5770"/>
                    </a:moveTo>
                    <a:cubicBezTo>
                      <a:pt x="-5735" y="5770"/>
                      <a:pt x="157709" y="148599"/>
                      <a:pt x="238694" y="195718"/>
                    </a:cubicBezTo>
                    <a:cubicBezTo>
                      <a:pt x="319679" y="242837"/>
                      <a:pt x="425697" y="276704"/>
                      <a:pt x="486068" y="288484"/>
                    </a:cubicBezTo>
                    <a:cubicBezTo>
                      <a:pt x="546439" y="300264"/>
                      <a:pt x="550120" y="312043"/>
                      <a:pt x="600920" y="266397"/>
                    </a:cubicBezTo>
                    <a:cubicBezTo>
                      <a:pt x="651720" y="220751"/>
                      <a:pt x="765836" y="51417"/>
                      <a:pt x="790868" y="14605"/>
                    </a:cubicBezTo>
                    <a:cubicBezTo>
                      <a:pt x="815900" y="-22207"/>
                      <a:pt x="773199" y="19023"/>
                      <a:pt x="751112" y="45527"/>
                    </a:cubicBezTo>
                    <a:cubicBezTo>
                      <a:pt x="729025" y="72031"/>
                      <a:pt x="703257" y="141973"/>
                      <a:pt x="658347" y="173631"/>
                    </a:cubicBezTo>
                    <a:cubicBezTo>
                      <a:pt x="613437" y="205289"/>
                      <a:pt x="494167" y="223695"/>
                      <a:pt x="481651" y="235475"/>
                    </a:cubicBezTo>
                    <a:cubicBezTo>
                      <a:pt x="469135" y="247255"/>
                      <a:pt x="596503" y="247991"/>
                      <a:pt x="583251" y="244310"/>
                    </a:cubicBezTo>
                    <a:cubicBezTo>
                      <a:pt x="569999" y="240629"/>
                      <a:pt x="410973" y="206762"/>
                      <a:pt x="402138" y="213388"/>
                    </a:cubicBezTo>
                    <a:cubicBezTo>
                      <a:pt x="393303" y="220014"/>
                      <a:pt x="551593" y="287011"/>
                      <a:pt x="530242" y="284066"/>
                    </a:cubicBezTo>
                    <a:cubicBezTo>
                      <a:pt x="508891" y="281121"/>
                      <a:pt x="359436" y="236947"/>
                      <a:pt x="274033" y="195718"/>
                    </a:cubicBezTo>
                    <a:cubicBezTo>
                      <a:pt x="188630" y="154489"/>
                      <a:pt x="6045" y="5770"/>
                      <a:pt x="155" y="577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B15094B8-1DD0-85A4-7F14-40418C37DF57}"/>
                  </a:ext>
                </a:extLst>
              </p:cNvPr>
              <p:cNvSpPr/>
              <p:nvPr/>
            </p:nvSpPr>
            <p:spPr>
              <a:xfrm>
                <a:off x="8843501" y="4645994"/>
                <a:ext cx="112130" cy="665528"/>
              </a:xfrm>
              <a:custGeom>
                <a:avLst/>
                <a:gdLst>
                  <a:gd name="connsiteX0" fmla="*/ 8951 w 112130"/>
                  <a:gd name="connsiteY0" fmla="*/ 1102 h 665528"/>
                  <a:gd name="connsiteX1" fmla="*/ 13369 w 112130"/>
                  <a:gd name="connsiteY1" fmla="*/ 226389 h 665528"/>
                  <a:gd name="connsiteX2" fmla="*/ 110551 w 112130"/>
                  <a:gd name="connsiteY2" fmla="*/ 451676 h 665528"/>
                  <a:gd name="connsiteX3" fmla="*/ 75212 w 112130"/>
                  <a:gd name="connsiteY3" fmla="*/ 663710 h 665528"/>
                  <a:gd name="connsiteX4" fmla="*/ 97299 w 112130"/>
                  <a:gd name="connsiteY4" fmla="*/ 544441 h 665528"/>
                  <a:gd name="connsiteX5" fmla="*/ 57542 w 112130"/>
                  <a:gd name="connsiteY5" fmla="*/ 376580 h 665528"/>
                  <a:gd name="connsiteX6" fmla="*/ 84047 w 112130"/>
                  <a:gd name="connsiteY6" fmla="*/ 451676 h 665528"/>
                  <a:gd name="connsiteX7" fmla="*/ 4534 w 112130"/>
                  <a:gd name="connsiteY7" fmla="*/ 323571 h 665528"/>
                  <a:gd name="connsiteX8" fmla="*/ 8951 w 112130"/>
                  <a:gd name="connsiteY8" fmla="*/ 1102 h 66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130" h="665528">
                    <a:moveTo>
                      <a:pt x="8951" y="1102"/>
                    </a:moveTo>
                    <a:cubicBezTo>
                      <a:pt x="10423" y="-15095"/>
                      <a:pt x="-3564" y="151293"/>
                      <a:pt x="13369" y="226389"/>
                    </a:cubicBezTo>
                    <a:cubicBezTo>
                      <a:pt x="30302" y="301485"/>
                      <a:pt x="100244" y="378789"/>
                      <a:pt x="110551" y="451676"/>
                    </a:cubicBezTo>
                    <a:cubicBezTo>
                      <a:pt x="120858" y="524563"/>
                      <a:pt x="77421" y="648249"/>
                      <a:pt x="75212" y="663710"/>
                    </a:cubicBezTo>
                    <a:cubicBezTo>
                      <a:pt x="73003" y="679171"/>
                      <a:pt x="100244" y="592296"/>
                      <a:pt x="97299" y="544441"/>
                    </a:cubicBezTo>
                    <a:cubicBezTo>
                      <a:pt x="94354" y="496586"/>
                      <a:pt x="59751" y="392041"/>
                      <a:pt x="57542" y="376580"/>
                    </a:cubicBezTo>
                    <a:cubicBezTo>
                      <a:pt x="55333" y="361119"/>
                      <a:pt x="92882" y="460511"/>
                      <a:pt x="84047" y="451676"/>
                    </a:cubicBezTo>
                    <a:cubicBezTo>
                      <a:pt x="75212" y="442841"/>
                      <a:pt x="16314" y="394985"/>
                      <a:pt x="4534" y="323571"/>
                    </a:cubicBezTo>
                    <a:cubicBezTo>
                      <a:pt x="-7246" y="252157"/>
                      <a:pt x="7479" y="17299"/>
                      <a:pt x="8951" y="110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C8A6FDA7-80E2-59F6-7DC2-B028DEAB3E0A}"/>
                  </a:ext>
                </a:extLst>
              </p:cNvPr>
              <p:cNvSpPr/>
              <p:nvPr/>
            </p:nvSpPr>
            <p:spPr>
              <a:xfrm>
                <a:off x="8793276" y="4683105"/>
                <a:ext cx="320981" cy="403480"/>
              </a:xfrm>
              <a:custGeom>
                <a:avLst/>
                <a:gdLst>
                  <a:gd name="connsiteX0" fmla="*/ 30049 w 320981"/>
                  <a:gd name="connsiteY0" fmla="*/ 20 h 403480"/>
                  <a:gd name="connsiteX1" fmla="*/ 55449 w 320981"/>
                  <a:gd name="connsiteY1" fmla="*/ 184170 h 403480"/>
                  <a:gd name="connsiteX2" fmla="*/ 303099 w 320981"/>
                  <a:gd name="connsiteY2" fmla="*/ 390545 h 403480"/>
                  <a:gd name="connsiteX3" fmla="*/ 277699 w 320981"/>
                  <a:gd name="connsiteY3" fmla="*/ 368320 h 403480"/>
                  <a:gd name="connsiteX4" fmla="*/ 87199 w 320981"/>
                  <a:gd name="connsiteY4" fmla="*/ 257195 h 403480"/>
                  <a:gd name="connsiteX5" fmla="*/ 26874 w 320981"/>
                  <a:gd name="connsiteY5" fmla="*/ 209570 h 403480"/>
                  <a:gd name="connsiteX6" fmla="*/ 39574 w 320981"/>
                  <a:gd name="connsiteY6" fmla="*/ 244495 h 403480"/>
                  <a:gd name="connsiteX7" fmla="*/ 7824 w 320981"/>
                  <a:gd name="connsiteY7" fmla="*/ 98445 h 403480"/>
                  <a:gd name="connsiteX8" fmla="*/ 1474 w 320981"/>
                  <a:gd name="connsiteY8" fmla="*/ 171470 h 403480"/>
                  <a:gd name="connsiteX9" fmla="*/ 30049 w 320981"/>
                  <a:gd name="connsiteY9" fmla="*/ 20 h 40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981" h="403480">
                    <a:moveTo>
                      <a:pt x="30049" y="20"/>
                    </a:moveTo>
                    <a:cubicBezTo>
                      <a:pt x="39045" y="2137"/>
                      <a:pt x="9941" y="119083"/>
                      <a:pt x="55449" y="184170"/>
                    </a:cubicBezTo>
                    <a:cubicBezTo>
                      <a:pt x="100957" y="249257"/>
                      <a:pt x="266057" y="359853"/>
                      <a:pt x="303099" y="390545"/>
                    </a:cubicBezTo>
                    <a:cubicBezTo>
                      <a:pt x="340141" y="421237"/>
                      <a:pt x="313682" y="390545"/>
                      <a:pt x="277699" y="368320"/>
                    </a:cubicBezTo>
                    <a:cubicBezTo>
                      <a:pt x="241716" y="346095"/>
                      <a:pt x="129003" y="283653"/>
                      <a:pt x="87199" y="257195"/>
                    </a:cubicBezTo>
                    <a:cubicBezTo>
                      <a:pt x="45395" y="230737"/>
                      <a:pt x="34811" y="211687"/>
                      <a:pt x="26874" y="209570"/>
                    </a:cubicBezTo>
                    <a:cubicBezTo>
                      <a:pt x="18937" y="207453"/>
                      <a:pt x="42749" y="263016"/>
                      <a:pt x="39574" y="244495"/>
                    </a:cubicBezTo>
                    <a:cubicBezTo>
                      <a:pt x="36399" y="225974"/>
                      <a:pt x="14174" y="110616"/>
                      <a:pt x="7824" y="98445"/>
                    </a:cubicBezTo>
                    <a:cubicBezTo>
                      <a:pt x="1474" y="86274"/>
                      <a:pt x="-2230" y="182053"/>
                      <a:pt x="1474" y="171470"/>
                    </a:cubicBezTo>
                    <a:cubicBezTo>
                      <a:pt x="5178" y="160887"/>
                      <a:pt x="21053" y="-2097"/>
                      <a:pt x="30049" y="2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0B5B62C6-50E0-8A21-B804-ACDBD4FA9E75}"/>
                  </a:ext>
                </a:extLst>
              </p:cNvPr>
              <p:cNvSpPr/>
              <p:nvPr/>
            </p:nvSpPr>
            <p:spPr>
              <a:xfrm>
                <a:off x="8727873" y="4984729"/>
                <a:ext cx="136295" cy="360577"/>
              </a:xfrm>
              <a:custGeom>
                <a:avLst/>
                <a:gdLst>
                  <a:gd name="connsiteX0" fmla="*/ 202 w 136295"/>
                  <a:gd name="connsiteY0" fmla="*/ 21 h 360577"/>
                  <a:gd name="connsiteX1" fmla="*/ 85927 w 136295"/>
                  <a:gd name="connsiteY1" fmla="*/ 142896 h 360577"/>
                  <a:gd name="connsiteX2" fmla="*/ 133552 w 136295"/>
                  <a:gd name="connsiteY2" fmla="*/ 355621 h 360577"/>
                  <a:gd name="connsiteX3" fmla="*/ 124027 w 136295"/>
                  <a:gd name="connsiteY3" fmla="*/ 282596 h 360577"/>
                  <a:gd name="connsiteX4" fmla="*/ 70052 w 136295"/>
                  <a:gd name="connsiteY4" fmla="*/ 165121 h 360577"/>
                  <a:gd name="connsiteX5" fmla="*/ 31952 w 136295"/>
                  <a:gd name="connsiteY5" fmla="*/ 98446 h 360577"/>
                  <a:gd name="connsiteX6" fmla="*/ 60527 w 136295"/>
                  <a:gd name="connsiteY6" fmla="*/ 152421 h 360577"/>
                  <a:gd name="connsiteX7" fmla="*/ 202 w 136295"/>
                  <a:gd name="connsiteY7" fmla="*/ 21 h 360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295" h="360577">
                    <a:moveTo>
                      <a:pt x="202" y="21"/>
                    </a:moveTo>
                    <a:cubicBezTo>
                      <a:pt x="4435" y="-1566"/>
                      <a:pt x="63702" y="83629"/>
                      <a:pt x="85927" y="142896"/>
                    </a:cubicBezTo>
                    <a:cubicBezTo>
                      <a:pt x="108152" y="202163"/>
                      <a:pt x="127202" y="332338"/>
                      <a:pt x="133552" y="355621"/>
                    </a:cubicBezTo>
                    <a:cubicBezTo>
                      <a:pt x="139902" y="378904"/>
                      <a:pt x="134610" y="314346"/>
                      <a:pt x="124027" y="282596"/>
                    </a:cubicBezTo>
                    <a:cubicBezTo>
                      <a:pt x="113444" y="250846"/>
                      <a:pt x="85398" y="195813"/>
                      <a:pt x="70052" y="165121"/>
                    </a:cubicBezTo>
                    <a:cubicBezTo>
                      <a:pt x="54706" y="134429"/>
                      <a:pt x="33540" y="100563"/>
                      <a:pt x="31952" y="98446"/>
                    </a:cubicBezTo>
                    <a:cubicBezTo>
                      <a:pt x="30364" y="96329"/>
                      <a:pt x="61585" y="166179"/>
                      <a:pt x="60527" y="152421"/>
                    </a:cubicBezTo>
                    <a:cubicBezTo>
                      <a:pt x="59469" y="138663"/>
                      <a:pt x="-4031" y="1608"/>
                      <a:pt x="202" y="2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1035F7BC-67A2-2AE1-19D6-1635B0E79F68}"/>
                  </a:ext>
                </a:extLst>
              </p:cNvPr>
              <p:cNvSpPr/>
              <p:nvPr/>
            </p:nvSpPr>
            <p:spPr>
              <a:xfrm>
                <a:off x="8632737" y="5222828"/>
                <a:ext cx="202373" cy="352583"/>
              </a:xfrm>
              <a:custGeom>
                <a:avLst/>
                <a:gdLst>
                  <a:gd name="connsiteX0" fmla="*/ 88 w 202373"/>
                  <a:gd name="connsiteY0" fmla="*/ 47 h 352583"/>
                  <a:gd name="connsiteX1" fmla="*/ 146138 w 202373"/>
                  <a:gd name="connsiteY1" fmla="*/ 146097 h 352583"/>
                  <a:gd name="connsiteX2" fmla="*/ 200113 w 202373"/>
                  <a:gd name="connsiteY2" fmla="*/ 244522 h 352583"/>
                  <a:gd name="connsiteX3" fmla="*/ 79463 w 202373"/>
                  <a:gd name="connsiteY3" fmla="*/ 352472 h 352583"/>
                  <a:gd name="connsiteX4" fmla="*/ 184238 w 202373"/>
                  <a:gd name="connsiteY4" fmla="*/ 263572 h 352583"/>
                  <a:gd name="connsiteX5" fmla="*/ 190588 w 202373"/>
                  <a:gd name="connsiteY5" fmla="*/ 193722 h 352583"/>
                  <a:gd name="connsiteX6" fmla="*/ 82638 w 202373"/>
                  <a:gd name="connsiteY6" fmla="*/ 114347 h 352583"/>
                  <a:gd name="connsiteX7" fmla="*/ 123913 w 202373"/>
                  <a:gd name="connsiteY7" fmla="*/ 161972 h 352583"/>
                  <a:gd name="connsiteX8" fmla="*/ 88 w 202373"/>
                  <a:gd name="connsiteY8" fmla="*/ 47 h 352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373" h="352583">
                    <a:moveTo>
                      <a:pt x="88" y="47"/>
                    </a:moveTo>
                    <a:cubicBezTo>
                      <a:pt x="3792" y="-2599"/>
                      <a:pt x="112801" y="105351"/>
                      <a:pt x="146138" y="146097"/>
                    </a:cubicBezTo>
                    <a:cubicBezTo>
                      <a:pt x="179476" y="186843"/>
                      <a:pt x="211226" y="210126"/>
                      <a:pt x="200113" y="244522"/>
                    </a:cubicBezTo>
                    <a:cubicBezTo>
                      <a:pt x="189000" y="278918"/>
                      <a:pt x="82109" y="349297"/>
                      <a:pt x="79463" y="352472"/>
                    </a:cubicBezTo>
                    <a:cubicBezTo>
                      <a:pt x="76817" y="355647"/>
                      <a:pt x="165717" y="290030"/>
                      <a:pt x="184238" y="263572"/>
                    </a:cubicBezTo>
                    <a:cubicBezTo>
                      <a:pt x="202759" y="237114"/>
                      <a:pt x="207521" y="218593"/>
                      <a:pt x="190588" y="193722"/>
                    </a:cubicBezTo>
                    <a:cubicBezTo>
                      <a:pt x="173655" y="168851"/>
                      <a:pt x="93751" y="119639"/>
                      <a:pt x="82638" y="114347"/>
                    </a:cubicBezTo>
                    <a:cubicBezTo>
                      <a:pt x="71526" y="109055"/>
                      <a:pt x="137142" y="182080"/>
                      <a:pt x="123913" y="161972"/>
                    </a:cubicBezTo>
                    <a:cubicBezTo>
                      <a:pt x="110684" y="141864"/>
                      <a:pt x="-3616" y="2693"/>
                      <a:pt x="88" y="4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A496F688-EF69-BA08-79BF-4348CBCBFE37}"/>
                  </a:ext>
                </a:extLst>
              </p:cNvPr>
              <p:cNvSpPr/>
              <p:nvPr/>
            </p:nvSpPr>
            <p:spPr>
              <a:xfrm>
                <a:off x="7100578" y="6466019"/>
                <a:ext cx="476411" cy="508621"/>
              </a:xfrm>
              <a:custGeom>
                <a:avLst/>
                <a:gdLst>
                  <a:gd name="connsiteX0" fmla="*/ 475879 w 476411"/>
                  <a:gd name="connsiteY0" fmla="*/ 95 h 508621"/>
                  <a:gd name="connsiteX1" fmla="*/ 270606 w 476411"/>
                  <a:gd name="connsiteY1" fmla="*/ 196038 h 508621"/>
                  <a:gd name="connsiteX2" fmla="*/ 18 w 476411"/>
                  <a:gd name="connsiteY2" fmla="*/ 508614 h 508621"/>
                  <a:gd name="connsiteX3" fmla="*/ 256610 w 476411"/>
                  <a:gd name="connsiteY3" fmla="*/ 186708 h 508621"/>
                  <a:gd name="connsiteX4" fmla="*/ 209957 w 476411"/>
                  <a:gd name="connsiteY4" fmla="*/ 219365 h 508621"/>
                  <a:gd name="connsiteX5" fmla="*/ 475879 w 476411"/>
                  <a:gd name="connsiteY5" fmla="*/ 95 h 50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411" h="508621">
                    <a:moveTo>
                      <a:pt x="475879" y="95"/>
                    </a:moveTo>
                    <a:cubicBezTo>
                      <a:pt x="485987" y="-3793"/>
                      <a:pt x="349916" y="111285"/>
                      <a:pt x="270606" y="196038"/>
                    </a:cubicBezTo>
                    <a:cubicBezTo>
                      <a:pt x="191296" y="280791"/>
                      <a:pt x="2351" y="510169"/>
                      <a:pt x="18" y="508614"/>
                    </a:cubicBezTo>
                    <a:cubicBezTo>
                      <a:pt x="-2315" y="507059"/>
                      <a:pt x="221620" y="234916"/>
                      <a:pt x="256610" y="186708"/>
                    </a:cubicBezTo>
                    <a:cubicBezTo>
                      <a:pt x="291600" y="138500"/>
                      <a:pt x="174190" y="248912"/>
                      <a:pt x="209957" y="219365"/>
                    </a:cubicBezTo>
                    <a:cubicBezTo>
                      <a:pt x="245724" y="189818"/>
                      <a:pt x="465771" y="3983"/>
                      <a:pt x="475879" y="9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545D79AA-A174-37BA-F254-9CFD67690259}"/>
                  </a:ext>
                </a:extLst>
              </p:cNvPr>
              <p:cNvSpPr/>
              <p:nvPr/>
            </p:nvSpPr>
            <p:spPr>
              <a:xfrm>
                <a:off x="5127038" y="6507329"/>
                <a:ext cx="382108" cy="493972"/>
              </a:xfrm>
              <a:custGeom>
                <a:avLst/>
                <a:gdLst>
                  <a:gd name="connsiteX0" fmla="*/ 4520 w 382108"/>
                  <a:gd name="connsiteY0" fmla="*/ 2653 h 493972"/>
                  <a:gd name="connsiteX1" fmla="*/ 295672 w 382108"/>
                  <a:gd name="connsiteY1" fmla="*/ 407537 h 493972"/>
                  <a:gd name="connsiteX2" fmla="*/ 382108 w 382108"/>
                  <a:gd name="connsiteY2" fmla="*/ 493972 h 493972"/>
                  <a:gd name="connsiteX3" fmla="*/ 350263 w 382108"/>
                  <a:gd name="connsiteY3" fmla="*/ 462128 h 493972"/>
                  <a:gd name="connsiteX4" fmla="*/ 86407 w 382108"/>
                  <a:gd name="connsiteY4" fmla="*/ 202820 h 493972"/>
                  <a:gd name="connsiteX5" fmla="*/ 113702 w 382108"/>
                  <a:gd name="connsiteY5" fmla="*/ 230116 h 493972"/>
                  <a:gd name="connsiteX6" fmla="*/ 4520 w 382108"/>
                  <a:gd name="connsiteY6" fmla="*/ 2653 h 49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2108" h="493972">
                    <a:moveTo>
                      <a:pt x="4520" y="2653"/>
                    </a:moveTo>
                    <a:cubicBezTo>
                      <a:pt x="34848" y="32223"/>
                      <a:pt x="232741" y="325651"/>
                      <a:pt x="295672" y="407537"/>
                    </a:cubicBezTo>
                    <a:cubicBezTo>
                      <a:pt x="358603" y="489424"/>
                      <a:pt x="382108" y="493972"/>
                      <a:pt x="382108" y="493972"/>
                    </a:cubicBezTo>
                    <a:lnTo>
                      <a:pt x="350263" y="462128"/>
                    </a:lnTo>
                    <a:lnTo>
                      <a:pt x="86407" y="202820"/>
                    </a:lnTo>
                    <a:cubicBezTo>
                      <a:pt x="46980" y="164151"/>
                      <a:pt x="121284" y="260444"/>
                      <a:pt x="113702" y="230116"/>
                    </a:cubicBezTo>
                    <a:cubicBezTo>
                      <a:pt x="106120" y="199788"/>
                      <a:pt x="-25808" y="-26917"/>
                      <a:pt x="4520" y="265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9588185B-C3AA-A0AE-9F4E-477B9BEC3DAB}"/>
                  </a:ext>
                </a:extLst>
              </p:cNvPr>
              <p:cNvSpPr/>
              <p:nvPr/>
            </p:nvSpPr>
            <p:spPr>
              <a:xfrm>
                <a:off x="4570775" y="2610927"/>
                <a:ext cx="697942" cy="1419493"/>
              </a:xfrm>
              <a:custGeom>
                <a:avLst/>
                <a:gdLst>
                  <a:gd name="connsiteX0" fmla="*/ 697911 w 697942"/>
                  <a:gd name="connsiteY0" fmla="*/ 1644 h 1419493"/>
                  <a:gd name="connsiteX1" fmla="*/ 358276 w 697942"/>
                  <a:gd name="connsiteY1" fmla="*/ 384822 h 1419493"/>
                  <a:gd name="connsiteX2" fmla="*/ 501968 w 697942"/>
                  <a:gd name="connsiteY2" fmla="*/ 275964 h 1419493"/>
                  <a:gd name="connsiteX3" fmla="*/ 292962 w 697942"/>
                  <a:gd name="connsiteY3" fmla="*/ 611244 h 1419493"/>
                  <a:gd name="connsiteX4" fmla="*/ 388756 w 697942"/>
                  <a:gd name="connsiteY4" fmla="*/ 506742 h 1419493"/>
                  <a:gd name="connsiteX5" fmla="*/ 188459 w 697942"/>
                  <a:gd name="connsiteY5" fmla="*/ 885564 h 1419493"/>
                  <a:gd name="connsiteX6" fmla="*/ 253774 w 697942"/>
                  <a:gd name="connsiteY6" fmla="*/ 863793 h 1419493"/>
                  <a:gd name="connsiteX7" fmla="*/ 92665 w 697942"/>
                  <a:gd name="connsiteY7" fmla="*/ 1116342 h 1419493"/>
                  <a:gd name="connsiteX8" fmla="*/ 1225 w 697942"/>
                  <a:gd name="connsiteY8" fmla="*/ 1408079 h 1419493"/>
                  <a:gd name="connsiteX9" fmla="*/ 49122 w 697942"/>
                  <a:gd name="connsiteY9" fmla="*/ 1264387 h 1419493"/>
                  <a:gd name="connsiteX10" fmla="*/ 175396 w 697942"/>
                  <a:gd name="connsiteY10" fmla="*/ 410947 h 1419493"/>
                  <a:gd name="connsiteX11" fmla="*/ 162334 w 697942"/>
                  <a:gd name="connsiteY11" fmla="*/ 524159 h 1419493"/>
                  <a:gd name="connsiteX12" fmla="*/ 380048 w 697942"/>
                  <a:gd name="connsiteY12" fmla="*/ 119210 h 1419493"/>
                  <a:gd name="connsiteX13" fmla="*/ 336505 w 697942"/>
                  <a:gd name="connsiteY13" fmla="*/ 241130 h 1419493"/>
                  <a:gd name="connsiteX14" fmla="*/ 697911 w 697942"/>
                  <a:gd name="connsiteY14" fmla="*/ 1644 h 141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942" h="1419493">
                    <a:moveTo>
                      <a:pt x="697911" y="1644"/>
                    </a:moveTo>
                    <a:cubicBezTo>
                      <a:pt x="701539" y="25593"/>
                      <a:pt x="390933" y="339102"/>
                      <a:pt x="358276" y="384822"/>
                    </a:cubicBezTo>
                    <a:cubicBezTo>
                      <a:pt x="325619" y="430542"/>
                      <a:pt x="512854" y="238227"/>
                      <a:pt x="501968" y="275964"/>
                    </a:cubicBezTo>
                    <a:cubicBezTo>
                      <a:pt x="491082" y="313701"/>
                      <a:pt x="311831" y="572781"/>
                      <a:pt x="292962" y="611244"/>
                    </a:cubicBezTo>
                    <a:cubicBezTo>
                      <a:pt x="274093" y="649707"/>
                      <a:pt x="406173" y="461022"/>
                      <a:pt x="388756" y="506742"/>
                    </a:cubicBezTo>
                    <a:cubicBezTo>
                      <a:pt x="371339" y="552462"/>
                      <a:pt x="210956" y="826056"/>
                      <a:pt x="188459" y="885564"/>
                    </a:cubicBezTo>
                    <a:cubicBezTo>
                      <a:pt x="165962" y="945072"/>
                      <a:pt x="269740" y="825330"/>
                      <a:pt x="253774" y="863793"/>
                    </a:cubicBezTo>
                    <a:cubicBezTo>
                      <a:pt x="237808" y="902256"/>
                      <a:pt x="134756" y="1025628"/>
                      <a:pt x="92665" y="1116342"/>
                    </a:cubicBezTo>
                    <a:cubicBezTo>
                      <a:pt x="50574" y="1207056"/>
                      <a:pt x="8482" y="1383405"/>
                      <a:pt x="1225" y="1408079"/>
                    </a:cubicBezTo>
                    <a:cubicBezTo>
                      <a:pt x="-6032" y="1432753"/>
                      <a:pt x="20093" y="1430576"/>
                      <a:pt x="49122" y="1264387"/>
                    </a:cubicBezTo>
                    <a:cubicBezTo>
                      <a:pt x="78151" y="1098198"/>
                      <a:pt x="156527" y="534318"/>
                      <a:pt x="175396" y="410947"/>
                    </a:cubicBezTo>
                    <a:cubicBezTo>
                      <a:pt x="194265" y="287576"/>
                      <a:pt x="128225" y="572782"/>
                      <a:pt x="162334" y="524159"/>
                    </a:cubicBezTo>
                    <a:cubicBezTo>
                      <a:pt x="196443" y="475536"/>
                      <a:pt x="351020" y="166381"/>
                      <a:pt x="380048" y="119210"/>
                    </a:cubicBezTo>
                    <a:cubicBezTo>
                      <a:pt x="409076" y="72039"/>
                      <a:pt x="288608" y="259273"/>
                      <a:pt x="336505" y="241130"/>
                    </a:cubicBezTo>
                    <a:cubicBezTo>
                      <a:pt x="384402" y="222987"/>
                      <a:pt x="694283" y="-22305"/>
                      <a:pt x="697911" y="164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E10C57DB-176D-77E5-277B-30D37C87B443}"/>
                  </a:ext>
                </a:extLst>
              </p:cNvPr>
              <p:cNvSpPr/>
              <p:nvPr/>
            </p:nvSpPr>
            <p:spPr>
              <a:xfrm>
                <a:off x="4865567" y="2283609"/>
                <a:ext cx="1320074" cy="536805"/>
              </a:xfrm>
              <a:custGeom>
                <a:avLst/>
                <a:gdLst>
                  <a:gd name="connsiteX0" fmla="*/ 2524 w 1320074"/>
                  <a:gd name="connsiteY0" fmla="*/ 520551 h 536805"/>
                  <a:gd name="connsiteX1" fmla="*/ 599062 w 1320074"/>
                  <a:gd name="connsiteY1" fmla="*/ 346380 h 536805"/>
                  <a:gd name="connsiteX2" fmla="*/ 581644 w 1320074"/>
                  <a:gd name="connsiteY2" fmla="*/ 337671 h 536805"/>
                  <a:gd name="connsiteX3" fmla="*/ 925633 w 1320074"/>
                  <a:gd name="connsiteY3" fmla="*/ 376860 h 536805"/>
                  <a:gd name="connsiteX4" fmla="*/ 1300102 w 1320074"/>
                  <a:gd name="connsiteY4" fmla="*/ 533614 h 536805"/>
                  <a:gd name="connsiteX5" fmla="*/ 1217370 w 1320074"/>
                  <a:gd name="connsiteY5" fmla="*/ 442174 h 536805"/>
                  <a:gd name="connsiteX6" fmla="*/ 781942 w 1320074"/>
                  <a:gd name="connsiteY6" fmla="*/ 2391 h 536805"/>
                  <a:gd name="connsiteX7" fmla="*/ 995302 w 1320074"/>
                  <a:gd name="connsiteY7" fmla="*/ 259294 h 536805"/>
                  <a:gd name="connsiteX8" fmla="*/ 694856 w 1320074"/>
                  <a:gd name="connsiteY8" fmla="*/ 102540 h 536805"/>
                  <a:gd name="connsiteX9" fmla="*/ 882090 w 1320074"/>
                  <a:gd name="connsiteY9" fmla="*/ 263648 h 536805"/>
                  <a:gd name="connsiteX10" fmla="*/ 420536 w 1320074"/>
                  <a:gd name="connsiteY10" fmla="*/ 180917 h 536805"/>
                  <a:gd name="connsiteX11" fmla="*/ 581644 w 1320074"/>
                  <a:gd name="connsiteY11" fmla="*/ 263648 h 536805"/>
                  <a:gd name="connsiteX12" fmla="*/ 268136 w 1320074"/>
                  <a:gd name="connsiteY12" fmla="*/ 254940 h 536805"/>
                  <a:gd name="connsiteX13" fmla="*/ 137507 w 1320074"/>
                  <a:gd name="connsiteY13" fmla="*/ 320254 h 536805"/>
                  <a:gd name="connsiteX14" fmla="*/ 398764 w 1320074"/>
                  <a:gd name="connsiteY14" fmla="*/ 228814 h 536805"/>
                  <a:gd name="connsiteX15" fmla="*/ 46067 w 1320074"/>
                  <a:gd name="connsiteY15" fmla="*/ 411694 h 536805"/>
                  <a:gd name="connsiteX16" fmla="*/ 372639 w 1320074"/>
                  <a:gd name="connsiteY16" fmla="*/ 333317 h 536805"/>
                  <a:gd name="connsiteX17" fmla="*/ 2524 w 1320074"/>
                  <a:gd name="connsiteY17" fmla="*/ 520551 h 53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20074" h="536805">
                    <a:moveTo>
                      <a:pt x="2524" y="520551"/>
                    </a:moveTo>
                    <a:cubicBezTo>
                      <a:pt x="40261" y="522728"/>
                      <a:pt x="502542" y="376860"/>
                      <a:pt x="599062" y="346380"/>
                    </a:cubicBezTo>
                    <a:cubicBezTo>
                      <a:pt x="695582" y="315900"/>
                      <a:pt x="527215" y="332591"/>
                      <a:pt x="581644" y="337671"/>
                    </a:cubicBezTo>
                    <a:cubicBezTo>
                      <a:pt x="636073" y="342751"/>
                      <a:pt x="805890" y="344203"/>
                      <a:pt x="925633" y="376860"/>
                    </a:cubicBezTo>
                    <a:cubicBezTo>
                      <a:pt x="1045376" y="409517"/>
                      <a:pt x="1251479" y="522728"/>
                      <a:pt x="1300102" y="533614"/>
                    </a:cubicBezTo>
                    <a:cubicBezTo>
                      <a:pt x="1348725" y="544500"/>
                      <a:pt x="1303730" y="530711"/>
                      <a:pt x="1217370" y="442174"/>
                    </a:cubicBezTo>
                    <a:cubicBezTo>
                      <a:pt x="1131010" y="353637"/>
                      <a:pt x="818953" y="32871"/>
                      <a:pt x="781942" y="2391"/>
                    </a:cubicBezTo>
                    <a:cubicBezTo>
                      <a:pt x="744931" y="-28089"/>
                      <a:pt x="1009816" y="242602"/>
                      <a:pt x="995302" y="259294"/>
                    </a:cubicBezTo>
                    <a:cubicBezTo>
                      <a:pt x="980788" y="275985"/>
                      <a:pt x="713725" y="101814"/>
                      <a:pt x="694856" y="102540"/>
                    </a:cubicBezTo>
                    <a:cubicBezTo>
                      <a:pt x="675987" y="103266"/>
                      <a:pt x="927810" y="250585"/>
                      <a:pt x="882090" y="263648"/>
                    </a:cubicBezTo>
                    <a:cubicBezTo>
                      <a:pt x="836370" y="276711"/>
                      <a:pt x="470610" y="180917"/>
                      <a:pt x="420536" y="180917"/>
                    </a:cubicBezTo>
                    <a:cubicBezTo>
                      <a:pt x="370462" y="180917"/>
                      <a:pt x="607044" y="251311"/>
                      <a:pt x="581644" y="263648"/>
                    </a:cubicBezTo>
                    <a:cubicBezTo>
                      <a:pt x="556244" y="275985"/>
                      <a:pt x="342159" y="245506"/>
                      <a:pt x="268136" y="254940"/>
                    </a:cubicBezTo>
                    <a:cubicBezTo>
                      <a:pt x="194113" y="264374"/>
                      <a:pt x="115736" y="324608"/>
                      <a:pt x="137507" y="320254"/>
                    </a:cubicBezTo>
                    <a:cubicBezTo>
                      <a:pt x="159278" y="315900"/>
                      <a:pt x="414004" y="213574"/>
                      <a:pt x="398764" y="228814"/>
                    </a:cubicBezTo>
                    <a:cubicBezTo>
                      <a:pt x="383524" y="244054"/>
                      <a:pt x="50421" y="394277"/>
                      <a:pt x="46067" y="411694"/>
                    </a:cubicBezTo>
                    <a:cubicBezTo>
                      <a:pt x="41713" y="429111"/>
                      <a:pt x="382799" y="320254"/>
                      <a:pt x="372639" y="333317"/>
                    </a:cubicBezTo>
                    <a:cubicBezTo>
                      <a:pt x="362479" y="346380"/>
                      <a:pt x="-35213" y="518374"/>
                      <a:pt x="2524" y="52055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4E2FE724-B61B-308E-3674-B2B7DCE583DD}"/>
                  </a:ext>
                </a:extLst>
              </p:cNvPr>
              <p:cNvSpPr/>
              <p:nvPr/>
            </p:nvSpPr>
            <p:spPr>
              <a:xfrm>
                <a:off x="6081423" y="2240522"/>
                <a:ext cx="1820446" cy="1883796"/>
              </a:xfrm>
              <a:custGeom>
                <a:avLst/>
                <a:gdLst>
                  <a:gd name="connsiteX0" fmla="*/ 5868 w 1820446"/>
                  <a:gd name="connsiteY0" fmla="*/ 581055 h 1883796"/>
                  <a:gd name="connsiteX1" fmla="*/ 698200 w 1820446"/>
                  <a:gd name="connsiteY1" fmla="*/ 376404 h 1883796"/>
                  <a:gd name="connsiteX2" fmla="*/ 580634 w 1820446"/>
                  <a:gd name="connsiteY2" fmla="*/ 406884 h 1883796"/>
                  <a:gd name="connsiteX3" fmla="*/ 1129274 w 1820446"/>
                  <a:gd name="connsiteY3" fmla="*/ 398175 h 1883796"/>
                  <a:gd name="connsiteX4" fmla="*/ 1107503 w 1820446"/>
                  <a:gd name="connsiteY4" fmla="*/ 402529 h 1883796"/>
                  <a:gd name="connsiteX5" fmla="*/ 1303446 w 1820446"/>
                  <a:gd name="connsiteY5" fmla="*/ 585409 h 1883796"/>
                  <a:gd name="connsiteX6" fmla="*/ 1303446 w 1820446"/>
                  <a:gd name="connsiteY6" fmla="*/ 615889 h 1883796"/>
                  <a:gd name="connsiteX7" fmla="*/ 1368760 w 1820446"/>
                  <a:gd name="connsiteY7" fmla="*/ 942461 h 1883796"/>
                  <a:gd name="connsiteX8" fmla="*/ 1403594 w 1820446"/>
                  <a:gd name="connsiteY8" fmla="*/ 794415 h 1883796"/>
                  <a:gd name="connsiteX9" fmla="*/ 1399240 w 1820446"/>
                  <a:gd name="connsiteY9" fmla="*/ 986004 h 1883796"/>
                  <a:gd name="connsiteX10" fmla="*/ 1399240 w 1820446"/>
                  <a:gd name="connsiteY10" fmla="*/ 1025192 h 1883796"/>
                  <a:gd name="connsiteX11" fmla="*/ 1407948 w 1820446"/>
                  <a:gd name="connsiteY11" fmla="*/ 1229844 h 1883796"/>
                  <a:gd name="connsiteX12" fmla="*/ 1499388 w 1820446"/>
                  <a:gd name="connsiteY12" fmla="*/ 1626084 h 1883796"/>
                  <a:gd name="connsiteX13" fmla="*/ 1512451 w 1820446"/>
                  <a:gd name="connsiteY13" fmla="*/ 1517227 h 1883796"/>
                  <a:gd name="connsiteX14" fmla="*/ 1717103 w 1820446"/>
                  <a:gd name="connsiteY14" fmla="*/ 1669627 h 1883796"/>
                  <a:gd name="connsiteX15" fmla="*/ 1782417 w 1820446"/>
                  <a:gd name="connsiteY15" fmla="*/ 1882987 h 1883796"/>
                  <a:gd name="connsiteX16" fmla="*/ 1799834 w 1820446"/>
                  <a:gd name="connsiteY16" fmla="*/ 1586895 h 1883796"/>
                  <a:gd name="connsiteX17" fmla="*/ 1486326 w 1820446"/>
                  <a:gd name="connsiteY17" fmla="*/ 489615 h 1883796"/>
                  <a:gd name="connsiteX18" fmla="*/ 1595183 w 1820446"/>
                  <a:gd name="connsiteY18" fmla="*/ 759581 h 1883796"/>
                  <a:gd name="connsiteX19" fmla="*/ 1377468 w 1820446"/>
                  <a:gd name="connsiteY19" fmla="*/ 136918 h 1883796"/>
                  <a:gd name="connsiteX20" fmla="*/ 1394886 w 1820446"/>
                  <a:gd name="connsiteY20" fmla="*/ 324152 h 1883796"/>
                  <a:gd name="connsiteX21" fmla="*/ 1137983 w 1820446"/>
                  <a:gd name="connsiteY21" fmla="*/ 106438 h 1883796"/>
                  <a:gd name="connsiteX22" fmla="*/ 881080 w 1820446"/>
                  <a:gd name="connsiteY22" fmla="*/ 189169 h 1883796"/>
                  <a:gd name="connsiteX23" fmla="*/ 981228 w 1820446"/>
                  <a:gd name="connsiteY23" fmla="*/ 1935 h 1883796"/>
                  <a:gd name="connsiteX24" fmla="*/ 419526 w 1820446"/>
                  <a:gd name="connsiteY24" fmla="*/ 328507 h 1883796"/>
                  <a:gd name="connsiteX25" fmla="*/ 624177 w 1820446"/>
                  <a:gd name="connsiteY25" fmla="*/ 84667 h 1883796"/>
                  <a:gd name="connsiteX26" fmla="*/ 166977 w 1820446"/>
                  <a:gd name="connsiteY26" fmla="*/ 415592 h 1883796"/>
                  <a:gd name="connsiteX27" fmla="*/ 354211 w 1820446"/>
                  <a:gd name="connsiteY27" fmla="*/ 171752 h 1883796"/>
                  <a:gd name="connsiteX28" fmla="*/ 5868 w 1820446"/>
                  <a:gd name="connsiteY28" fmla="*/ 581055 h 188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20446" h="1883796">
                    <a:moveTo>
                      <a:pt x="5868" y="581055"/>
                    </a:moveTo>
                    <a:cubicBezTo>
                      <a:pt x="63200" y="615164"/>
                      <a:pt x="602406" y="405432"/>
                      <a:pt x="698200" y="376404"/>
                    </a:cubicBezTo>
                    <a:cubicBezTo>
                      <a:pt x="793994" y="347376"/>
                      <a:pt x="508788" y="403255"/>
                      <a:pt x="580634" y="406884"/>
                    </a:cubicBezTo>
                    <a:cubicBezTo>
                      <a:pt x="652480" y="410512"/>
                      <a:pt x="1041463" y="398901"/>
                      <a:pt x="1129274" y="398175"/>
                    </a:cubicBezTo>
                    <a:cubicBezTo>
                      <a:pt x="1217085" y="397449"/>
                      <a:pt x="1078474" y="371323"/>
                      <a:pt x="1107503" y="402529"/>
                    </a:cubicBezTo>
                    <a:cubicBezTo>
                      <a:pt x="1136532" y="433735"/>
                      <a:pt x="1303446" y="585409"/>
                      <a:pt x="1303446" y="585409"/>
                    </a:cubicBezTo>
                    <a:cubicBezTo>
                      <a:pt x="1336103" y="620969"/>
                      <a:pt x="1292560" y="556380"/>
                      <a:pt x="1303446" y="615889"/>
                    </a:cubicBezTo>
                    <a:cubicBezTo>
                      <a:pt x="1314332" y="675398"/>
                      <a:pt x="1352069" y="912707"/>
                      <a:pt x="1368760" y="942461"/>
                    </a:cubicBezTo>
                    <a:cubicBezTo>
                      <a:pt x="1385451" y="972215"/>
                      <a:pt x="1398514" y="787158"/>
                      <a:pt x="1403594" y="794415"/>
                    </a:cubicBezTo>
                    <a:cubicBezTo>
                      <a:pt x="1408674" y="801672"/>
                      <a:pt x="1399966" y="947541"/>
                      <a:pt x="1399240" y="986004"/>
                    </a:cubicBezTo>
                    <a:cubicBezTo>
                      <a:pt x="1398514" y="1024467"/>
                      <a:pt x="1397789" y="984552"/>
                      <a:pt x="1399240" y="1025192"/>
                    </a:cubicBezTo>
                    <a:cubicBezTo>
                      <a:pt x="1400691" y="1065832"/>
                      <a:pt x="1391257" y="1129695"/>
                      <a:pt x="1407948" y="1229844"/>
                    </a:cubicBezTo>
                    <a:cubicBezTo>
                      <a:pt x="1424639" y="1329993"/>
                      <a:pt x="1481971" y="1578187"/>
                      <a:pt x="1499388" y="1626084"/>
                    </a:cubicBezTo>
                    <a:cubicBezTo>
                      <a:pt x="1516805" y="1673981"/>
                      <a:pt x="1476165" y="1509970"/>
                      <a:pt x="1512451" y="1517227"/>
                    </a:cubicBezTo>
                    <a:cubicBezTo>
                      <a:pt x="1548737" y="1524484"/>
                      <a:pt x="1672109" y="1608667"/>
                      <a:pt x="1717103" y="1669627"/>
                    </a:cubicBezTo>
                    <a:cubicBezTo>
                      <a:pt x="1762097" y="1730587"/>
                      <a:pt x="1768629" y="1896776"/>
                      <a:pt x="1782417" y="1882987"/>
                    </a:cubicBezTo>
                    <a:cubicBezTo>
                      <a:pt x="1796205" y="1869198"/>
                      <a:pt x="1849183" y="1819124"/>
                      <a:pt x="1799834" y="1586895"/>
                    </a:cubicBezTo>
                    <a:cubicBezTo>
                      <a:pt x="1750486" y="1354666"/>
                      <a:pt x="1520434" y="627501"/>
                      <a:pt x="1486326" y="489615"/>
                    </a:cubicBezTo>
                    <a:cubicBezTo>
                      <a:pt x="1452218" y="351729"/>
                      <a:pt x="1613326" y="818364"/>
                      <a:pt x="1595183" y="759581"/>
                    </a:cubicBezTo>
                    <a:cubicBezTo>
                      <a:pt x="1577040" y="700798"/>
                      <a:pt x="1410851" y="209489"/>
                      <a:pt x="1377468" y="136918"/>
                    </a:cubicBezTo>
                    <a:cubicBezTo>
                      <a:pt x="1344085" y="64347"/>
                      <a:pt x="1434800" y="329232"/>
                      <a:pt x="1394886" y="324152"/>
                    </a:cubicBezTo>
                    <a:cubicBezTo>
                      <a:pt x="1354972" y="319072"/>
                      <a:pt x="1223617" y="128935"/>
                      <a:pt x="1137983" y="106438"/>
                    </a:cubicBezTo>
                    <a:cubicBezTo>
                      <a:pt x="1052349" y="83941"/>
                      <a:pt x="907206" y="206586"/>
                      <a:pt x="881080" y="189169"/>
                    </a:cubicBezTo>
                    <a:cubicBezTo>
                      <a:pt x="854954" y="171752"/>
                      <a:pt x="1058154" y="-21288"/>
                      <a:pt x="981228" y="1935"/>
                    </a:cubicBezTo>
                    <a:cubicBezTo>
                      <a:pt x="904302" y="25158"/>
                      <a:pt x="479035" y="314718"/>
                      <a:pt x="419526" y="328507"/>
                    </a:cubicBezTo>
                    <a:cubicBezTo>
                      <a:pt x="360018" y="342296"/>
                      <a:pt x="666269" y="70153"/>
                      <a:pt x="624177" y="84667"/>
                    </a:cubicBezTo>
                    <a:cubicBezTo>
                      <a:pt x="582086" y="99181"/>
                      <a:pt x="211971" y="401078"/>
                      <a:pt x="166977" y="415592"/>
                    </a:cubicBezTo>
                    <a:cubicBezTo>
                      <a:pt x="121983" y="430106"/>
                      <a:pt x="378885" y="146352"/>
                      <a:pt x="354211" y="171752"/>
                    </a:cubicBezTo>
                    <a:cubicBezTo>
                      <a:pt x="329537" y="197152"/>
                      <a:pt x="-51464" y="546946"/>
                      <a:pt x="5868" y="58105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322E1300-A077-F787-3CD8-12A882EA384B}"/>
                  </a:ext>
                </a:extLst>
              </p:cNvPr>
              <p:cNvSpPr/>
              <p:nvPr/>
            </p:nvSpPr>
            <p:spPr>
              <a:xfrm>
                <a:off x="6314849" y="2991448"/>
                <a:ext cx="1225904" cy="856129"/>
              </a:xfrm>
              <a:custGeom>
                <a:avLst/>
                <a:gdLst>
                  <a:gd name="connsiteX0" fmla="*/ 11928 w 1225904"/>
                  <a:gd name="connsiteY0" fmla="*/ 361352 h 856129"/>
                  <a:gd name="connsiteX1" fmla="*/ 564922 w 1225904"/>
                  <a:gd name="connsiteY1" fmla="*/ 69615 h 856129"/>
                  <a:gd name="connsiteX2" fmla="*/ 508317 w 1225904"/>
                  <a:gd name="connsiteY2" fmla="*/ 113158 h 856129"/>
                  <a:gd name="connsiteX3" fmla="*/ 730385 w 1225904"/>
                  <a:gd name="connsiteY3" fmla="*/ 4301 h 856129"/>
                  <a:gd name="connsiteX4" fmla="*/ 1035185 w 1225904"/>
                  <a:gd name="connsiteY4" fmla="*/ 287329 h 856129"/>
                  <a:gd name="connsiteX5" fmla="*/ 1056957 w 1225904"/>
                  <a:gd name="connsiteY5" fmla="*/ 178472 h 856129"/>
                  <a:gd name="connsiteX6" fmla="*/ 1205002 w 1225904"/>
                  <a:gd name="connsiteY6" fmla="*/ 370061 h 856129"/>
                  <a:gd name="connsiteX7" fmla="*/ 1213711 w 1225904"/>
                  <a:gd name="connsiteY7" fmla="*/ 827261 h 856129"/>
                  <a:gd name="connsiteX8" fmla="*/ 1187585 w 1225904"/>
                  <a:gd name="connsiteY8" fmla="*/ 766301 h 856129"/>
                  <a:gd name="connsiteX9" fmla="*/ 800054 w 1225904"/>
                  <a:gd name="connsiteY9" fmla="*/ 417958 h 856129"/>
                  <a:gd name="connsiteX10" fmla="*/ 978580 w 1225904"/>
                  <a:gd name="connsiteY10" fmla="*/ 596483 h 856129"/>
                  <a:gd name="connsiteX11" fmla="*/ 917620 w 1225904"/>
                  <a:gd name="connsiteY11" fmla="*/ 509398 h 856129"/>
                  <a:gd name="connsiteX12" fmla="*/ 508317 w 1225904"/>
                  <a:gd name="connsiteY12" fmla="*/ 683569 h 856129"/>
                  <a:gd name="connsiteX13" fmla="*/ 634591 w 1225904"/>
                  <a:gd name="connsiteY13" fmla="*/ 531169 h 856129"/>
                  <a:gd name="connsiteX14" fmla="*/ 377688 w 1225904"/>
                  <a:gd name="connsiteY14" fmla="*/ 557295 h 856129"/>
                  <a:gd name="connsiteX15" fmla="*/ 159974 w 1225904"/>
                  <a:gd name="connsiteY15" fmla="*/ 404895 h 856129"/>
                  <a:gd name="connsiteX16" fmla="*/ 355917 w 1225904"/>
                  <a:gd name="connsiteY16" fmla="*/ 579066 h 856129"/>
                  <a:gd name="connsiteX17" fmla="*/ 194808 w 1225904"/>
                  <a:gd name="connsiteY17" fmla="*/ 444083 h 856129"/>
                  <a:gd name="connsiteX18" fmla="*/ 11928 w 1225904"/>
                  <a:gd name="connsiteY18" fmla="*/ 361352 h 85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25904" h="856129">
                    <a:moveTo>
                      <a:pt x="11928" y="361352"/>
                    </a:moveTo>
                    <a:cubicBezTo>
                      <a:pt x="73614" y="298941"/>
                      <a:pt x="482191" y="110981"/>
                      <a:pt x="564922" y="69615"/>
                    </a:cubicBezTo>
                    <a:cubicBezTo>
                      <a:pt x="647654" y="28249"/>
                      <a:pt x="480740" y="124044"/>
                      <a:pt x="508317" y="113158"/>
                    </a:cubicBezTo>
                    <a:cubicBezTo>
                      <a:pt x="535894" y="102272"/>
                      <a:pt x="642574" y="-24727"/>
                      <a:pt x="730385" y="4301"/>
                    </a:cubicBezTo>
                    <a:cubicBezTo>
                      <a:pt x="818196" y="33329"/>
                      <a:pt x="980756" y="258300"/>
                      <a:pt x="1035185" y="287329"/>
                    </a:cubicBezTo>
                    <a:cubicBezTo>
                      <a:pt x="1089614" y="316357"/>
                      <a:pt x="1028654" y="164683"/>
                      <a:pt x="1056957" y="178472"/>
                    </a:cubicBezTo>
                    <a:cubicBezTo>
                      <a:pt x="1085260" y="192261"/>
                      <a:pt x="1178876" y="261930"/>
                      <a:pt x="1205002" y="370061"/>
                    </a:cubicBezTo>
                    <a:cubicBezTo>
                      <a:pt x="1231128" y="478192"/>
                      <a:pt x="1216614" y="761221"/>
                      <a:pt x="1213711" y="827261"/>
                    </a:cubicBezTo>
                    <a:cubicBezTo>
                      <a:pt x="1210808" y="893301"/>
                      <a:pt x="1256528" y="834518"/>
                      <a:pt x="1187585" y="766301"/>
                    </a:cubicBezTo>
                    <a:cubicBezTo>
                      <a:pt x="1118642" y="698084"/>
                      <a:pt x="834888" y="446261"/>
                      <a:pt x="800054" y="417958"/>
                    </a:cubicBezTo>
                    <a:cubicBezTo>
                      <a:pt x="765220" y="389655"/>
                      <a:pt x="958986" y="581243"/>
                      <a:pt x="978580" y="596483"/>
                    </a:cubicBezTo>
                    <a:cubicBezTo>
                      <a:pt x="998174" y="611723"/>
                      <a:pt x="995997" y="494884"/>
                      <a:pt x="917620" y="509398"/>
                    </a:cubicBezTo>
                    <a:cubicBezTo>
                      <a:pt x="839243" y="523912"/>
                      <a:pt x="555488" y="679941"/>
                      <a:pt x="508317" y="683569"/>
                    </a:cubicBezTo>
                    <a:cubicBezTo>
                      <a:pt x="461146" y="687197"/>
                      <a:pt x="656362" y="552215"/>
                      <a:pt x="634591" y="531169"/>
                    </a:cubicBezTo>
                    <a:cubicBezTo>
                      <a:pt x="612820" y="510123"/>
                      <a:pt x="456791" y="578341"/>
                      <a:pt x="377688" y="557295"/>
                    </a:cubicBezTo>
                    <a:cubicBezTo>
                      <a:pt x="298585" y="536249"/>
                      <a:pt x="163602" y="401267"/>
                      <a:pt x="159974" y="404895"/>
                    </a:cubicBezTo>
                    <a:cubicBezTo>
                      <a:pt x="156346" y="408523"/>
                      <a:pt x="350111" y="572535"/>
                      <a:pt x="355917" y="579066"/>
                    </a:cubicBezTo>
                    <a:cubicBezTo>
                      <a:pt x="361723" y="585597"/>
                      <a:pt x="244157" y="480369"/>
                      <a:pt x="194808" y="444083"/>
                    </a:cubicBezTo>
                    <a:cubicBezTo>
                      <a:pt x="145459" y="407797"/>
                      <a:pt x="-49758" y="423763"/>
                      <a:pt x="11928" y="36135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911EF7C1-37A7-2864-4B5F-F3FE45E9FC05}"/>
                  </a:ext>
                </a:extLst>
              </p:cNvPr>
              <p:cNvSpPr/>
              <p:nvPr/>
            </p:nvSpPr>
            <p:spPr>
              <a:xfrm>
                <a:off x="5571202" y="6806484"/>
                <a:ext cx="504844" cy="143802"/>
              </a:xfrm>
              <a:custGeom>
                <a:avLst/>
                <a:gdLst>
                  <a:gd name="connsiteX0" fmla="*/ 3215 w 504844"/>
                  <a:gd name="connsiteY0" fmla="*/ 173 h 143802"/>
                  <a:gd name="connsiteX1" fmla="*/ 174359 w 504844"/>
                  <a:gd name="connsiteY1" fmla="*/ 112639 h 143802"/>
                  <a:gd name="connsiteX2" fmla="*/ 501979 w 504844"/>
                  <a:gd name="connsiteY2" fmla="*/ 102859 h 143802"/>
                  <a:gd name="connsiteX3" fmla="*/ 316165 w 504844"/>
                  <a:gd name="connsiteY3" fmla="*/ 141978 h 143802"/>
                  <a:gd name="connsiteX4" fmla="*/ 3215 w 504844"/>
                  <a:gd name="connsiteY4" fmla="*/ 173 h 14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44" h="143802">
                    <a:moveTo>
                      <a:pt x="3215" y="173"/>
                    </a:moveTo>
                    <a:cubicBezTo>
                      <a:pt x="-20419" y="-4717"/>
                      <a:pt x="91232" y="95525"/>
                      <a:pt x="174359" y="112639"/>
                    </a:cubicBezTo>
                    <a:cubicBezTo>
                      <a:pt x="257486" y="129753"/>
                      <a:pt x="478345" y="97969"/>
                      <a:pt x="501979" y="102859"/>
                    </a:cubicBezTo>
                    <a:cubicBezTo>
                      <a:pt x="525613" y="107749"/>
                      <a:pt x="397662" y="153387"/>
                      <a:pt x="316165" y="141978"/>
                    </a:cubicBezTo>
                    <a:cubicBezTo>
                      <a:pt x="234668" y="130569"/>
                      <a:pt x="26849" y="5063"/>
                      <a:pt x="3215" y="17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DCCB8061-7B7D-CB7E-0179-9E06BA5F46C0}"/>
                  </a:ext>
                </a:extLst>
              </p:cNvPr>
              <p:cNvSpPr/>
              <p:nvPr/>
            </p:nvSpPr>
            <p:spPr>
              <a:xfrm>
                <a:off x="5638425" y="6487035"/>
                <a:ext cx="1975927" cy="870900"/>
              </a:xfrm>
              <a:custGeom>
                <a:avLst/>
                <a:gdLst>
                  <a:gd name="connsiteX0" fmla="*/ 20167 w 1975927"/>
                  <a:gd name="connsiteY0" fmla="*/ 614409 h 870900"/>
                  <a:gd name="connsiteX1" fmla="*/ 821752 w 1975927"/>
                  <a:gd name="connsiteY1" fmla="*/ 323464 h 870900"/>
                  <a:gd name="connsiteX2" fmla="*/ 602058 w 1975927"/>
                  <a:gd name="connsiteY2" fmla="*/ 347214 h 870900"/>
                  <a:gd name="connsiteX3" fmla="*/ 1326453 w 1975927"/>
                  <a:gd name="connsiteY3" fmla="*/ 127521 h 870900"/>
                  <a:gd name="connsiteX4" fmla="*/ 1231450 w 1975927"/>
                  <a:gd name="connsiteY4" fmla="*/ 163147 h 870900"/>
                  <a:gd name="connsiteX5" fmla="*/ 1664900 w 1975927"/>
                  <a:gd name="connsiteY5" fmla="*/ 50331 h 870900"/>
                  <a:gd name="connsiteX6" fmla="*/ 1943970 w 1975927"/>
                  <a:gd name="connsiteY6" fmla="*/ 2830 h 870900"/>
                  <a:gd name="connsiteX7" fmla="*/ 1670837 w 1975927"/>
                  <a:gd name="connsiteY7" fmla="*/ 127521 h 870900"/>
                  <a:gd name="connsiteX8" fmla="*/ 1973658 w 1975927"/>
                  <a:gd name="connsiteY8" fmla="*/ 56269 h 870900"/>
                  <a:gd name="connsiteX9" fmla="*/ 1474894 w 1975927"/>
                  <a:gd name="connsiteY9" fmla="*/ 448155 h 870900"/>
                  <a:gd name="connsiteX10" fmla="*/ 1801466 w 1975927"/>
                  <a:gd name="connsiteY10" fmla="*/ 341277 h 870900"/>
                  <a:gd name="connsiteX11" fmla="*/ 898941 w 1975927"/>
                  <a:gd name="connsiteY11" fmla="*/ 762851 h 870900"/>
                  <a:gd name="connsiteX12" fmla="*/ 1136448 w 1975927"/>
                  <a:gd name="connsiteY12" fmla="*/ 768788 h 870900"/>
                  <a:gd name="connsiteX13" fmla="*/ 281424 w 1975927"/>
                  <a:gd name="connsiteY13" fmla="*/ 768788 h 870900"/>
                  <a:gd name="connsiteX14" fmla="*/ 524869 w 1975927"/>
                  <a:gd name="connsiteY14" fmla="*/ 869729 h 870900"/>
                  <a:gd name="connsiteX15" fmla="*/ 109232 w 1975927"/>
                  <a:gd name="connsiteY15" fmla="*/ 691599 h 870900"/>
                  <a:gd name="connsiteX16" fmla="*/ 227985 w 1975927"/>
                  <a:gd name="connsiteY16" fmla="*/ 786601 h 870900"/>
                  <a:gd name="connsiteX17" fmla="*/ 20167 w 1975927"/>
                  <a:gd name="connsiteY17" fmla="*/ 614409 h 87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75927" h="870900">
                    <a:moveTo>
                      <a:pt x="20167" y="614409"/>
                    </a:moveTo>
                    <a:cubicBezTo>
                      <a:pt x="119128" y="537220"/>
                      <a:pt x="724770" y="367996"/>
                      <a:pt x="821752" y="323464"/>
                    </a:cubicBezTo>
                    <a:cubicBezTo>
                      <a:pt x="918734" y="278931"/>
                      <a:pt x="517941" y="379871"/>
                      <a:pt x="602058" y="347214"/>
                    </a:cubicBezTo>
                    <a:cubicBezTo>
                      <a:pt x="686175" y="314557"/>
                      <a:pt x="1221554" y="158199"/>
                      <a:pt x="1326453" y="127521"/>
                    </a:cubicBezTo>
                    <a:cubicBezTo>
                      <a:pt x="1431352" y="96843"/>
                      <a:pt x="1175042" y="176012"/>
                      <a:pt x="1231450" y="163147"/>
                    </a:cubicBezTo>
                    <a:cubicBezTo>
                      <a:pt x="1287858" y="150282"/>
                      <a:pt x="1546147" y="77050"/>
                      <a:pt x="1664900" y="50331"/>
                    </a:cubicBezTo>
                    <a:cubicBezTo>
                      <a:pt x="1783653" y="23612"/>
                      <a:pt x="1942981" y="-10035"/>
                      <a:pt x="1943970" y="2830"/>
                    </a:cubicBezTo>
                    <a:cubicBezTo>
                      <a:pt x="1944959" y="15695"/>
                      <a:pt x="1665889" y="118614"/>
                      <a:pt x="1670837" y="127521"/>
                    </a:cubicBezTo>
                    <a:cubicBezTo>
                      <a:pt x="1675785" y="136427"/>
                      <a:pt x="2006315" y="2830"/>
                      <a:pt x="1973658" y="56269"/>
                    </a:cubicBezTo>
                    <a:cubicBezTo>
                      <a:pt x="1941001" y="109708"/>
                      <a:pt x="1503593" y="400654"/>
                      <a:pt x="1474894" y="448155"/>
                    </a:cubicBezTo>
                    <a:cubicBezTo>
                      <a:pt x="1446195" y="495656"/>
                      <a:pt x="1897458" y="288828"/>
                      <a:pt x="1801466" y="341277"/>
                    </a:cubicBezTo>
                    <a:cubicBezTo>
                      <a:pt x="1705474" y="393726"/>
                      <a:pt x="1009777" y="691599"/>
                      <a:pt x="898941" y="762851"/>
                    </a:cubicBezTo>
                    <a:cubicBezTo>
                      <a:pt x="788105" y="834103"/>
                      <a:pt x="1136448" y="768788"/>
                      <a:pt x="1136448" y="768788"/>
                    </a:cubicBezTo>
                    <a:cubicBezTo>
                      <a:pt x="1033529" y="769777"/>
                      <a:pt x="383354" y="751965"/>
                      <a:pt x="281424" y="768788"/>
                    </a:cubicBezTo>
                    <a:cubicBezTo>
                      <a:pt x="179494" y="785612"/>
                      <a:pt x="553568" y="882594"/>
                      <a:pt x="524869" y="869729"/>
                    </a:cubicBezTo>
                    <a:cubicBezTo>
                      <a:pt x="496170" y="856864"/>
                      <a:pt x="158713" y="705454"/>
                      <a:pt x="109232" y="691599"/>
                    </a:cubicBezTo>
                    <a:cubicBezTo>
                      <a:pt x="59751" y="677744"/>
                      <a:pt x="237881" y="793528"/>
                      <a:pt x="227985" y="786601"/>
                    </a:cubicBezTo>
                    <a:cubicBezTo>
                      <a:pt x="218089" y="779674"/>
                      <a:pt x="-78794" y="691598"/>
                      <a:pt x="20167" y="61440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38150E88-A948-6E00-1611-F6E1B4FCFAAD}"/>
                  </a:ext>
                </a:extLst>
              </p:cNvPr>
              <p:cNvSpPr/>
              <p:nvPr/>
            </p:nvSpPr>
            <p:spPr>
              <a:xfrm>
                <a:off x="5698650" y="6884473"/>
                <a:ext cx="937081" cy="170317"/>
              </a:xfrm>
              <a:custGeom>
                <a:avLst/>
                <a:gdLst>
                  <a:gd name="connsiteX0" fmla="*/ 401 w 937081"/>
                  <a:gd name="connsiteY0" fmla="*/ 170229 h 170317"/>
                  <a:gd name="connsiteX1" fmla="*/ 494815 w 937081"/>
                  <a:gd name="connsiteY1" fmla="*/ 21374 h 170317"/>
                  <a:gd name="connsiteX2" fmla="*/ 925434 w 937081"/>
                  <a:gd name="connsiteY2" fmla="*/ 79853 h 170317"/>
                  <a:gd name="connsiteX3" fmla="*/ 803159 w 937081"/>
                  <a:gd name="connsiteY3" fmla="*/ 32006 h 170317"/>
                  <a:gd name="connsiteX4" fmla="*/ 680885 w 937081"/>
                  <a:gd name="connsiteY4" fmla="*/ 108 h 170317"/>
                  <a:gd name="connsiteX5" fmla="*/ 415071 w 937081"/>
                  <a:gd name="connsiteY5" fmla="*/ 42639 h 170317"/>
                  <a:gd name="connsiteX6" fmla="*/ 401 w 937081"/>
                  <a:gd name="connsiteY6" fmla="*/ 170229 h 17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081" h="170317">
                    <a:moveTo>
                      <a:pt x="401" y="170229"/>
                    </a:moveTo>
                    <a:cubicBezTo>
                      <a:pt x="13692" y="166685"/>
                      <a:pt x="340643" y="36437"/>
                      <a:pt x="494815" y="21374"/>
                    </a:cubicBezTo>
                    <a:cubicBezTo>
                      <a:pt x="648987" y="6311"/>
                      <a:pt x="874043" y="78081"/>
                      <a:pt x="925434" y="79853"/>
                    </a:cubicBezTo>
                    <a:cubicBezTo>
                      <a:pt x="976825" y="81625"/>
                      <a:pt x="843917" y="45297"/>
                      <a:pt x="803159" y="32006"/>
                    </a:cubicBezTo>
                    <a:cubicBezTo>
                      <a:pt x="762401" y="18715"/>
                      <a:pt x="745566" y="-1664"/>
                      <a:pt x="680885" y="108"/>
                    </a:cubicBezTo>
                    <a:cubicBezTo>
                      <a:pt x="616204" y="1880"/>
                      <a:pt x="522283" y="15172"/>
                      <a:pt x="415071" y="42639"/>
                    </a:cubicBezTo>
                    <a:cubicBezTo>
                      <a:pt x="307859" y="70106"/>
                      <a:pt x="-12890" y="173773"/>
                      <a:pt x="401" y="17022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C13FB85F-506F-61BC-1A15-AE4243ECCADA}"/>
                  </a:ext>
                </a:extLst>
              </p:cNvPr>
              <p:cNvSpPr/>
              <p:nvPr/>
            </p:nvSpPr>
            <p:spPr>
              <a:xfrm>
                <a:off x="7054924" y="6370066"/>
                <a:ext cx="430744" cy="499308"/>
              </a:xfrm>
              <a:custGeom>
                <a:avLst/>
                <a:gdLst>
                  <a:gd name="connsiteX0" fmla="*/ 429241 w 430744"/>
                  <a:gd name="connsiteY0" fmla="*/ 917 h 499308"/>
                  <a:gd name="connsiteX1" fmla="*/ 250337 w 430744"/>
                  <a:gd name="connsiteY1" fmla="*/ 239456 h 499308"/>
                  <a:gd name="connsiteX2" fmla="*/ 1859 w 430744"/>
                  <a:gd name="connsiteY2" fmla="*/ 497873 h 499308"/>
                  <a:gd name="connsiteX3" fmla="*/ 150946 w 430744"/>
                  <a:gd name="connsiteY3" fmla="*/ 328908 h 499308"/>
                  <a:gd name="connsiteX4" fmla="*/ 429241 w 430744"/>
                  <a:gd name="connsiteY4" fmla="*/ 917 h 49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744" h="499308">
                    <a:moveTo>
                      <a:pt x="429241" y="917"/>
                    </a:moveTo>
                    <a:cubicBezTo>
                      <a:pt x="445806" y="-13992"/>
                      <a:pt x="321567" y="156630"/>
                      <a:pt x="250337" y="239456"/>
                    </a:cubicBezTo>
                    <a:cubicBezTo>
                      <a:pt x="179107" y="322282"/>
                      <a:pt x="18424" y="482964"/>
                      <a:pt x="1859" y="497873"/>
                    </a:cubicBezTo>
                    <a:cubicBezTo>
                      <a:pt x="-14706" y="512782"/>
                      <a:pt x="83029" y="408421"/>
                      <a:pt x="150946" y="328908"/>
                    </a:cubicBezTo>
                    <a:cubicBezTo>
                      <a:pt x="218863" y="249395"/>
                      <a:pt x="412676" y="15826"/>
                      <a:pt x="429241" y="91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01C7204B-68E4-258D-EF97-06BFBAE0D3C5}"/>
                  </a:ext>
                </a:extLst>
              </p:cNvPr>
              <p:cNvSpPr/>
              <p:nvPr/>
            </p:nvSpPr>
            <p:spPr>
              <a:xfrm>
                <a:off x="5415817" y="6142398"/>
                <a:ext cx="673481" cy="248130"/>
              </a:xfrm>
              <a:custGeom>
                <a:avLst/>
                <a:gdLst>
                  <a:gd name="connsiteX0" fmla="*/ 63576 w 673481"/>
                  <a:gd name="connsiteY0" fmla="*/ 146292 h 248130"/>
                  <a:gd name="connsiteX1" fmla="*/ 210721 w 673481"/>
                  <a:gd name="connsiteY1" fmla="*/ 121768 h 248130"/>
                  <a:gd name="connsiteX2" fmla="*/ 182693 w 673481"/>
                  <a:gd name="connsiteY2" fmla="*/ 135781 h 248130"/>
                  <a:gd name="connsiteX3" fmla="*/ 459466 w 673481"/>
                  <a:gd name="connsiteY3" fmla="*/ 2650 h 248130"/>
                  <a:gd name="connsiteX4" fmla="*/ 554059 w 673481"/>
                  <a:gd name="connsiteY4" fmla="*/ 44692 h 248130"/>
                  <a:gd name="connsiteX5" fmla="*/ 529535 w 673481"/>
                  <a:gd name="connsiteY5" fmla="*/ 16664 h 248130"/>
                  <a:gd name="connsiteX6" fmla="*/ 673176 w 673481"/>
                  <a:gd name="connsiteY6" fmla="*/ 104250 h 248130"/>
                  <a:gd name="connsiteX7" fmla="*/ 564569 w 673481"/>
                  <a:gd name="connsiteY7" fmla="*/ 128774 h 248130"/>
                  <a:gd name="connsiteX8" fmla="*/ 462969 w 673481"/>
                  <a:gd name="connsiteY8" fmla="*/ 167312 h 248130"/>
                  <a:gd name="connsiteX9" fmla="*/ 540045 w 673481"/>
                  <a:gd name="connsiteY9" fmla="*/ 191836 h 248130"/>
                  <a:gd name="connsiteX10" fmla="*/ 350859 w 673481"/>
                  <a:gd name="connsiteY10" fmla="*/ 191836 h 248130"/>
                  <a:gd name="connsiteX11" fmla="*/ 4017 w 673481"/>
                  <a:gd name="connsiteY11" fmla="*/ 247892 h 248130"/>
                  <a:gd name="connsiteX12" fmla="*/ 158169 w 673481"/>
                  <a:gd name="connsiteY12" fmla="*/ 209354 h 248130"/>
                  <a:gd name="connsiteX13" fmla="*/ 63576 w 673481"/>
                  <a:gd name="connsiteY13" fmla="*/ 146292 h 24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3481" h="248130">
                    <a:moveTo>
                      <a:pt x="63576" y="146292"/>
                    </a:moveTo>
                    <a:cubicBezTo>
                      <a:pt x="72335" y="131694"/>
                      <a:pt x="190868" y="123520"/>
                      <a:pt x="210721" y="121768"/>
                    </a:cubicBezTo>
                    <a:cubicBezTo>
                      <a:pt x="230574" y="120016"/>
                      <a:pt x="182693" y="135781"/>
                      <a:pt x="182693" y="135781"/>
                    </a:cubicBezTo>
                    <a:cubicBezTo>
                      <a:pt x="224150" y="115928"/>
                      <a:pt x="397572" y="17831"/>
                      <a:pt x="459466" y="2650"/>
                    </a:cubicBezTo>
                    <a:cubicBezTo>
                      <a:pt x="521360" y="-12531"/>
                      <a:pt x="542381" y="42356"/>
                      <a:pt x="554059" y="44692"/>
                    </a:cubicBezTo>
                    <a:cubicBezTo>
                      <a:pt x="565737" y="47028"/>
                      <a:pt x="509682" y="6738"/>
                      <a:pt x="529535" y="16664"/>
                    </a:cubicBezTo>
                    <a:cubicBezTo>
                      <a:pt x="549388" y="26590"/>
                      <a:pt x="667337" y="85565"/>
                      <a:pt x="673176" y="104250"/>
                    </a:cubicBezTo>
                    <a:cubicBezTo>
                      <a:pt x="679015" y="122935"/>
                      <a:pt x="599603" y="118264"/>
                      <a:pt x="564569" y="128774"/>
                    </a:cubicBezTo>
                    <a:cubicBezTo>
                      <a:pt x="529535" y="139284"/>
                      <a:pt x="467056" y="156802"/>
                      <a:pt x="462969" y="167312"/>
                    </a:cubicBezTo>
                    <a:cubicBezTo>
                      <a:pt x="458882" y="177822"/>
                      <a:pt x="558730" y="187749"/>
                      <a:pt x="540045" y="191836"/>
                    </a:cubicBezTo>
                    <a:cubicBezTo>
                      <a:pt x="521360" y="195923"/>
                      <a:pt x="440197" y="182493"/>
                      <a:pt x="350859" y="191836"/>
                    </a:cubicBezTo>
                    <a:cubicBezTo>
                      <a:pt x="261521" y="201179"/>
                      <a:pt x="36132" y="244972"/>
                      <a:pt x="4017" y="247892"/>
                    </a:cubicBezTo>
                    <a:cubicBezTo>
                      <a:pt x="-28098" y="250812"/>
                      <a:pt x="142403" y="226287"/>
                      <a:pt x="158169" y="209354"/>
                    </a:cubicBezTo>
                    <a:cubicBezTo>
                      <a:pt x="173935" y="192421"/>
                      <a:pt x="54817" y="160890"/>
                      <a:pt x="63576" y="146292"/>
                    </a:cubicBezTo>
                    <a:close/>
                  </a:path>
                </a:pathLst>
              </a:custGeom>
              <a:solidFill>
                <a:srgbClr val="FF8AD8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E2DBAC0C-790E-C54C-DDA4-26B3F5E453C0}"/>
                  </a:ext>
                </a:extLst>
              </p:cNvPr>
              <p:cNvSpPr/>
              <p:nvPr/>
            </p:nvSpPr>
            <p:spPr>
              <a:xfrm>
                <a:off x="5846329" y="6080172"/>
                <a:ext cx="999903" cy="313742"/>
              </a:xfrm>
              <a:custGeom>
                <a:avLst/>
                <a:gdLst>
                  <a:gd name="connsiteX0" fmla="*/ 113037 w 999903"/>
                  <a:gd name="connsiteY0" fmla="*/ 113925 h 313742"/>
                  <a:gd name="connsiteX1" fmla="*/ 351271 w 999903"/>
                  <a:gd name="connsiteY1" fmla="*/ 33345 h 313742"/>
                  <a:gd name="connsiteX2" fmla="*/ 414333 w 999903"/>
                  <a:gd name="connsiteY2" fmla="*/ 1814 h 313742"/>
                  <a:gd name="connsiteX3" fmla="*/ 607023 w 999903"/>
                  <a:gd name="connsiteY3" fmla="*/ 82394 h 313742"/>
                  <a:gd name="connsiteX4" fmla="*/ 540457 w 999903"/>
                  <a:gd name="connsiteY4" fmla="*/ 47359 h 313742"/>
                  <a:gd name="connsiteX5" fmla="*/ 761174 w 999903"/>
                  <a:gd name="connsiteY5" fmla="*/ 159469 h 313742"/>
                  <a:gd name="connsiteX6" fmla="*/ 999409 w 999903"/>
                  <a:gd name="connsiteY6" fmla="*/ 152462 h 313742"/>
                  <a:gd name="connsiteX7" fmla="*/ 827740 w 999903"/>
                  <a:gd name="connsiteY7" fmla="*/ 212021 h 313742"/>
                  <a:gd name="connsiteX8" fmla="*/ 978388 w 999903"/>
                  <a:gd name="connsiteY8" fmla="*/ 205014 h 313742"/>
                  <a:gd name="connsiteX9" fmla="*/ 901312 w 999903"/>
                  <a:gd name="connsiteY9" fmla="*/ 215525 h 313742"/>
                  <a:gd name="connsiteX10" fmla="*/ 172595 w 999903"/>
                  <a:gd name="connsiteY10" fmla="*/ 313621 h 313742"/>
                  <a:gd name="connsiteX11" fmla="*/ 372292 w 999903"/>
                  <a:gd name="connsiteY11" fmla="*/ 236545 h 313742"/>
                  <a:gd name="connsiteX12" fmla="*/ 207630 w 999903"/>
                  <a:gd name="connsiteY12" fmla="*/ 271580 h 313742"/>
                  <a:gd name="connsiteX13" fmla="*/ 85009 w 999903"/>
                  <a:gd name="connsiteY13" fmla="*/ 212021 h 313742"/>
                  <a:gd name="connsiteX14" fmla="*/ 172595 w 999903"/>
                  <a:gd name="connsiteY14" fmla="*/ 169980 h 313742"/>
                  <a:gd name="connsiteX15" fmla="*/ 926 w 999903"/>
                  <a:gd name="connsiteY15" fmla="*/ 169980 h 313742"/>
                  <a:gd name="connsiteX16" fmla="*/ 113037 w 999903"/>
                  <a:gd name="connsiteY16" fmla="*/ 113925 h 313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9903" h="313742">
                    <a:moveTo>
                      <a:pt x="113037" y="113925"/>
                    </a:moveTo>
                    <a:cubicBezTo>
                      <a:pt x="171428" y="91152"/>
                      <a:pt x="301055" y="52030"/>
                      <a:pt x="351271" y="33345"/>
                    </a:cubicBezTo>
                    <a:cubicBezTo>
                      <a:pt x="401487" y="14660"/>
                      <a:pt x="371708" y="-6361"/>
                      <a:pt x="414333" y="1814"/>
                    </a:cubicBezTo>
                    <a:cubicBezTo>
                      <a:pt x="456958" y="9989"/>
                      <a:pt x="586002" y="74803"/>
                      <a:pt x="607023" y="82394"/>
                    </a:cubicBezTo>
                    <a:cubicBezTo>
                      <a:pt x="628044" y="89985"/>
                      <a:pt x="540457" y="47359"/>
                      <a:pt x="540457" y="47359"/>
                    </a:cubicBezTo>
                    <a:cubicBezTo>
                      <a:pt x="566149" y="60205"/>
                      <a:pt x="684682" y="141952"/>
                      <a:pt x="761174" y="159469"/>
                    </a:cubicBezTo>
                    <a:cubicBezTo>
                      <a:pt x="837666" y="176986"/>
                      <a:pt x="988315" y="143703"/>
                      <a:pt x="999409" y="152462"/>
                    </a:cubicBezTo>
                    <a:cubicBezTo>
                      <a:pt x="1010503" y="161221"/>
                      <a:pt x="831244" y="203262"/>
                      <a:pt x="827740" y="212021"/>
                    </a:cubicBezTo>
                    <a:cubicBezTo>
                      <a:pt x="824237" y="220780"/>
                      <a:pt x="966126" y="204430"/>
                      <a:pt x="978388" y="205014"/>
                    </a:cubicBezTo>
                    <a:cubicBezTo>
                      <a:pt x="990650" y="205598"/>
                      <a:pt x="901312" y="215525"/>
                      <a:pt x="901312" y="215525"/>
                    </a:cubicBezTo>
                    <a:cubicBezTo>
                      <a:pt x="767013" y="233626"/>
                      <a:pt x="260765" y="310118"/>
                      <a:pt x="172595" y="313621"/>
                    </a:cubicBezTo>
                    <a:cubicBezTo>
                      <a:pt x="84425" y="317124"/>
                      <a:pt x="366453" y="243552"/>
                      <a:pt x="372292" y="236545"/>
                    </a:cubicBezTo>
                    <a:cubicBezTo>
                      <a:pt x="378131" y="229538"/>
                      <a:pt x="255511" y="275667"/>
                      <a:pt x="207630" y="271580"/>
                    </a:cubicBezTo>
                    <a:cubicBezTo>
                      <a:pt x="159749" y="267493"/>
                      <a:pt x="90848" y="228954"/>
                      <a:pt x="85009" y="212021"/>
                    </a:cubicBezTo>
                    <a:cubicBezTo>
                      <a:pt x="79170" y="195088"/>
                      <a:pt x="186609" y="176987"/>
                      <a:pt x="172595" y="169980"/>
                    </a:cubicBezTo>
                    <a:cubicBezTo>
                      <a:pt x="158581" y="162973"/>
                      <a:pt x="10269" y="175819"/>
                      <a:pt x="926" y="169980"/>
                    </a:cubicBezTo>
                    <a:cubicBezTo>
                      <a:pt x="-8417" y="164141"/>
                      <a:pt x="54646" y="136698"/>
                      <a:pt x="113037" y="113925"/>
                    </a:cubicBezTo>
                    <a:close/>
                  </a:path>
                </a:pathLst>
              </a:custGeom>
              <a:solidFill>
                <a:srgbClr val="FF8AD8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A2ACCC48-C1BD-7CC7-9434-0260EB4B7CC0}"/>
                  </a:ext>
                </a:extLst>
              </p:cNvPr>
              <p:cNvSpPr/>
              <p:nvPr/>
            </p:nvSpPr>
            <p:spPr>
              <a:xfrm>
                <a:off x="5340102" y="6257938"/>
                <a:ext cx="1444142" cy="426708"/>
              </a:xfrm>
              <a:custGeom>
                <a:avLst/>
                <a:gdLst>
                  <a:gd name="connsiteX0" fmla="*/ 76229 w 1444142"/>
                  <a:gd name="connsiteY0" fmla="*/ 121841 h 426708"/>
                  <a:gd name="connsiteX1" fmla="*/ 647291 w 1444142"/>
                  <a:gd name="connsiteY1" fmla="*/ 55276 h 426708"/>
                  <a:gd name="connsiteX2" fmla="*/ 1074712 w 1444142"/>
                  <a:gd name="connsiteY2" fmla="*/ 48269 h 426708"/>
                  <a:gd name="connsiteX3" fmla="*/ 927567 w 1444142"/>
                  <a:gd name="connsiteY3" fmla="*/ 30752 h 426708"/>
                  <a:gd name="connsiteX4" fmla="*/ 1242877 w 1444142"/>
                  <a:gd name="connsiteY4" fmla="*/ 6228 h 426708"/>
                  <a:gd name="connsiteX5" fmla="*/ 1442574 w 1444142"/>
                  <a:gd name="connsiteY5" fmla="*/ 2724 h 426708"/>
                  <a:gd name="connsiteX6" fmla="*/ 1340974 w 1444142"/>
                  <a:gd name="connsiteY6" fmla="*/ 41262 h 426708"/>
                  <a:gd name="connsiteX7" fmla="*/ 1435567 w 1444142"/>
                  <a:gd name="connsiteY7" fmla="*/ 20241 h 426708"/>
                  <a:gd name="connsiteX8" fmla="*/ 1148284 w 1444142"/>
                  <a:gd name="connsiteY8" fmla="*/ 268986 h 426708"/>
                  <a:gd name="connsiteX9" fmla="*/ 871512 w 1444142"/>
                  <a:gd name="connsiteY9" fmla="*/ 395110 h 426708"/>
                  <a:gd name="connsiteX10" fmla="*/ 969608 w 1444142"/>
                  <a:gd name="connsiteY10" fmla="*/ 395110 h 426708"/>
                  <a:gd name="connsiteX11" fmla="*/ 689332 w 1444142"/>
                  <a:gd name="connsiteY11" fmla="*/ 388103 h 426708"/>
                  <a:gd name="connsiteX12" fmla="*/ 580726 w 1444142"/>
                  <a:gd name="connsiteY12" fmla="*/ 419634 h 426708"/>
                  <a:gd name="connsiteX13" fmla="*/ 374022 w 1444142"/>
                  <a:gd name="connsiteY13" fmla="*/ 314531 h 426708"/>
                  <a:gd name="connsiteX14" fmla="*/ 612257 w 1444142"/>
                  <a:gd name="connsiteY14" fmla="*/ 426641 h 426708"/>
                  <a:gd name="connsiteX15" fmla="*/ 391539 w 1444142"/>
                  <a:gd name="connsiteY15" fmla="*/ 328545 h 426708"/>
                  <a:gd name="connsiteX16" fmla="*/ 212864 w 1444142"/>
                  <a:gd name="connsiteY16" fmla="*/ 174393 h 426708"/>
                  <a:gd name="connsiteX17" fmla="*/ 20174 w 1444142"/>
                  <a:gd name="connsiteY17" fmla="*/ 184903 h 426708"/>
                  <a:gd name="connsiteX18" fmla="*/ 76229 w 1444142"/>
                  <a:gd name="connsiteY18" fmla="*/ 121841 h 42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44142" h="426708">
                    <a:moveTo>
                      <a:pt x="76229" y="121841"/>
                    </a:moveTo>
                    <a:cubicBezTo>
                      <a:pt x="180748" y="100237"/>
                      <a:pt x="480877" y="67538"/>
                      <a:pt x="647291" y="55276"/>
                    </a:cubicBezTo>
                    <a:cubicBezTo>
                      <a:pt x="813705" y="43014"/>
                      <a:pt x="1027999" y="52356"/>
                      <a:pt x="1074712" y="48269"/>
                    </a:cubicBezTo>
                    <a:cubicBezTo>
                      <a:pt x="1121425" y="44182"/>
                      <a:pt x="899540" y="37759"/>
                      <a:pt x="927567" y="30752"/>
                    </a:cubicBezTo>
                    <a:cubicBezTo>
                      <a:pt x="955595" y="23745"/>
                      <a:pt x="1157043" y="10899"/>
                      <a:pt x="1242877" y="6228"/>
                    </a:cubicBezTo>
                    <a:cubicBezTo>
                      <a:pt x="1328711" y="1557"/>
                      <a:pt x="1426225" y="-3115"/>
                      <a:pt x="1442574" y="2724"/>
                    </a:cubicBezTo>
                    <a:cubicBezTo>
                      <a:pt x="1458923" y="8563"/>
                      <a:pt x="1342142" y="38343"/>
                      <a:pt x="1340974" y="41262"/>
                    </a:cubicBezTo>
                    <a:cubicBezTo>
                      <a:pt x="1339806" y="44181"/>
                      <a:pt x="1467682" y="-17713"/>
                      <a:pt x="1435567" y="20241"/>
                    </a:cubicBezTo>
                    <a:cubicBezTo>
                      <a:pt x="1403452" y="58195"/>
                      <a:pt x="1242293" y="206508"/>
                      <a:pt x="1148284" y="268986"/>
                    </a:cubicBezTo>
                    <a:cubicBezTo>
                      <a:pt x="1054275" y="331464"/>
                      <a:pt x="901291" y="374089"/>
                      <a:pt x="871512" y="395110"/>
                    </a:cubicBezTo>
                    <a:cubicBezTo>
                      <a:pt x="841733" y="416131"/>
                      <a:pt x="999971" y="396278"/>
                      <a:pt x="969608" y="395110"/>
                    </a:cubicBezTo>
                    <a:cubicBezTo>
                      <a:pt x="939245" y="393942"/>
                      <a:pt x="754146" y="384016"/>
                      <a:pt x="689332" y="388103"/>
                    </a:cubicBezTo>
                    <a:cubicBezTo>
                      <a:pt x="624518" y="392190"/>
                      <a:pt x="633278" y="431896"/>
                      <a:pt x="580726" y="419634"/>
                    </a:cubicBezTo>
                    <a:cubicBezTo>
                      <a:pt x="528174" y="407372"/>
                      <a:pt x="368767" y="313363"/>
                      <a:pt x="374022" y="314531"/>
                    </a:cubicBezTo>
                    <a:cubicBezTo>
                      <a:pt x="379277" y="315699"/>
                      <a:pt x="609337" y="424305"/>
                      <a:pt x="612257" y="426641"/>
                    </a:cubicBezTo>
                    <a:cubicBezTo>
                      <a:pt x="615177" y="428977"/>
                      <a:pt x="458105" y="370586"/>
                      <a:pt x="391539" y="328545"/>
                    </a:cubicBezTo>
                    <a:cubicBezTo>
                      <a:pt x="324974" y="286504"/>
                      <a:pt x="274758" y="198333"/>
                      <a:pt x="212864" y="174393"/>
                    </a:cubicBezTo>
                    <a:cubicBezTo>
                      <a:pt x="150970" y="150453"/>
                      <a:pt x="42363" y="191910"/>
                      <a:pt x="20174" y="184903"/>
                    </a:cubicBezTo>
                    <a:cubicBezTo>
                      <a:pt x="-2015" y="177896"/>
                      <a:pt x="-28290" y="143445"/>
                      <a:pt x="76229" y="121841"/>
                    </a:cubicBezTo>
                    <a:close/>
                  </a:path>
                </a:pathLst>
              </a:custGeom>
              <a:solidFill>
                <a:srgbClr val="FF8AD8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C60892AA-3D31-A47E-5605-EE4BC14CAEF1}"/>
                  </a:ext>
                </a:extLst>
              </p:cNvPr>
              <p:cNvSpPr/>
              <p:nvPr/>
            </p:nvSpPr>
            <p:spPr>
              <a:xfrm>
                <a:off x="5775142" y="6407397"/>
                <a:ext cx="341883" cy="116024"/>
              </a:xfrm>
              <a:custGeom>
                <a:avLst/>
                <a:gdLst>
                  <a:gd name="connsiteX0" fmla="*/ 12555 w 341883"/>
                  <a:gd name="connsiteY0" fmla="*/ 410 h 116024"/>
                  <a:gd name="connsiteX1" fmla="*/ 233272 w 341883"/>
                  <a:gd name="connsiteY1" fmla="*/ 87996 h 116024"/>
                  <a:gd name="connsiteX2" fmla="*/ 341879 w 341883"/>
                  <a:gd name="connsiteY2" fmla="*/ 87996 h 116024"/>
                  <a:gd name="connsiteX3" fmla="*/ 236775 w 341883"/>
                  <a:gd name="connsiteY3" fmla="*/ 95003 h 116024"/>
                  <a:gd name="connsiteX4" fmla="*/ 68610 w 341883"/>
                  <a:gd name="connsiteY4" fmla="*/ 56465 h 116024"/>
                  <a:gd name="connsiteX5" fmla="*/ 93134 w 341883"/>
                  <a:gd name="connsiteY5" fmla="*/ 116024 h 116024"/>
                  <a:gd name="connsiteX6" fmla="*/ 33575 w 341883"/>
                  <a:gd name="connsiteY6" fmla="*/ 56465 h 116024"/>
                  <a:gd name="connsiteX7" fmla="*/ 12555 w 341883"/>
                  <a:gd name="connsiteY7" fmla="*/ 410 h 116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1883" h="116024">
                    <a:moveTo>
                      <a:pt x="12555" y="410"/>
                    </a:moveTo>
                    <a:cubicBezTo>
                      <a:pt x="45838" y="5665"/>
                      <a:pt x="178385" y="73398"/>
                      <a:pt x="233272" y="87996"/>
                    </a:cubicBezTo>
                    <a:cubicBezTo>
                      <a:pt x="288159" y="102594"/>
                      <a:pt x="341295" y="86828"/>
                      <a:pt x="341879" y="87996"/>
                    </a:cubicBezTo>
                    <a:cubicBezTo>
                      <a:pt x="342463" y="89164"/>
                      <a:pt x="282320" y="100258"/>
                      <a:pt x="236775" y="95003"/>
                    </a:cubicBezTo>
                    <a:cubicBezTo>
                      <a:pt x="191230" y="89748"/>
                      <a:pt x="92550" y="52961"/>
                      <a:pt x="68610" y="56465"/>
                    </a:cubicBezTo>
                    <a:cubicBezTo>
                      <a:pt x="44670" y="59969"/>
                      <a:pt x="98973" y="116024"/>
                      <a:pt x="93134" y="116024"/>
                    </a:cubicBezTo>
                    <a:cubicBezTo>
                      <a:pt x="87295" y="116024"/>
                      <a:pt x="45837" y="71063"/>
                      <a:pt x="33575" y="56465"/>
                    </a:cubicBezTo>
                    <a:cubicBezTo>
                      <a:pt x="21313" y="41867"/>
                      <a:pt x="-20728" y="-4845"/>
                      <a:pt x="12555" y="4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A716536B-7A15-6D99-920E-A42D9410F71F}"/>
                  </a:ext>
                </a:extLst>
              </p:cNvPr>
              <p:cNvSpPr/>
              <p:nvPr/>
            </p:nvSpPr>
            <p:spPr>
              <a:xfrm>
                <a:off x="5539076" y="6423601"/>
                <a:ext cx="228662" cy="123908"/>
              </a:xfrm>
              <a:custGeom>
                <a:avLst/>
                <a:gdLst>
                  <a:gd name="connsiteX0" fmla="*/ 13890 w 228662"/>
                  <a:gd name="connsiteY0" fmla="*/ 1723 h 123908"/>
                  <a:gd name="connsiteX1" fmla="*/ 217090 w 228662"/>
                  <a:gd name="connsiteY1" fmla="*/ 117337 h 123908"/>
                  <a:gd name="connsiteX2" fmla="*/ 185558 w 228662"/>
                  <a:gd name="connsiteY2" fmla="*/ 103323 h 123908"/>
                  <a:gd name="connsiteX3" fmla="*/ 34910 w 228662"/>
                  <a:gd name="connsiteY3" fmla="*/ 50771 h 123908"/>
                  <a:gd name="connsiteX4" fmla="*/ 13890 w 228662"/>
                  <a:gd name="connsiteY4" fmla="*/ 1723 h 12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62" h="123908">
                    <a:moveTo>
                      <a:pt x="13890" y="1723"/>
                    </a:moveTo>
                    <a:cubicBezTo>
                      <a:pt x="44253" y="12817"/>
                      <a:pt x="188479" y="100404"/>
                      <a:pt x="217090" y="117337"/>
                    </a:cubicBezTo>
                    <a:cubicBezTo>
                      <a:pt x="245701" y="134270"/>
                      <a:pt x="215921" y="114417"/>
                      <a:pt x="185558" y="103323"/>
                    </a:cubicBezTo>
                    <a:cubicBezTo>
                      <a:pt x="155195" y="92229"/>
                      <a:pt x="61186" y="65369"/>
                      <a:pt x="34910" y="50771"/>
                    </a:cubicBezTo>
                    <a:cubicBezTo>
                      <a:pt x="8634" y="36173"/>
                      <a:pt x="-16473" y="-9371"/>
                      <a:pt x="13890" y="17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CE57AD17-C882-895B-74F2-39696A79F18F}"/>
                  </a:ext>
                </a:extLst>
              </p:cNvPr>
              <p:cNvSpPr/>
              <p:nvPr/>
            </p:nvSpPr>
            <p:spPr>
              <a:xfrm>
                <a:off x="5442777" y="5731641"/>
                <a:ext cx="141760" cy="168166"/>
              </a:xfrm>
              <a:custGeom>
                <a:avLst/>
                <a:gdLst>
                  <a:gd name="connsiteX0" fmla="*/ 141720 w 141760"/>
                  <a:gd name="connsiteY0" fmla="*/ 0 h 168166"/>
                  <a:gd name="connsiteX1" fmla="*/ 22602 w 141760"/>
                  <a:gd name="connsiteY1" fmla="*/ 80580 h 168166"/>
                  <a:gd name="connsiteX2" fmla="*/ 8589 w 141760"/>
                  <a:gd name="connsiteY2" fmla="*/ 168166 h 168166"/>
                  <a:gd name="connsiteX3" fmla="*/ 8589 w 141760"/>
                  <a:gd name="connsiteY3" fmla="*/ 80580 h 168166"/>
                  <a:gd name="connsiteX4" fmla="*/ 141720 w 141760"/>
                  <a:gd name="connsiteY4" fmla="*/ 0 h 168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760" h="168166">
                    <a:moveTo>
                      <a:pt x="141720" y="0"/>
                    </a:moveTo>
                    <a:cubicBezTo>
                      <a:pt x="144055" y="0"/>
                      <a:pt x="44790" y="52552"/>
                      <a:pt x="22602" y="80580"/>
                    </a:cubicBezTo>
                    <a:cubicBezTo>
                      <a:pt x="414" y="108608"/>
                      <a:pt x="10924" y="168166"/>
                      <a:pt x="8589" y="168166"/>
                    </a:cubicBezTo>
                    <a:cubicBezTo>
                      <a:pt x="6254" y="168166"/>
                      <a:pt x="-9512" y="107440"/>
                      <a:pt x="8589" y="80580"/>
                    </a:cubicBezTo>
                    <a:cubicBezTo>
                      <a:pt x="26690" y="53720"/>
                      <a:pt x="139385" y="0"/>
                      <a:pt x="141720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58D036FE-7BA7-5745-634A-8FA124D3E12E}"/>
                  </a:ext>
                </a:extLst>
              </p:cNvPr>
              <p:cNvSpPr/>
              <p:nvPr/>
            </p:nvSpPr>
            <p:spPr>
              <a:xfrm>
                <a:off x="5843857" y="5794703"/>
                <a:ext cx="115559" cy="213711"/>
              </a:xfrm>
              <a:custGeom>
                <a:avLst/>
                <a:gdLst>
                  <a:gd name="connsiteX0" fmla="*/ 115509 w 115559"/>
                  <a:gd name="connsiteY0" fmla="*/ 0 h 213711"/>
                  <a:gd name="connsiteX1" fmla="*/ 20915 w 115559"/>
                  <a:gd name="connsiteY1" fmla="*/ 115614 h 213711"/>
                  <a:gd name="connsiteX2" fmla="*/ 10405 w 115559"/>
                  <a:gd name="connsiteY2" fmla="*/ 213711 h 213711"/>
                  <a:gd name="connsiteX3" fmla="*/ 6902 w 115559"/>
                  <a:gd name="connsiteY3" fmla="*/ 115614 h 213711"/>
                  <a:gd name="connsiteX4" fmla="*/ 115509 w 115559"/>
                  <a:gd name="connsiteY4" fmla="*/ 0 h 21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559" h="213711">
                    <a:moveTo>
                      <a:pt x="115509" y="0"/>
                    </a:moveTo>
                    <a:cubicBezTo>
                      <a:pt x="117844" y="0"/>
                      <a:pt x="38432" y="79996"/>
                      <a:pt x="20915" y="115614"/>
                    </a:cubicBezTo>
                    <a:cubicBezTo>
                      <a:pt x="3398" y="151232"/>
                      <a:pt x="12740" y="213711"/>
                      <a:pt x="10405" y="213711"/>
                    </a:cubicBezTo>
                    <a:cubicBezTo>
                      <a:pt x="8070" y="213711"/>
                      <a:pt x="-9447" y="149481"/>
                      <a:pt x="6902" y="115614"/>
                    </a:cubicBezTo>
                    <a:cubicBezTo>
                      <a:pt x="23251" y="81747"/>
                      <a:pt x="113174" y="0"/>
                      <a:pt x="11550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7B146CF4-702F-012D-5D17-735B93DF7F39}"/>
                  </a:ext>
                </a:extLst>
              </p:cNvPr>
              <p:cNvSpPr/>
              <p:nvPr/>
            </p:nvSpPr>
            <p:spPr>
              <a:xfrm>
                <a:off x="6491737" y="5796877"/>
                <a:ext cx="87854" cy="363291"/>
              </a:xfrm>
              <a:custGeom>
                <a:avLst/>
                <a:gdLst>
                  <a:gd name="connsiteX0" fmla="*/ 42194 w 87854"/>
                  <a:gd name="connsiteY0" fmla="*/ 1330 h 363291"/>
                  <a:gd name="connsiteX1" fmla="*/ 153 w 87854"/>
                  <a:gd name="connsiteY1" fmla="*/ 74902 h 363291"/>
                  <a:gd name="connsiteX2" fmla="*/ 59711 w 87854"/>
                  <a:gd name="connsiteY2" fmla="*/ 180006 h 363291"/>
                  <a:gd name="connsiteX3" fmla="*/ 87739 w 87854"/>
                  <a:gd name="connsiteY3" fmla="*/ 232557 h 363291"/>
                  <a:gd name="connsiteX4" fmla="*/ 70222 w 87854"/>
                  <a:gd name="connsiteY4" fmla="*/ 362185 h 363291"/>
                  <a:gd name="connsiteX5" fmla="*/ 84235 w 87854"/>
                  <a:gd name="connsiteY5" fmla="*/ 292116 h 363291"/>
                  <a:gd name="connsiteX6" fmla="*/ 77229 w 87854"/>
                  <a:gd name="connsiteY6" fmla="*/ 239564 h 363291"/>
                  <a:gd name="connsiteX7" fmla="*/ 31684 w 87854"/>
                  <a:gd name="connsiteY7" fmla="*/ 137964 h 363291"/>
                  <a:gd name="connsiteX8" fmla="*/ 42194 w 87854"/>
                  <a:gd name="connsiteY8" fmla="*/ 1330 h 36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54" h="363291">
                    <a:moveTo>
                      <a:pt x="42194" y="1330"/>
                    </a:moveTo>
                    <a:cubicBezTo>
                      <a:pt x="36939" y="-9180"/>
                      <a:pt x="-2767" y="45123"/>
                      <a:pt x="153" y="74902"/>
                    </a:cubicBezTo>
                    <a:cubicBezTo>
                      <a:pt x="3072" y="104681"/>
                      <a:pt x="45113" y="153730"/>
                      <a:pt x="59711" y="180006"/>
                    </a:cubicBezTo>
                    <a:cubicBezTo>
                      <a:pt x="74309" y="206282"/>
                      <a:pt x="85987" y="202194"/>
                      <a:pt x="87739" y="232557"/>
                    </a:cubicBezTo>
                    <a:cubicBezTo>
                      <a:pt x="89491" y="262920"/>
                      <a:pt x="70806" y="352259"/>
                      <a:pt x="70222" y="362185"/>
                    </a:cubicBezTo>
                    <a:cubicBezTo>
                      <a:pt x="69638" y="372111"/>
                      <a:pt x="83067" y="312553"/>
                      <a:pt x="84235" y="292116"/>
                    </a:cubicBezTo>
                    <a:cubicBezTo>
                      <a:pt x="85403" y="271679"/>
                      <a:pt x="85987" y="265256"/>
                      <a:pt x="77229" y="239564"/>
                    </a:cubicBezTo>
                    <a:cubicBezTo>
                      <a:pt x="68471" y="213872"/>
                      <a:pt x="40443" y="171247"/>
                      <a:pt x="31684" y="137964"/>
                    </a:cubicBezTo>
                    <a:cubicBezTo>
                      <a:pt x="22925" y="104681"/>
                      <a:pt x="47449" y="11840"/>
                      <a:pt x="42194" y="133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B1FF4095-3A6B-84AF-D1B1-3277ED657BD6}"/>
                  </a:ext>
                </a:extLst>
              </p:cNvPr>
              <p:cNvSpPr/>
              <p:nvPr/>
            </p:nvSpPr>
            <p:spPr>
              <a:xfrm>
                <a:off x="6329863" y="5469744"/>
                <a:ext cx="974311" cy="1239545"/>
              </a:xfrm>
              <a:custGeom>
                <a:avLst/>
                <a:gdLst>
                  <a:gd name="connsiteX0" fmla="*/ 352291 w 974311"/>
                  <a:gd name="connsiteY0" fmla="*/ 5835 h 1239545"/>
                  <a:gd name="connsiteX1" fmla="*/ 904177 w 974311"/>
                  <a:gd name="connsiteY1" fmla="*/ 422455 h 1239545"/>
                  <a:gd name="connsiteX2" fmla="*/ 812196 w 974311"/>
                  <a:gd name="connsiteY2" fmla="*/ 665934 h 1239545"/>
                  <a:gd name="connsiteX3" fmla="*/ 969105 w 974311"/>
                  <a:gd name="connsiteY3" fmla="*/ 601006 h 1239545"/>
                  <a:gd name="connsiteX4" fmla="*/ 871713 w 974311"/>
                  <a:gd name="connsiteY4" fmla="*/ 844486 h 1239545"/>
                  <a:gd name="connsiteX5" fmla="*/ 952873 w 974311"/>
                  <a:gd name="connsiteY5" fmla="*/ 995984 h 1239545"/>
                  <a:gd name="connsiteX6" fmla="*/ 400987 w 974311"/>
                  <a:gd name="connsiteY6" fmla="*/ 1239463 h 1239545"/>
                  <a:gd name="connsiteX7" fmla="*/ 741858 w 974311"/>
                  <a:gd name="connsiteY7" fmla="*/ 968931 h 1239545"/>
                  <a:gd name="connsiteX8" fmla="*/ 568717 w 974311"/>
                  <a:gd name="connsiteY8" fmla="*/ 801200 h 1239545"/>
                  <a:gd name="connsiteX9" fmla="*/ 179150 w 974311"/>
                  <a:gd name="connsiteY9" fmla="*/ 774147 h 1239545"/>
                  <a:gd name="connsiteX10" fmla="*/ 552485 w 974311"/>
                  <a:gd name="connsiteY10" fmla="*/ 806611 h 1239545"/>
                  <a:gd name="connsiteX11" fmla="*/ 599 w 974311"/>
                  <a:gd name="connsiteY11" fmla="*/ 579364 h 1239545"/>
                  <a:gd name="connsiteX12" fmla="*/ 438861 w 974311"/>
                  <a:gd name="connsiteY12" fmla="*/ 757915 h 1239545"/>
                  <a:gd name="connsiteX13" fmla="*/ 130454 w 974311"/>
                  <a:gd name="connsiteY13" fmla="*/ 195207 h 1239545"/>
                  <a:gd name="connsiteX14" fmla="*/ 244078 w 974311"/>
                  <a:gd name="connsiteY14" fmla="*/ 389991 h 1239545"/>
                  <a:gd name="connsiteX15" fmla="*/ 227846 w 974311"/>
                  <a:gd name="connsiteY15" fmla="*/ 189797 h 1239545"/>
                  <a:gd name="connsiteX16" fmla="*/ 352291 w 974311"/>
                  <a:gd name="connsiteY16" fmla="*/ 5835 h 123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4311" h="1239545">
                    <a:moveTo>
                      <a:pt x="352291" y="5835"/>
                    </a:moveTo>
                    <a:cubicBezTo>
                      <a:pt x="465013" y="44611"/>
                      <a:pt x="827526" y="312439"/>
                      <a:pt x="904177" y="422455"/>
                    </a:cubicBezTo>
                    <a:cubicBezTo>
                      <a:pt x="980828" y="532471"/>
                      <a:pt x="801375" y="636176"/>
                      <a:pt x="812196" y="665934"/>
                    </a:cubicBezTo>
                    <a:cubicBezTo>
                      <a:pt x="823017" y="695692"/>
                      <a:pt x="959186" y="571247"/>
                      <a:pt x="969105" y="601006"/>
                    </a:cubicBezTo>
                    <a:cubicBezTo>
                      <a:pt x="979024" y="630765"/>
                      <a:pt x="874418" y="778656"/>
                      <a:pt x="871713" y="844486"/>
                    </a:cubicBezTo>
                    <a:cubicBezTo>
                      <a:pt x="869008" y="910316"/>
                      <a:pt x="1031327" y="930155"/>
                      <a:pt x="952873" y="995984"/>
                    </a:cubicBezTo>
                    <a:cubicBezTo>
                      <a:pt x="874419" y="1061813"/>
                      <a:pt x="436156" y="1243972"/>
                      <a:pt x="400987" y="1239463"/>
                    </a:cubicBezTo>
                    <a:cubicBezTo>
                      <a:pt x="365818" y="1234954"/>
                      <a:pt x="713903" y="1041975"/>
                      <a:pt x="741858" y="968931"/>
                    </a:cubicBezTo>
                    <a:cubicBezTo>
                      <a:pt x="769813" y="895887"/>
                      <a:pt x="662502" y="833664"/>
                      <a:pt x="568717" y="801200"/>
                    </a:cubicBezTo>
                    <a:cubicBezTo>
                      <a:pt x="474932" y="768736"/>
                      <a:pt x="181855" y="773245"/>
                      <a:pt x="179150" y="774147"/>
                    </a:cubicBezTo>
                    <a:cubicBezTo>
                      <a:pt x="176445" y="775049"/>
                      <a:pt x="582244" y="839075"/>
                      <a:pt x="552485" y="806611"/>
                    </a:cubicBezTo>
                    <a:cubicBezTo>
                      <a:pt x="522727" y="774147"/>
                      <a:pt x="19536" y="587480"/>
                      <a:pt x="599" y="579364"/>
                    </a:cubicBezTo>
                    <a:cubicBezTo>
                      <a:pt x="-18338" y="571248"/>
                      <a:pt x="417219" y="821941"/>
                      <a:pt x="438861" y="757915"/>
                    </a:cubicBezTo>
                    <a:cubicBezTo>
                      <a:pt x="460503" y="693889"/>
                      <a:pt x="162918" y="256528"/>
                      <a:pt x="130454" y="195207"/>
                    </a:cubicBezTo>
                    <a:cubicBezTo>
                      <a:pt x="97990" y="133886"/>
                      <a:pt x="227846" y="390893"/>
                      <a:pt x="244078" y="389991"/>
                    </a:cubicBezTo>
                    <a:cubicBezTo>
                      <a:pt x="260310" y="389089"/>
                      <a:pt x="208909" y="247511"/>
                      <a:pt x="227846" y="189797"/>
                    </a:cubicBezTo>
                    <a:cubicBezTo>
                      <a:pt x="246783" y="132083"/>
                      <a:pt x="239569" y="-32941"/>
                      <a:pt x="352291" y="583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A1D82DD6-4F48-068F-C88A-AFAD06E2A3EB}"/>
                  </a:ext>
                </a:extLst>
              </p:cNvPr>
              <p:cNvSpPr/>
              <p:nvPr/>
            </p:nvSpPr>
            <p:spPr>
              <a:xfrm>
                <a:off x="5289495" y="5526659"/>
                <a:ext cx="580395" cy="891874"/>
              </a:xfrm>
              <a:custGeom>
                <a:avLst/>
                <a:gdLst>
                  <a:gd name="connsiteX0" fmla="*/ 570240 w 580395"/>
                  <a:gd name="connsiteY0" fmla="*/ 246505 h 891874"/>
                  <a:gd name="connsiteX1" fmla="*/ 315939 w 580395"/>
                  <a:gd name="connsiteY1" fmla="*/ 538681 h 891874"/>
                  <a:gd name="connsiteX2" fmla="*/ 548597 w 580395"/>
                  <a:gd name="connsiteY2" fmla="*/ 468342 h 891874"/>
                  <a:gd name="connsiteX3" fmla="*/ 207726 w 580395"/>
                  <a:gd name="connsiteY3" fmla="*/ 673947 h 891874"/>
                  <a:gd name="connsiteX4" fmla="*/ 39996 w 580395"/>
                  <a:gd name="connsiteY4" fmla="*/ 890373 h 891874"/>
                  <a:gd name="connsiteX5" fmla="*/ 2122 w 580395"/>
                  <a:gd name="connsiteY5" fmla="*/ 744285 h 891874"/>
                  <a:gd name="connsiteX6" fmla="*/ 83281 w 580395"/>
                  <a:gd name="connsiteY6" fmla="*/ 289791 h 891874"/>
                  <a:gd name="connsiteX7" fmla="*/ 83281 w 580395"/>
                  <a:gd name="connsiteY7" fmla="*/ 462932 h 891874"/>
                  <a:gd name="connsiteX8" fmla="*/ 332171 w 580395"/>
                  <a:gd name="connsiteY8" fmla="*/ 13848 h 891874"/>
                  <a:gd name="connsiteX9" fmla="*/ 510723 w 580395"/>
                  <a:gd name="connsiteY9" fmla="*/ 122061 h 891874"/>
                  <a:gd name="connsiteX10" fmla="*/ 570240 w 580395"/>
                  <a:gd name="connsiteY10" fmla="*/ 246505 h 89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0395" h="891874">
                    <a:moveTo>
                      <a:pt x="570240" y="246505"/>
                    </a:moveTo>
                    <a:cubicBezTo>
                      <a:pt x="537776" y="315942"/>
                      <a:pt x="319546" y="501708"/>
                      <a:pt x="315939" y="538681"/>
                    </a:cubicBezTo>
                    <a:cubicBezTo>
                      <a:pt x="312332" y="575654"/>
                      <a:pt x="566632" y="445798"/>
                      <a:pt x="548597" y="468342"/>
                    </a:cubicBezTo>
                    <a:cubicBezTo>
                      <a:pt x="530562" y="490886"/>
                      <a:pt x="292493" y="603609"/>
                      <a:pt x="207726" y="673947"/>
                    </a:cubicBezTo>
                    <a:cubicBezTo>
                      <a:pt x="122959" y="744286"/>
                      <a:pt x="74263" y="878650"/>
                      <a:pt x="39996" y="890373"/>
                    </a:cubicBezTo>
                    <a:cubicBezTo>
                      <a:pt x="5729" y="902096"/>
                      <a:pt x="-5092" y="844382"/>
                      <a:pt x="2122" y="744285"/>
                    </a:cubicBezTo>
                    <a:cubicBezTo>
                      <a:pt x="9336" y="644188"/>
                      <a:pt x="69755" y="336683"/>
                      <a:pt x="83281" y="289791"/>
                    </a:cubicBezTo>
                    <a:cubicBezTo>
                      <a:pt x="96807" y="242899"/>
                      <a:pt x="41799" y="508922"/>
                      <a:pt x="83281" y="462932"/>
                    </a:cubicBezTo>
                    <a:cubicBezTo>
                      <a:pt x="124763" y="416942"/>
                      <a:pt x="260931" y="70660"/>
                      <a:pt x="332171" y="13848"/>
                    </a:cubicBezTo>
                    <a:cubicBezTo>
                      <a:pt x="403411" y="-42964"/>
                      <a:pt x="471045" y="91401"/>
                      <a:pt x="510723" y="122061"/>
                    </a:cubicBezTo>
                    <a:cubicBezTo>
                      <a:pt x="550401" y="152721"/>
                      <a:pt x="602704" y="177068"/>
                      <a:pt x="570240" y="24650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A80FDA2D-F6E6-3FE5-3ED0-818D4DD72BB3}"/>
                  </a:ext>
                </a:extLst>
              </p:cNvPr>
              <p:cNvSpPr/>
              <p:nvPr/>
            </p:nvSpPr>
            <p:spPr>
              <a:xfrm>
                <a:off x="6379617" y="3739729"/>
                <a:ext cx="1194701" cy="403461"/>
              </a:xfrm>
              <a:custGeom>
                <a:avLst/>
                <a:gdLst>
                  <a:gd name="connsiteX0" fmla="*/ 242163 w 1194701"/>
                  <a:gd name="connsiteY0" fmla="*/ 108371 h 403461"/>
                  <a:gd name="connsiteX1" fmla="*/ 63093 w 1194701"/>
                  <a:gd name="connsiteY1" fmla="*/ 363641 h 403461"/>
                  <a:gd name="connsiteX2" fmla="*/ 21183 w 1194701"/>
                  <a:gd name="connsiteY2" fmla="*/ 397931 h 403461"/>
                  <a:gd name="connsiteX3" fmla="*/ 379323 w 1194701"/>
                  <a:gd name="connsiteY3" fmla="*/ 314111 h 403461"/>
                  <a:gd name="connsiteX4" fmla="*/ 284073 w 1194701"/>
                  <a:gd name="connsiteY4" fmla="*/ 367451 h 403461"/>
                  <a:gd name="connsiteX5" fmla="*/ 588873 w 1194701"/>
                  <a:gd name="connsiteY5" fmla="*/ 310301 h 403461"/>
                  <a:gd name="connsiteX6" fmla="*/ 436473 w 1194701"/>
                  <a:gd name="connsiteY6" fmla="*/ 336971 h 403461"/>
                  <a:gd name="connsiteX7" fmla="*/ 867003 w 1194701"/>
                  <a:gd name="connsiteY7" fmla="*/ 234101 h 403461"/>
                  <a:gd name="connsiteX8" fmla="*/ 745083 w 1194701"/>
                  <a:gd name="connsiteY8" fmla="*/ 295061 h 403461"/>
                  <a:gd name="connsiteX9" fmla="*/ 1084173 w 1194701"/>
                  <a:gd name="connsiteY9" fmla="*/ 249341 h 403461"/>
                  <a:gd name="connsiteX10" fmla="*/ 901293 w 1194701"/>
                  <a:gd name="connsiteY10" fmla="*/ 279821 h 403461"/>
                  <a:gd name="connsiteX11" fmla="*/ 1194663 w 1194701"/>
                  <a:gd name="connsiteY11" fmla="*/ 211241 h 403461"/>
                  <a:gd name="connsiteX12" fmla="*/ 878433 w 1194701"/>
                  <a:gd name="connsiteY12" fmla="*/ 1691 h 403461"/>
                  <a:gd name="connsiteX13" fmla="*/ 973683 w 1194701"/>
                  <a:gd name="connsiteY13" fmla="*/ 108371 h 403461"/>
                  <a:gd name="connsiteX14" fmla="*/ 844143 w 1194701"/>
                  <a:gd name="connsiteY14" fmla="*/ 32171 h 403461"/>
                  <a:gd name="connsiteX15" fmla="*/ 745083 w 1194701"/>
                  <a:gd name="connsiteY15" fmla="*/ 24551 h 403461"/>
                  <a:gd name="connsiteX16" fmla="*/ 421233 w 1194701"/>
                  <a:gd name="connsiteY16" fmla="*/ 77891 h 403461"/>
                  <a:gd name="connsiteX17" fmla="*/ 615543 w 1194701"/>
                  <a:gd name="connsiteY17" fmla="*/ 51221 h 403461"/>
                  <a:gd name="connsiteX18" fmla="*/ 337413 w 1194701"/>
                  <a:gd name="connsiteY18" fmla="*/ 104561 h 403461"/>
                  <a:gd name="connsiteX19" fmla="*/ 242163 w 1194701"/>
                  <a:gd name="connsiteY19" fmla="*/ 108371 h 403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701" h="403461">
                    <a:moveTo>
                      <a:pt x="242163" y="108371"/>
                    </a:moveTo>
                    <a:cubicBezTo>
                      <a:pt x="196443" y="151551"/>
                      <a:pt x="99923" y="315381"/>
                      <a:pt x="63093" y="363641"/>
                    </a:cubicBezTo>
                    <a:cubicBezTo>
                      <a:pt x="26263" y="411901"/>
                      <a:pt x="-31522" y="406186"/>
                      <a:pt x="21183" y="397931"/>
                    </a:cubicBezTo>
                    <a:cubicBezTo>
                      <a:pt x="73888" y="389676"/>
                      <a:pt x="335508" y="319191"/>
                      <a:pt x="379323" y="314111"/>
                    </a:cubicBezTo>
                    <a:cubicBezTo>
                      <a:pt x="423138" y="309031"/>
                      <a:pt x="249148" y="368086"/>
                      <a:pt x="284073" y="367451"/>
                    </a:cubicBezTo>
                    <a:cubicBezTo>
                      <a:pt x="318998" y="366816"/>
                      <a:pt x="563473" y="315381"/>
                      <a:pt x="588873" y="310301"/>
                    </a:cubicBezTo>
                    <a:cubicBezTo>
                      <a:pt x="614273" y="305221"/>
                      <a:pt x="390118" y="349671"/>
                      <a:pt x="436473" y="336971"/>
                    </a:cubicBezTo>
                    <a:cubicBezTo>
                      <a:pt x="482828" y="324271"/>
                      <a:pt x="815568" y="241086"/>
                      <a:pt x="867003" y="234101"/>
                    </a:cubicBezTo>
                    <a:cubicBezTo>
                      <a:pt x="918438" y="227116"/>
                      <a:pt x="708888" y="292521"/>
                      <a:pt x="745083" y="295061"/>
                    </a:cubicBezTo>
                    <a:cubicBezTo>
                      <a:pt x="781278" y="297601"/>
                      <a:pt x="1058138" y="251881"/>
                      <a:pt x="1084173" y="249341"/>
                    </a:cubicBezTo>
                    <a:cubicBezTo>
                      <a:pt x="1110208" y="246801"/>
                      <a:pt x="882878" y="286171"/>
                      <a:pt x="901293" y="279821"/>
                    </a:cubicBezTo>
                    <a:cubicBezTo>
                      <a:pt x="919708" y="273471"/>
                      <a:pt x="1198473" y="257596"/>
                      <a:pt x="1194663" y="211241"/>
                    </a:cubicBezTo>
                    <a:cubicBezTo>
                      <a:pt x="1190853" y="164886"/>
                      <a:pt x="915263" y="18836"/>
                      <a:pt x="878433" y="1691"/>
                    </a:cubicBezTo>
                    <a:cubicBezTo>
                      <a:pt x="841603" y="-15454"/>
                      <a:pt x="979398" y="103291"/>
                      <a:pt x="973683" y="108371"/>
                    </a:cubicBezTo>
                    <a:cubicBezTo>
                      <a:pt x="967968" y="113451"/>
                      <a:pt x="882243" y="46141"/>
                      <a:pt x="844143" y="32171"/>
                    </a:cubicBezTo>
                    <a:cubicBezTo>
                      <a:pt x="806043" y="18201"/>
                      <a:pt x="815568" y="16931"/>
                      <a:pt x="745083" y="24551"/>
                    </a:cubicBezTo>
                    <a:cubicBezTo>
                      <a:pt x="674598" y="32171"/>
                      <a:pt x="442823" y="73446"/>
                      <a:pt x="421233" y="77891"/>
                    </a:cubicBezTo>
                    <a:cubicBezTo>
                      <a:pt x="399643" y="82336"/>
                      <a:pt x="629513" y="46776"/>
                      <a:pt x="615543" y="51221"/>
                    </a:cubicBezTo>
                    <a:cubicBezTo>
                      <a:pt x="601573" y="55666"/>
                      <a:pt x="395833" y="94401"/>
                      <a:pt x="337413" y="104561"/>
                    </a:cubicBezTo>
                    <a:cubicBezTo>
                      <a:pt x="278993" y="114721"/>
                      <a:pt x="287883" y="65191"/>
                      <a:pt x="242163" y="108371"/>
                    </a:cubicBezTo>
                    <a:close/>
                  </a:path>
                </a:pathLst>
              </a:custGeom>
              <a:solidFill>
                <a:srgbClr val="FFC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EC75225B-CE13-F5F4-A768-30B3A3750795}"/>
                  </a:ext>
                </a:extLst>
              </p:cNvPr>
              <p:cNvSpPr/>
              <p:nvPr/>
            </p:nvSpPr>
            <p:spPr>
              <a:xfrm>
                <a:off x="4640578" y="3706067"/>
                <a:ext cx="1116899" cy="439949"/>
              </a:xfrm>
              <a:custGeom>
                <a:avLst/>
                <a:gdLst>
                  <a:gd name="connsiteX0" fmla="*/ 2 w 1116899"/>
                  <a:gd name="connsiteY0" fmla="*/ 233473 h 439949"/>
                  <a:gd name="connsiteX1" fmla="*/ 121922 w 1116899"/>
                  <a:gd name="connsiteY1" fmla="*/ 46783 h 439949"/>
                  <a:gd name="connsiteX2" fmla="*/ 91442 w 1116899"/>
                  <a:gd name="connsiteY2" fmla="*/ 103933 h 439949"/>
                  <a:gd name="connsiteX3" fmla="*/ 342902 w 1116899"/>
                  <a:gd name="connsiteY3" fmla="*/ 1063 h 439949"/>
                  <a:gd name="connsiteX4" fmla="*/ 369572 w 1116899"/>
                  <a:gd name="connsiteY4" fmla="*/ 54403 h 439949"/>
                  <a:gd name="connsiteX5" fmla="*/ 590552 w 1116899"/>
                  <a:gd name="connsiteY5" fmla="*/ 119173 h 439949"/>
                  <a:gd name="connsiteX6" fmla="*/ 571502 w 1116899"/>
                  <a:gd name="connsiteY6" fmla="*/ 134413 h 439949"/>
                  <a:gd name="connsiteX7" fmla="*/ 754382 w 1116899"/>
                  <a:gd name="connsiteY7" fmla="*/ 172513 h 439949"/>
                  <a:gd name="connsiteX8" fmla="*/ 834392 w 1116899"/>
                  <a:gd name="connsiteY8" fmla="*/ 233473 h 439949"/>
                  <a:gd name="connsiteX9" fmla="*/ 868682 w 1116899"/>
                  <a:gd name="connsiteY9" fmla="*/ 172513 h 439949"/>
                  <a:gd name="connsiteX10" fmla="*/ 948692 w 1116899"/>
                  <a:gd name="connsiteY10" fmla="*/ 275383 h 439949"/>
                  <a:gd name="connsiteX11" fmla="*/ 948692 w 1116899"/>
                  <a:gd name="connsiteY11" fmla="*/ 191563 h 439949"/>
                  <a:gd name="connsiteX12" fmla="*/ 1021082 w 1116899"/>
                  <a:gd name="connsiteY12" fmla="*/ 233473 h 439949"/>
                  <a:gd name="connsiteX13" fmla="*/ 1024892 w 1116899"/>
                  <a:gd name="connsiteY13" fmla="*/ 195373 h 439949"/>
                  <a:gd name="connsiteX14" fmla="*/ 1116332 w 1116899"/>
                  <a:gd name="connsiteY14" fmla="*/ 317293 h 439949"/>
                  <a:gd name="connsiteX15" fmla="*/ 1059182 w 1116899"/>
                  <a:gd name="connsiteY15" fmla="*/ 439213 h 439949"/>
                  <a:gd name="connsiteX16" fmla="*/ 971552 w 1116899"/>
                  <a:gd name="connsiteY16" fmla="*/ 366823 h 439949"/>
                  <a:gd name="connsiteX17" fmla="*/ 647702 w 1116899"/>
                  <a:gd name="connsiteY17" fmla="*/ 336343 h 439949"/>
                  <a:gd name="connsiteX18" fmla="*/ 666752 w 1116899"/>
                  <a:gd name="connsiteY18" fmla="*/ 321103 h 439949"/>
                  <a:gd name="connsiteX19" fmla="*/ 350522 w 1116899"/>
                  <a:gd name="connsiteY19" fmla="*/ 321103 h 439949"/>
                  <a:gd name="connsiteX20" fmla="*/ 354332 w 1116899"/>
                  <a:gd name="connsiteY20" fmla="*/ 241093 h 439949"/>
                  <a:gd name="connsiteX21" fmla="*/ 297182 w 1116899"/>
                  <a:gd name="connsiteY21" fmla="*/ 309673 h 439949"/>
                  <a:gd name="connsiteX22" fmla="*/ 198122 w 1116899"/>
                  <a:gd name="connsiteY22" fmla="*/ 222043 h 439949"/>
                  <a:gd name="connsiteX23" fmla="*/ 95252 w 1116899"/>
                  <a:gd name="connsiteY23" fmla="*/ 279193 h 439949"/>
                  <a:gd name="connsiteX24" fmla="*/ 60962 w 1116899"/>
                  <a:gd name="connsiteY24" fmla="*/ 237283 h 439949"/>
                  <a:gd name="connsiteX25" fmla="*/ 125732 w 1116899"/>
                  <a:gd name="connsiteY25" fmla="*/ 153463 h 439949"/>
                  <a:gd name="connsiteX26" fmla="*/ 2 w 1116899"/>
                  <a:gd name="connsiteY26" fmla="*/ 233473 h 43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16899" h="439949">
                    <a:moveTo>
                      <a:pt x="2" y="233473"/>
                    </a:moveTo>
                    <a:cubicBezTo>
                      <a:pt x="-633" y="215693"/>
                      <a:pt x="106682" y="68373"/>
                      <a:pt x="121922" y="46783"/>
                    </a:cubicBezTo>
                    <a:cubicBezTo>
                      <a:pt x="137162" y="25193"/>
                      <a:pt x="54612" y="111553"/>
                      <a:pt x="91442" y="103933"/>
                    </a:cubicBezTo>
                    <a:cubicBezTo>
                      <a:pt x="128272" y="96313"/>
                      <a:pt x="296547" y="9318"/>
                      <a:pt x="342902" y="1063"/>
                    </a:cubicBezTo>
                    <a:cubicBezTo>
                      <a:pt x="389257" y="-7192"/>
                      <a:pt x="328297" y="34718"/>
                      <a:pt x="369572" y="54403"/>
                    </a:cubicBezTo>
                    <a:cubicBezTo>
                      <a:pt x="410847" y="74088"/>
                      <a:pt x="556897" y="105838"/>
                      <a:pt x="590552" y="119173"/>
                    </a:cubicBezTo>
                    <a:cubicBezTo>
                      <a:pt x="624207" y="132508"/>
                      <a:pt x="544197" y="125523"/>
                      <a:pt x="571502" y="134413"/>
                    </a:cubicBezTo>
                    <a:cubicBezTo>
                      <a:pt x="598807" y="143303"/>
                      <a:pt x="710567" y="156003"/>
                      <a:pt x="754382" y="172513"/>
                    </a:cubicBezTo>
                    <a:cubicBezTo>
                      <a:pt x="798197" y="189023"/>
                      <a:pt x="815342" y="233473"/>
                      <a:pt x="834392" y="233473"/>
                    </a:cubicBezTo>
                    <a:cubicBezTo>
                      <a:pt x="853442" y="233473"/>
                      <a:pt x="849632" y="165528"/>
                      <a:pt x="868682" y="172513"/>
                    </a:cubicBezTo>
                    <a:cubicBezTo>
                      <a:pt x="887732" y="179498"/>
                      <a:pt x="935357" y="272208"/>
                      <a:pt x="948692" y="275383"/>
                    </a:cubicBezTo>
                    <a:cubicBezTo>
                      <a:pt x="962027" y="278558"/>
                      <a:pt x="936627" y="198548"/>
                      <a:pt x="948692" y="191563"/>
                    </a:cubicBezTo>
                    <a:cubicBezTo>
                      <a:pt x="960757" y="184578"/>
                      <a:pt x="1008382" y="232838"/>
                      <a:pt x="1021082" y="233473"/>
                    </a:cubicBezTo>
                    <a:cubicBezTo>
                      <a:pt x="1033782" y="234108"/>
                      <a:pt x="1009017" y="181403"/>
                      <a:pt x="1024892" y="195373"/>
                    </a:cubicBezTo>
                    <a:cubicBezTo>
                      <a:pt x="1040767" y="209343"/>
                      <a:pt x="1110617" y="276653"/>
                      <a:pt x="1116332" y="317293"/>
                    </a:cubicBezTo>
                    <a:cubicBezTo>
                      <a:pt x="1122047" y="357933"/>
                      <a:pt x="1083312" y="430958"/>
                      <a:pt x="1059182" y="439213"/>
                    </a:cubicBezTo>
                    <a:cubicBezTo>
                      <a:pt x="1035052" y="447468"/>
                      <a:pt x="1040132" y="383968"/>
                      <a:pt x="971552" y="366823"/>
                    </a:cubicBezTo>
                    <a:cubicBezTo>
                      <a:pt x="902972" y="349678"/>
                      <a:pt x="647702" y="336343"/>
                      <a:pt x="647702" y="336343"/>
                    </a:cubicBezTo>
                    <a:cubicBezTo>
                      <a:pt x="596902" y="328723"/>
                      <a:pt x="716282" y="323643"/>
                      <a:pt x="666752" y="321103"/>
                    </a:cubicBezTo>
                    <a:cubicBezTo>
                      <a:pt x="617222" y="318563"/>
                      <a:pt x="402592" y="334438"/>
                      <a:pt x="350522" y="321103"/>
                    </a:cubicBezTo>
                    <a:cubicBezTo>
                      <a:pt x="298452" y="307768"/>
                      <a:pt x="363222" y="242998"/>
                      <a:pt x="354332" y="241093"/>
                    </a:cubicBezTo>
                    <a:cubicBezTo>
                      <a:pt x="345442" y="239188"/>
                      <a:pt x="323217" y="312848"/>
                      <a:pt x="297182" y="309673"/>
                    </a:cubicBezTo>
                    <a:cubicBezTo>
                      <a:pt x="271147" y="306498"/>
                      <a:pt x="231777" y="227123"/>
                      <a:pt x="198122" y="222043"/>
                    </a:cubicBezTo>
                    <a:cubicBezTo>
                      <a:pt x="164467" y="216963"/>
                      <a:pt x="118112" y="276653"/>
                      <a:pt x="95252" y="279193"/>
                    </a:cubicBezTo>
                    <a:cubicBezTo>
                      <a:pt x="72392" y="281733"/>
                      <a:pt x="55882" y="258238"/>
                      <a:pt x="60962" y="237283"/>
                    </a:cubicBezTo>
                    <a:cubicBezTo>
                      <a:pt x="66042" y="216328"/>
                      <a:pt x="130177" y="154098"/>
                      <a:pt x="125732" y="153463"/>
                    </a:cubicBezTo>
                    <a:cubicBezTo>
                      <a:pt x="121287" y="152828"/>
                      <a:pt x="637" y="251253"/>
                      <a:pt x="2" y="233473"/>
                    </a:cubicBezTo>
                    <a:close/>
                  </a:path>
                </a:pathLst>
              </a:custGeom>
              <a:solidFill>
                <a:srgbClr val="FFC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EBDE031B-B6F3-9EE0-367F-55D21CA796D6}"/>
                  </a:ext>
                </a:extLst>
              </p:cNvPr>
              <p:cNvSpPr/>
              <p:nvPr/>
            </p:nvSpPr>
            <p:spPr>
              <a:xfrm>
                <a:off x="6749749" y="6471684"/>
                <a:ext cx="200400" cy="146164"/>
              </a:xfrm>
              <a:custGeom>
                <a:avLst/>
                <a:gdLst>
                  <a:gd name="connsiteX0" fmla="*/ 200400 w 200400"/>
                  <a:gd name="connsiteY0" fmla="*/ 0 h 146164"/>
                  <a:gd name="connsiteX1" fmla="*/ 150781 w 200400"/>
                  <a:gd name="connsiteY1" fmla="*/ 60251 h 146164"/>
                  <a:gd name="connsiteX2" fmla="*/ 1925 w 200400"/>
                  <a:gd name="connsiteY2" fmla="*/ 145311 h 146164"/>
                  <a:gd name="connsiteX3" fmla="*/ 62177 w 200400"/>
                  <a:gd name="connsiteY3" fmla="*/ 106325 h 146164"/>
                  <a:gd name="connsiteX4" fmla="*/ 200400 w 200400"/>
                  <a:gd name="connsiteY4" fmla="*/ 0 h 14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400" h="146164">
                    <a:moveTo>
                      <a:pt x="200400" y="0"/>
                    </a:moveTo>
                    <a:cubicBezTo>
                      <a:pt x="192130" y="18016"/>
                      <a:pt x="183860" y="36033"/>
                      <a:pt x="150781" y="60251"/>
                    </a:cubicBezTo>
                    <a:cubicBezTo>
                      <a:pt x="117702" y="84469"/>
                      <a:pt x="16692" y="137632"/>
                      <a:pt x="1925" y="145311"/>
                    </a:cubicBezTo>
                    <a:cubicBezTo>
                      <a:pt x="-12842" y="152990"/>
                      <a:pt x="62177" y="106325"/>
                      <a:pt x="62177" y="106325"/>
                    </a:cubicBezTo>
                    <a:lnTo>
                      <a:pt x="20040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FF8AE65B-8C23-B20A-F9F8-F2809E131D9C}"/>
                  </a:ext>
                </a:extLst>
              </p:cNvPr>
              <p:cNvSpPr/>
              <p:nvPr/>
            </p:nvSpPr>
            <p:spPr>
              <a:xfrm>
                <a:off x="6077178" y="5336380"/>
                <a:ext cx="41356" cy="138998"/>
              </a:xfrm>
              <a:custGeom>
                <a:avLst/>
                <a:gdLst>
                  <a:gd name="connsiteX0" fmla="*/ 31960 w 41356"/>
                  <a:gd name="connsiteY0" fmla="*/ 248 h 138998"/>
                  <a:gd name="connsiteX1" fmla="*/ 39843 w 41356"/>
                  <a:gd name="connsiteY1" fmla="*/ 79075 h 138998"/>
                  <a:gd name="connsiteX2" fmla="*/ 429 w 41356"/>
                  <a:gd name="connsiteY2" fmla="*/ 138196 h 138998"/>
                  <a:gd name="connsiteX3" fmla="*/ 20136 w 41356"/>
                  <a:gd name="connsiteY3" fmla="*/ 106665 h 138998"/>
                  <a:gd name="connsiteX4" fmla="*/ 31960 w 41356"/>
                  <a:gd name="connsiteY4" fmla="*/ 248 h 13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56" h="138998">
                    <a:moveTo>
                      <a:pt x="31960" y="248"/>
                    </a:moveTo>
                    <a:cubicBezTo>
                      <a:pt x="35244" y="-4350"/>
                      <a:pt x="45098" y="56084"/>
                      <a:pt x="39843" y="79075"/>
                    </a:cubicBezTo>
                    <a:cubicBezTo>
                      <a:pt x="34588" y="102066"/>
                      <a:pt x="3713" y="133598"/>
                      <a:pt x="429" y="138196"/>
                    </a:cubicBezTo>
                    <a:cubicBezTo>
                      <a:pt x="-2855" y="142794"/>
                      <a:pt x="13567" y="127029"/>
                      <a:pt x="20136" y="106665"/>
                    </a:cubicBezTo>
                    <a:cubicBezTo>
                      <a:pt x="26705" y="86301"/>
                      <a:pt x="28676" y="4846"/>
                      <a:pt x="31960" y="24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1893FCAB-7F7D-100C-769D-35355821E50E}"/>
                  </a:ext>
                </a:extLst>
              </p:cNvPr>
              <p:cNvSpPr/>
              <p:nvPr/>
            </p:nvSpPr>
            <p:spPr>
              <a:xfrm>
                <a:off x="5903068" y="5281332"/>
                <a:ext cx="47310" cy="181536"/>
              </a:xfrm>
              <a:custGeom>
                <a:avLst/>
                <a:gdLst>
                  <a:gd name="connsiteX0" fmla="*/ 40532 w 47310"/>
                  <a:gd name="connsiteY0" fmla="*/ 0 h 181536"/>
                  <a:gd name="connsiteX1" fmla="*/ 10276 w 47310"/>
                  <a:gd name="connsiteY1" fmla="*/ 114300 h 181536"/>
                  <a:gd name="connsiteX2" fmla="*/ 47256 w 47310"/>
                  <a:gd name="connsiteY2" fmla="*/ 181536 h 181536"/>
                  <a:gd name="connsiteX3" fmla="*/ 191 w 47310"/>
                  <a:gd name="connsiteY3" fmla="*/ 114300 h 181536"/>
                  <a:gd name="connsiteX4" fmla="*/ 40532 w 47310"/>
                  <a:gd name="connsiteY4" fmla="*/ 0 h 18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10" h="181536">
                    <a:moveTo>
                      <a:pt x="40532" y="0"/>
                    </a:moveTo>
                    <a:cubicBezTo>
                      <a:pt x="42213" y="0"/>
                      <a:pt x="9155" y="84044"/>
                      <a:pt x="10276" y="114300"/>
                    </a:cubicBezTo>
                    <a:cubicBezTo>
                      <a:pt x="11397" y="144556"/>
                      <a:pt x="48937" y="181536"/>
                      <a:pt x="47256" y="181536"/>
                    </a:cubicBezTo>
                    <a:cubicBezTo>
                      <a:pt x="45575" y="181536"/>
                      <a:pt x="3553" y="140074"/>
                      <a:pt x="191" y="114300"/>
                    </a:cubicBezTo>
                    <a:cubicBezTo>
                      <a:pt x="-3171" y="88526"/>
                      <a:pt x="38851" y="0"/>
                      <a:pt x="40532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4C7CFCBD-63D5-659F-9C88-6D86EE943C00}"/>
                  </a:ext>
                </a:extLst>
              </p:cNvPr>
              <p:cNvSpPr/>
              <p:nvPr/>
            </p:nvSpPr>
            <p:spPr>
              <a:xfrm>
                <a:off x="6261061" y="5000552"/>
                <a:ext cx="64009" cy="276326"/>
              </a:xfrm>
              <a:custGeom>
                <a:avLst/>
                <a:gdLst>
                  <a:gd name="connsiteX0" fmla="*/ 39 w 64009"/>
                  <a:gd name="connsiteY0" fmla="*/ 73 h 276326"/>
                  <a:gd name="connsiteX1" fmla="*/ 50839 w 64009"/>
                  <a:gd name="connsiteY1" fmla="*/ 184223 h 276326"/>
                  <a:gd name="connsiteX2" fmla="*/ 34964 w 64009"/>
                  <a:gd name="connsiteY2" fmla="*/ 276298 h 276326"/>
                  <a:gd name="connsiteX3" fmla="*/ 57189 w 64009"/>
                  <a:gd name="connsiteY3" fmla="*/ 193748 h 276326"/>
                  <a:gd name="connsiteX4" fmla="*/ 60364 w 64009"/>
                  <a:gd name="connsiteY4" fmla="*/ 161998 h 276326"/>
                  <a:gd name="connsiteX5" fmla="*/ 39 w 64009"/>
                  <a:gd name="connsiteY5" fmla="*/ 73 h 276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009" h="276326">
                    <a:moveTo>
                      <a:pt x="39" y="73"/>
                    </a:moveTo>
                    <a:cubicBezTo>
                      <a:pt x="-1548" y="3777"/>
                      <a:pt x="45018" y="138186"/>
                      <a:pt x="50839" y="184223"/>
                    </a:cubicBezTo>
                    <a:cubicBezTo>
                      <a:pt x="56660" y="230260"/>
                      <a:pt x="33906" y="274710"/>
                      <a:pt x="34964" y="276298"/>
                    </a:cubicBezTo>
                    <a:cubicBezTo>
                      <a:pt x="36022" y="277886"/>
                      <a:pt x="52956" y="212798"/>
                      <a:pt x="57189" y="193748"/>
                    </a:cubicBezTo>
                    <a:cubicBezTo>
                      <a:pt x="61422" y="174698"/>
                      <a:pt x="68302" y="190573"/>
                      <a:pt x="60364" y="161998"/>
                    </a:cubicBezTo>
                    <a:cubicBezTo>
                      <a:pt x="52426" y="133423"/>
                      <a:pt x="1626" y="-3631"/>
                      <a:pt x="39" y="7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82B533BF-C482-1649-9658-7DFF5ACCCD58}"/>
                  </a:ext>
                </a:extLst>
              </p:cNvPr>
              <p:cNvSpPr/>
              <p:nvPr/>
            </p:nvSpPr>
            <p:spPr>
              <a:xfrm>
                <a:off x="6377258" y="5257084"/>
                <a:ext cx="115620" cy="120332"/>
              </a:xfrm>
              <a:custGeom>
                <a:avLst/>
                <a:gdLst>
                  <a:gd name="connsiteX0" fmla="*/ 1317 w 115620"/>
                  <a:gd name="connsiteY0" fmla="*/ 716 h 120332"/>
                  <a:gd name="connsiteX1" fmla="*/ 45767 w 115620"/>
                  <a:gd name="connsiteY1" fmla="*/ 57866 h 120332"/>
                  <a:gd name="connsiteX2" fmla="*/ 112442 w 115620"/>
                  <a:gd name="connsiteY2" fmla="*/ 118191 h 120332"/>
                  <a:gd name="connsiteX3" fmla="*/ 96567 w 115620"/>
                  <a:gd name="connsiteY3" fmla="*/ 99141 h 120332"/>
                  <a:gd name="connsiteX4" fmla="*/ 1317 w 115620"/>
                  <a:gd name="connsiteY4" fmla="*/ 716 h 12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620" h="120332">
                    <a:moveTo>
                      <a:pt x="1317" y="716"/>
                    </a:moveTo>
                    <a:cubicBezTo>
                      <a:pt x="-7150" y="-6163"/>
                      <a:pt x="27246" y="38287"/>
                      <a:pt x="45767" y="57866"/>
                    </a:cubicBezTo>
                    <a:cubicBezTo>
                      <a:pt x="64288" y="77445"/>
                      <a:pt x="112442" y="118191"/>
                      <a:pt x="112442" y="118191"/>
                    </a:cubicBezTo>
                    <a:cubicBezTo>
                      <a:pt x="120909" y="125070"/>
                      <a:pt x="111384" y="114487"/>
                      <a:pt x="96567" y="99141"/>
                    </a:cubicBezTo>
                    <a:cubicBezTo>
                      <a:pt x="81750" y="83795"/>
                      <a:pt x="9784" y="7595"/>
                      <a:pt x="1317" y="71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B666761C-B6D3-23ED-1269-F688BA6FC1D0}"/>
                  </a:ext>
                </a:extLst>
              </p:cNvPr>
              <p:cNvSpPr/>
              <p:nvPr/>
            </p:nvSpPr>
            <p:spPr>
              <a:xfrm>
                <a:off x="6258581" y="6305714"/>
                <a:ext cx="567894" cy="337352"/>
              </a:xfrm>
              <a:custGeom>
                <a:avLst/>
                <a:gdLst>
                  <a:gd name="connsiteX0" fmla="*/ 567521 w 567894"/>
                  <a:gd name="connsiteY0" fmla="*/ 20658 h 337352"/>
                  <a:gd name="connsiteX1" fmla="*/ 482461 w 567894"/>
                  <a:gd name="connsiteY1" fmla="*/ 31291 h 337352"/>
                  <a:gd name="connsiteX2" fmla="*/ 273354 w 567894"/>
                  <a:gd name="connsiteY2" fmla="*/ 208500 h 337352"/>
                  <a:gd name="connsiteX3" fmla="*/ 177661 w 567894"/>
                  <a:gd name="connsiteY3" fmla="*/ 272295 h 337352"/>
                  <a:gd name="connsiteX4" fmla="*/ 452 w 567894"/>
                  <a:gd name="connsiteY4" fmla="*/ 336091 h 337352"/>
                  <a:gd name="connsiteX5" fmla="*/ 234368 w 567894"/>
                  <a:gd name="connsiteY5" fmla="*/ 212044 h 337352"/>
                  <a:gd name="connsiteX6" fmla="*/ 354870 w 567894"/>
                  <a:gd name="connsiteY6" fmla="*/ 91542 h 337352"/>
                  <a:gd name="connsiteX7" fmla="*/ 454107 w 567894"/>
                  <a:gd name="connsiteY7" fmla="*/ 2937 h 337352"/>
                  <a:gd name="connsiteX8" fmla="*/ 567521 w 567894"/>
                  <a:gd name="connsiteY8" fmla="*/ 20658 h 33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7894" h="337352">
                    <a:moveTo>
                      <a:pt x="567521" y="20658"/>
                    </a:moveTo>
                    <a:cubicBezTo>
                      <a:pt x="572247" y="25384"/>
                      <a:pt x="531489" y="-16"/>
                      <a:pt x="482461" y="31291"/>
                    </a:cubicBezTo>
                    <a:cubicBezTo>
                      <a:pt x="433433" y="62598"/>
                      <a:pt x="324154" y="168333"/>
                      <a:pt x="273354" y="208500"/>
                    </a:cubicBezTo>
                    <a:cubicBezTo>
                      <a:pt x="222554" y="248667"/>
                      <a:pt x="223145" y="251030"/>
                      <a:pt x="177661" y="272295"/>
                    </a:cubicBezTo>
                    <a:cubicBezTo>
                      <a:pt x="132177" y="293560"/>
                      <a:pt x="-8999" y="346133"/>
                      <a:pt x="452" y="336091"/>
                    </a:cubicBezTo>
                    <a:cubicBezTo>
                      <a:pt x="9903" y="326049"/>
                      <a:pt x="175298" y="252802"/>
                      <a:pt x="234368" y="212044"/>
                    </a:cubicBezTo>
                    <a:cubicBezTo>
                      <a:pt x="293438" y="171286"/>
                      <a:pt x="318247" y="126393"/>
                      <a:pt x="354870" y="91542"/>
                    </a:cubicBezTo>
                    <a:cubicBezTo>
                      <a:pt x="391493" y="56691"/>
                      <a:pt x="413940" y="14160"/>
                      <a:pt x="454107" y="2937"/>
                    </a:cubicBezTo>
                    <a:cubicBezTo>
                      <a:pt x="494274" y="-8286"/>
                      <a:pt x="562795" y="15932"/>
                      <a:pt x="567521" y="20658"/>
                    </a:cubicBezTo>
                    <a:close/>
                  </a:path>
                </a:pathLst>
              </a:custGeom>
              <a:solidFill>
                <a:srgbClr val="FF8AD8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DF43E439-1E9C-9532-5361-D7BA0087F4D5}"/>
                  </a:ext>
                </a:extLst>
              </p:cNvPr>
              <p:cNvSpPr/>
              <p:nvPr/>
            </p:nvSpPr>
            <p:spPr>
              <a:xfrm>
                <a:off x="6435481" y="6374168"/>
                <a:ext cx="350025" cy="193742"/>
              </a:xfrm>
              <a:custGeom>
                <a:avLst/>
                <a:gdLst>
                  <a:gd name="connsiteX0" fmla="*/ 348091 w 350025"/>
                  <a:gd name="connsiteY0" fmla="*/ 23088 h 193742"/>
                  <a:gd name="connsiteX1" fmla="*/ 85821 w 350025"/>
                  <a:gd name="connsiteY1" fmla="*/ 161311 h 193742"/>
                  <a:gd name="connsiteX2" fmla="*/ 4305 w 350025"/>
                  <a:gd name="connsiteY2" fmla="*/ 182576 h 193742"/>
                  <a:gd name="connsiteX3" fmla="*/ 195691 w 350025"/>
                  <a:gd name="connsiteY3" fmla="*/ 15999 h 193742"/>
                  <a:gd name="connsiteX4" fmla="*/ 348091 w 350025"/>
                  <a:gd name="connsiteY4" fmla="*/ 23088 h 193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025" h="193742">
                    <a:moveTo>
                      <a:pt x="348091" y="23088"/>
                    </a:moveTo>
                    <a:cubicBezTo>
                      <a:pt x="329779" y="47307"/>
                      <a:pt x="143119" y="134730"/>
                      <a:pt x="85821" y="161311"/>
                    </a:cubicBezTo>
                    <a:cubicBezTo>
                      <a:pt x="28523" y="187892"/>
                      <a:pt x="-14007" y="206795"/>
                      <a:pt x="4305" y="182576"/>
                    </a:cubicBezTo>
                    <a:cubicBezTo>
                      <a:pt x="22617" y="158357"/>
                      <a:pt x="141347" y="42580"/>
                      <a:pt x="195691" y="15999"/>
                    </a:cubicBezTo>
                    <a:cubicBezTo>
                      <a:pt x="250035" y="-10582"/>
                      <a:pt x="366403" y="-1131"/>
                      <a:pt x="348091" y="23088"/>
                    </a:cubicBezTo>
                    <a:close/>
                  </a:path>
                </a:pathLst>
              </a:custGeom>
              <a:solidFill>
                <a:srgbClr val="FF8AD8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F129322D-862F-9D0C-C4C0-025219242993}"/>
                  </a:ext>
                </a:extLst>
              </p:cNvPr>
              <p:cNvSpPr/>
              <p:nvPr/>
            </p:nvSpPr>
            <p:spPr>
              <a:xfrm>
                <a:off x="5826125" y="6305188"/>
                <a:ext cx="585990" cy="54337"/>
              </a:xfrm>
              <a:custGeom>
                <a:avLst/>
                <a:gdLst>
                  <a:gd name="connsiteX0" fmla="*/ 0 w 585990"/>
                  <a:gd name="connsiteY0" fmla="*/ 22587 h 54337"/>
                  <a:gd name="connsiteX1" fmla="*/ 152400 w 585990"/>
                  <a:gd name="connsiteY1" fmla="*/ 16237 h 54337"/>
                  <a:gd name="connsiteX2" fmla="*/ 269875 w 585990"/>
                  <a:gd name="connsiteY2" fmla="*/ 41637 h 54337"/>
                  <a:gd name="connsiteX3" fmla="*/ 492125 w 585990"/>
                  <a:gd name="connsiteY3" fmla="*/ 19412 h 54337"/>
                  <a:gd name="connsiteX4" fmla="*/ 441325 w 585990"/>
                  <a:gd name="connsiteY4" fmla="*/ 362 h 54337"/>
                  <a:gd name="connsiteX5" fmla="*/ 584200 w 585990"/>
                  <a:gd name="connsiteY5" fmla="*/ 9887 h 54337"/>
                  <a:gd name="connsiteX6" fmla="*/ 323850 w 585990"/>
                  <a:gd name="connsiteY6" fmla="*/ 44812 h 54337"/>
                  <a:gd name="connsiteX7" fmla="*/ 196850 w 585990"/>
                  <a:gd name="connsiteY7" fmla="*/ 54337 h 54337"/>
                  <a:gd name="connsiteX8" fmla="*/ 152400 w 585990"/>
                  <a:gd name="connsiteY8" fmla="*/ 44812 h 54337"/>
                  <a:gd name="connsiteX9" fmla="*/ 0 w 585990"/>
                  <a:gd name="connsiteY9" fmla="*/ 22587 h 5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5990" h="54337">
                    <a:moveTo>
                      <a:pt x="0" y="22587"/>
                    </a:moveTo>
                    <a:cubicBezTo>
                      <a:pt x="0" y="17825"/>
                      <a:pt x="107421" y="13062"/>
                      <a:pt x="152400" y="16237"/>
                    </a:cubicBezTo>
                    <a:cubicBezTo>
                      <a:pt x="197379" y="19412"/>
                      <a:pt x="213254" y="41108"/>
                      <a:pt x="269875" y="41637"/>
                    </a:cubicBezTo>
                    <a:cubicBezTo>
                      <a:pt x="326496" y="42166"/>
                      <a:pt x="463550" y="26291"/>
                      <a:pt x="492125" y="19412"/>
                    </a:cubicBezTo>
                    <a:cubicBezTo>
                      <a:pt x="520700" y="12533"/>
                      <a:pt x="425979" y="1949"/>
                      <a:pt x="441325" y="362"/>
                    </a:cubicBezTo>
                    <a:cubicBezTo>
                      <a:pt x="456671" y="-1226"/>
                      <a:pt x="603779" y="2479"/>
                      <a:pt x="584200" y="9887"/>
                    </a:cubicBezTo>
                    <a:cubicBezTo>
                      <a:pt x="564621" y="17295"/>
                      <a:pt x="388408" y="37404"/>
                      <a:pt x="323850" y="44812"/>
                    </a:cubicBezTo>
                    <a:cubicBezTo>
                      <a:pt x="259292" y="52220"/>
                      <a:pt x="225425" y="54337"/>
                      <a:pt x="196850" y="54337"/>
                    </a:cubicBezTo>
                    <a:cubicBezTo>
                      <a:pt x="168275" y="54337"/>
                      <a:pt x="178858" y="49574"/>
                      <a:pt x="152400" y="44812"/>
                    </a:cubicBezTo>
                    <a:cubicBezTo>
                      <a:pt x="125942" y="40050"/>
                      <a:pt x="0" y="27349"/>
                      <a:pt x="0" y="2258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68C6C3B1-2627-B9D4-A823-64F48A18DFF7}"/>
                  </a:ext>
                </a:extLst>
              </p:cNvPr>
              <p:cNvSpPr/>
              <p:nvPr/>
            </p:nvSpPr>
            <p:spPr>
              <a:xfrm>
                <a:off x="5485335" y="6318082"/>
                <a:ext cx="389268" cy="97891"/>
              </a:xfrm>
              <a:custGeom>
                <a:avLst/>
                <a:gdLst>
                  <a:gd name="connsiteX0" fmla="*/ 7415 w 389268"/>
                  <a:gd name="connsiteY0" fmla="*/ 57318 h 97891"/>
                  <a:gd name="connsiteX1" fmla="*/ 385240 w 389268"/>
                  <a:gd name="connsiteY1" fmla="*/ 168 h 97891"/>
                  <a:gd name="connsiteX2" fmla="*/ 204265 w 389268"/>
                  <a:gd name="connsiteY2" fmla="*/ 41443 h 97891"/>
                  <a:gd name="connsiteX3" fmla="*/ 166165 w 389268"/>
                  <a:gd name="connsiteY3" fmla="*/ 89068 h 97891"/>
                  <a:gd name="connsiteX4" fmla="*/ 175690 w 389268"/>
                  <a:gd name="connsiteY4" fmla="*/ 95418 h 97891"/>
                  <a:gd name="connsiteX5" fmla="*/ 134415 w 389268"/>
                  <a:gd name="connsiteY5" fmla="*/ 60493 h 97891"/>
                  <a:gd name="connsiteX6" fmla="*/ 7415 w 389268"/>
                  <a:gd name="connsiteY6" fmla="*/ 57318 h 97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9268" h="97891">
                    <a:moveTo>
                      <a:pt x="7415" y="57318"/>
                    </a:moveTo>
                    <a:cubicBezTo>
                      <a:pt x="49219" y="47264"/>
                      <a:pt x="352432" y="2814"/>
                      <a:pt x="385240" y="168"/>
                    </a:cubicBezTo>
                    <a:cubicBezTo>
                      <a:pt x="418048" y="-2478"/>
                      <a:pt x="240777" y="26626"/>
                      <a:pt x="204265" y="41443"/>
                    </a:cubicBezTo>
                    <a:cubicBezTo>
                      <a:pt x="167753" y="56260"/>
                      <a:pt x="166165" y="89068"/>
                      <a:pt x="166165" y="89068"/>
                    </a:cubicBezTo>
                    <a:cubicBezTo>
                      <a:pt x="161403" y="98064"/>
                      <a:pt x="180982" y="100181"/>
                      <a:pt x="175690" y="95418"/>
                    </a:cubicBezTo>
                    <a:cubicBezTo>
                      <a:pt x="170398" y="90656"/>
                      <a:pt x="155581" y="65785"/>
                      <a:pt x="134415" y="60493"/>
                    </a:cubicBezTo>
                    <a:cubicBezTo>
                      <a:pt x="113249" y="55201"/>
                      <a:pt x="-34389" y="67372"/>
                      <a:pt x="7415" y="5731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43955956-112E-C49B-868D-2B2A87EC485D}"/>
                  </a:ext>
                </a:extLst>
              </p:cNvPr>
              <p:cNvSpPr/>
              <p:nvPr/>
            </p:nvSpPr>
            <p:spPr>
              <a:xfrm>
                <a:off x="6482667" y="6260800"/>
                <a:ext cx="287951" cy="93044"/>
              </a:xfrm>
              <a:custGeom>
                <a:avLst/>
                <a:gdLst>
                  <a:gd name="connsiteX0" fmla="*/ 683 w 287951"/>
                  <a:gd name="connsiteY0" fmla="*/ 57450 h 93044"/>
                  <a:gd name="connsiteX1" fmla="*/ 254683 w 287951"/>
                  <a:gd name="connsiteY1" fmla="*/ 13000 h 93044"/>
                  <a:gd name="connsiteX2" fmla="*/ 283258 w 287951"/>
                  <a:gd name="connsiteY2" fmla="*/ 300 h 93044"/>
                  <a:gd name="connsiteX3" fmla="*/ 238808 w 287951"/>
                  <a:gd name="connsiteY3" fmla="*/ 22525 h 93044"/>
                  <a:gd name="connsiteX4" fmla="*/ 168958 w 287951"/>
                  <a:gd name="connsiteY4" fmla="*/ 92375 h 93044"/>
                  <a:gd name="connsiteX5" fmla="*/ 178483 w 287951"/>
                  <a:gd name="connsiteY5" fmla="*/ 57450 h 93044"/>
                  <a:gd name="connsiteX6" fmla="*/ 683 w 287951"/>
                  <a:gd name="connsiteY6" fmla="*/ 57450 h 9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951" h="93044">
                    <a:moveTo>
                      <a:pt x="683" y="57450"/>
                    </a:moveTo>
                    <a:cubicBezTo>
                      <a:pt x="13383" y="50042"/>
                      <a:pt x="207587" y="22525"/>
                      <a:pt x="254683" y="13000"/>
                    </a:cubicBezTo>
                    <a:cubicBezTo>
                      <a:pt x="301779" y="3475"/>
                      <a:pt x="285904" y="-1288"/>
                      <a:pt x="283258" y="300"/>
                    </a:cubicBezTo>
                    <a:cubicBezTo>
                      <a:pt x="280612" y="1887"/>
                      <a:pt x="257858" y="7179"/>
                      <a:pt x="238808" y="22525"/>
                    </a:cubicBezTo>
                    <a:cubicBezTo>
                      <a:pt x="219758" y="37871"/>
                      <a:pt x="179012" y="86554"/>
                      <a:pt x="168958" y="92375"/>
                    </a:cubicBezTo>
                    <a:cubicBezTo>
                      <a:pt x="158904" y="98196"/>
                      <a:pt x="200708" y="64329"/>
                      <a:pt x="178483" y="57450"/>
                    </a:cubicBezTo>
                    <a:cubicBezTo>
                      <a:pt x="156258" y="50571"/>
                      <a:pt x="-12017" y="64858"/>
                      <a:pt x="683" y="5745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558DC11B-7A29-3D4F-B338-CE7B94196948}"/>
                  </a:ext>
                </a:extLst>
              </p:cNvPr>
              <p:cNvSpPr/>
              <p:nvPr/>
            </p:nvSpPr>
            <p:spPr>
              <a:xfrm>
                <a:off x="4715907" y="4949647"/>
                <a:ext cx="577453" cy="924450"/>
              </a:xfrm>
              <a:custGeom>
                <a:avLst/>
                <a:gdLst>
                  <a:gd name="connsiteX0" fmla="*/ 252968 w 577453"/>
                  <a:gd name="connsiteY0" fmla="*/ 178 h 924450"/>
                  <a:gd name="connsiteX1" fmla="*/ 230743 w 577453"/>
                  <a:gd name="connsiteY1" fmla="*/ 320853 h 924450"/>
                  <a:gd name="connsiteX2" fmla="*/ 440293 w 577453"/>
                  <a:gd name="connsiteY2" fmla="*/ 635178 h 924450"/>
                  <a:gd name="connsiteX3" fmla="*/ 443468 w 577453"/>
                  <a:gd name="connsiteY3" fmla="*/ 590728 h 924450"/>
                  <a:gd name="connsiteX4" fmla="*/ 567293 w 577453"/>
                  <a:gd name="connsiteY4" fmla="*/ 838378 h 924450"/>
                  <a:gd name="connsiteX5" fmla="*/ 548243 w 577453"/>
                  <a:gd name="connsiteY5" fmla="*/ 774878 h 924450"/>
                  <a:gd name="connsiteX6" fmla="*/ 373618 w 577453"/>
                  <a:gd name="connsiteY6" fmla="*/ 787578 h 924450"/>
                  <a:gd name="connsiteX7" fmla="*/ 465693 w 577453"/>
                  <a:gd name="connsiteY7" fmla="*/ 924103 h 924450"/>
                  <a:gd name="connsiteX8" fmla="*/ 218043 w 577453"/>
                  <a:gd name="connsiteY8" fmla="*/ 819328 h 924450"/>
                  <a:gd name="connsiteX9" fmla="*/ 46593 w 577453"/>
                  <a:gd name="connsiteY9" fmla="*/ 600253 h 924450"/>
                  <a:gd name="connsiteX10" fmla="*/ 71993 w 577453"/>
                  <a:gd name="connsiteY10" fmla="*/ 238303 h 924450"/>
                  <a:gd name="connsiteX11" fmla="*/ 5318 w 577453"/>
                  <a:gd name="connsiteY11" fmla="*/ 365303 h 924450"/>
                  <a:gd name="connsiteX12" fmla="*/ 30718 w 577453"/>
                  <a:gd name="connsiteY12" fmla="*/ 276403 h 924450"/>
                  <a:gd name="connsiteX13" fmla="*/ 252968 w 577453"/>
                  <a:gd name="connsiteY13" fmla="*/ 178 h 92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7453" h="924450">
                    <a:moveTo>
                      <a:pt x="252968" y="178"/>
                    </a:moveTo>
                    <a:cubicBezTo>
                      <a:pt x="286305" y="7586"/>
                      <a:pt x="199522" y="215020"/>
                      <a:pt x="230743" y="320853"/>
                    </a:cubicBezTo>
                    <a:cubicBezTo>
                      <a:pt x="261964" y="426686"/>
                      <a:pt x="404839" y="590199"/>
                      <a:pt x="440293" y="635178"/>
                    </a:cubicBezTo>
                    <a:cubicBezTo>
                      <a:pt x="475747" y="680157"/>
                      <a:pt x="422301" y="556861"/>
                      <a:pt x="443468" y="590728"/>
                    </a:cubicBezTo>
                    <a:cubicBezTo>
                      <a:pt x="464635" y="624595"/>
                      <a:pt x="549831" y="807686"/>
                      <a:pt x="567293" y="838378"/>
                    </a:cubicBezTo>
                    <a:cubicBezTo>
                      <a:pt x="584756" y="869070"/>
                      <a:pt x="580522" y="783345"/>
                      <a:pt x="548243" y="774878"/>
                    </a:cubicBezTo>
                    <a:cubicBezTo>
                      <a:pt x="515964" y="766411"/>
                      <a:pt x="387376" y="762707"/>
                      <a:pt x="373618" y="787578"/>
                    </a:cubicBezTo>
                    <a:cubicBezTo>
                      <a:pt x="359860" y="812449"/>
                      <a:pt x="491622" y="918811"/>
                      <a:pt x="465693" y="924103"/>
                    </a:cubicBezTo>
                    <a:cubicBezTo>
                      <a:pt x="439764" y="929395"/>
                      <a:pt x="287893" y="873303"/>
                      <a:pt x="218043" y="819328"/>
                    </a:cubicBezTo>
                    <a:cubicBezTo>
                      <a:pt x="148193" y="765353"/>
                      <a:pt x="70935" y="697091"/>
                      <a:pt x="46593" y="600253"/>
                    </a:cubicBezTo>
                    <a:cubicBezTo>
                      <a:pt x="22251" y="503415"/>
                      <a:pt x="78872" y="277461"/>
                      <a:pt x="71993" y="238303"/>
                    </a:cubicBezTo>
                    <a:cubicBezTo>
                      <a:pt x="65114" y="199145"/>
                      <a:pt x="12197" y="358953"/>
                      <a:pt x="5318" y="365303"/>
                    </a:cubicBezTo>
                    <a:cubicBezTo>
                      <a:pt x="-1561" y="371653"/>
                      <a:pt x="-8440" y="334082"/>
                      <a:pt x="30718" y="276403"/>
                    </a:cubicBezTo>
                    <a:cubicBezTo>
                      <a:pt x="69876" y="218724"/>
                      <a:pt x="219631" y="-7230"/>
                      <a:pt x="252968" y="17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2F204E4A-BDA6-BED5-A33B-C566799F648B}"/>
                  </a:ext>
                </a:extLst>
              </p:cNvPr>
              <p:cNvSpPr/>
              <p:nvPr/>
            </p:nvSpPr>
            <p:spPr>
              <a:xfrm>
                <a:off x="4399309" y="4086057"/>
                <a:ext cx="87810" cy="942019"/>
              </a:xfrm>
              <a:custGeom>
                <a:avLst/>
                <a:gdLst>
                  <a:gd name="connsiteX0" fmla="*/ 86966 w 87810"/>
                  <a:gd name="connsiteY0" fmla="*/ 168 h 942019"/>
                  <a:gd name="connsiteX1" fmla="*/ 17116 w 87810"/>
                  <a:gd name="connsiteY1" fmla="*/ 336718 h 942019"/>
                  <a:gd name="connsiteX2" fmla="*/ 32991 w 87810"/>
                  <a:gd name="connsiteY2" fmla="*/ 289093 h 942019"/>
                  <a:gd name="connsiteX3" fmla="*/ 42516 w 87810"/>
                  <a:gd name="connsiteY3" fmla="*/ 651043 h 942019"/>
                  <a:gd name="connsiteX4" fmla="*/ 32991 w 87810"/>
                  <a:gd name="connsiteY4" fmla="*/ 597068 h 942019"/>
                  <a:gd name="connsiteX5" fmla="*/ 67916 w 87810"/>
                  <a:gd name="connsiteY5" fmla="*/ 822493 h 942019"/>
                  <a:gd name="connsiteX6" fmla="*/ 61566 w 87810"/>
                  <a:gd name="connsiteY6" fmla="*/ 771693 h 942019"/>
                  <a:gd name="connsiteX7" fmla="*/ 86966 w 87810"/>
                  <a:gd name="connsiteY7" fmla="*/ 933618 h 942019"/>
                  <a:gd name="connsiteX8" fmla="*/ 74266 w 87810"/>
                  <a:gd name="connsiteY8" fmla="*/ 882818 h 942019"/>
                  <a:gd name="connsiteX9" fmla="*/ 4416 w 87810"/>
                  <a:gd name="connsiteY9" fmla="*/ 578018 h 942019"/>
                  <a:gd name="connsiteX10" fmla="*/ 7591 w 87810"/>
                  <a:gd name="connsiteY10" fmla="*/ 419268 h 942019"/>
                  <a:gd name="connsiteX11" fmla="*/ 10766 w 87810"/>
                  <a:gd name="connsiteY11" fmla="*/ 552618 h 942019"/>
                  <a:gd name="connsiteX12" fmla="*/ 32991 w 87810"/>
                  <a:gd name="connsiteY12" fmla="*/ 397043 h 942019"/>
                  <a:gd name="connsiteX13" fmla="*/ 20291 w 87810"/>
                  <a:gd name="connsiteY13" fmla="*/ 292268 h 942019"/>
                  <a:gd name="connsiteX14" fmla="*/ 86966 w 87810"/>
                  <a:gd name="connsiteY14" fmla="*/ 168 h 942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810" h="942019">
                    <a:moveTo>
                      <a:pt x="86966" y="168"/>
                    </a:moveTo>
                    <a:cubicBezTo>
                      <a:pt x="86437" y="7576"/>
                      <a:pt x="26112" y="288564"/>
                      <a:pt x="17116" y="336718"/>
                    </a:cubicBezTo>
                    <a:cubicBezTo>
                      <a:pt x="8120" y="384872"/>
                      <a:pt x="28758" y="236706"/>
                      <a:pt x="32991" y="289093"/>
                    </a:cubicBezTo>
                    <a:cubicBezTo>
                      <a:pt x="37224" y="341480"/>
                      <a:pt x="42516" y="599714"/>
                      <a:pt x="42516" y="651043"/>
                    </a:cubicBezTo>
                    <a:cubicBezTo>
                      <a:pt x="42516" y="702372"/>
                      <a:pt x="28758" y="568493"/>
                      <a:pt x="32991" y="597068"/>
                    </a:cubicBezTo>
                    <a:cubicBezTo>
                      <a:pt x="37224" y="625643"/>
                      <a:pt x="63154" y="793389"/>
                      <a:pt x="67916" y="822493"/>
                    </a:cubicBezTo>
                    <a:cubicBezTo>
                      <a:pt x="72678" y="851597"/>
                      <a:pt x="58391" y="753172"/>
                      <a:pt x="61566" y="771693"/>
                    </a:cubicBezTo>
                    <a:cubicBezTo>
                      <a:pt x="64741" y="790214"/>
                      <a:pt x="84849" y="915097"/>
                      <a:pt x="86966" y="933618"/>
                    </a:cubicBezTo>
                    <a:cubicBezTo>
                      <a:pt x="89083" y="952139"/>
                      <a:pt x="88024" y="942085"/>
                      <a:pt x="74266" y="882818"/>
                    </a:cubicBezTo>
                    <a:cubicBezTo>
                      <a:pt x="60508" y="823551"/>
                      <a:pt x="15528" y="655276"/>
                      <a:pt x="4416" y="578018"/>
                    </a:cubicBezTo>
                    <a:cubicBezTo>
                      <a:pt x="-6696" y="500760"/>
                      <a:pt x="6533" y="423501"/>
                      <a:pt x="7591" y="419268"/>
                    </a:cubicBezTo>
                    <a:cubicBezTo>
                      <a:pt x="8649" y="415035"/>
                      <a:pt x="6533" y="556322"/>
                      <a:pt x="10766" y="552618"/>
                    </a:cubicBezTo>
                    <a:cubicBezTo>
                      <a:pt x="14999" y="548914"/>
                      <a:pt x="31403" y="440435"/>
                      <a:pt x="32991" y="397043"/>
                    </a:cubicBezTo>
                    <a:cubicBezTo>
                      <a:pt x="34578" y="353651"/>
                      <a:pt x="13412" y="353122"/>
                      <a:pt x="20291" y="292268"/>
                    </a:cubicBezTo>
                    <a:cubicBezTo>
                      <a:pt x="27170" y="231414"/>
                      <a:pt x="87495" y="-7240"/>
                      <a:pt x="86966" y="16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F6200B11-0FED-7216-C2A3-904A91AE863D}"/>
                  </a:ext>
                </a:extLst>
              </p:cNvPr>
              <p:cNvSpPr/>
              <p:nvPr/>
            </p:nvSpPr>
            <p:spPr>
              <a:xfrm>
                <a:off x="4444883" y="4892623"/>
                <a:ext cx="159766" cy="693551"/>
              </a:xfrm>
              <a:custGeom>
                <a:avLst/>
                <a:gdLst>
                  <a:gd name="connsiteX0" fmla="*/ 117 w 159766"/>
                  <a:gd name="connsiteY0" fmla="*/ 52 h 693551"/>
                  <a:gd name="connsiteX1" fmla="*/ 35042 w 159766"/>
                  <a:gd name="connsiteY1" fmla="*/ 187377 h 693551"/>
                  <a:gd name="connsiteX2" fmla="*/ 89017 w 159766"/>
                  <a:gd name="connsiteY2" fmla="*/ 292152 h 693551"/>
                  <a:gd name="connsiteX3" fmla="*/ 89017 w 159766"/>
                  <a:gd name="connsiteY3" fmla="*/ 241352 h 693551"/>
                  <a:gd name="connsiteX4" fmla="*/ 89017 w 159766"/>
                  <a:gd name="connsiteY4" fmla="*/ 390577 h 693551"/>
                  <a:gd name="connsiteX5" fmla="*/ 120767 w 159766"/>
                  <a:gd name="connsiteY5" fmla="*/ 476302 h 693551"/>
                  <a:gd name="connsiteX6" fmla="*/ 139817 w 159766"/>
                  <a:gd name="connsiteY6" fmla="*/ 511227 h 693551"/>
                  <a:gd name="connsiteX7" fmla="*/ 155692 w 159766"/>
                  <a:gd name="connsiteY7" fmla="*/ 689027 h 693551"/>
                  <a:gd name="connsiteX8" fmla="*/ 152517 w 159766"/>
                  <a:gd name="connsiteY8" fmla="*/ 616002 h 693551"/>
                  <a:gd name="connsiteX9" fmla="*/ 79492 w 159766"/>
                  <a:gd name="connsiteY9" fmla="*/ 355652 h 693551"/>
                  <a:gd name="connsiteX10" fmla="*/ 25517 w 159766"/>
                  <a:gd name="connsiteY10" fmla="*/ 206427 h 693551"/>
                  <a:gd name="connsiteX11" fmla="*/ 117 w 159766"/>
                  <a:gd name="connsiteY11" fmla="*/ 52 h 693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9766" h="693551">
                    <a:moveTo>
                      <a:pt x="117" y="52"/>
                    </a:moveTo>
                    <a:cubicBezTo>
                      <a:pt x="1704" y="-3123"/>
                      <a:pt x="20225" y="138694"/>
                      <a:pt x="35042" y="187377"/>
                    </a:cubicBezTo>
                    <a:cubicBezTo>
                      <a:pt x="49859" y="236060"/>
                      <a:pt x="80021" y="283156"/>
                      <a:pt x="89017" y="292152"/>
                    </a:cubicBezTo>
                    <a:lnTo>
                      <a:pt x="89017" y="241352"/>
                    </a:lnTo>
                    <a:cubicBezTo>
                      <a:pt x="89017" y="257756"/>
                      <a:pt x="83725" y="351419"/>
                      <a:pt x="89017" y="390577"/>
                    </a:cubicBezTo>
                    <a:cubicBezTo>
                      <a:pt x="94309" y="429735"/>
                      <a:pt x="112300" y="456194"/>
                      <a:pt x="120767" y="476302"/>
                    </a:cubicBezTo>
                    <a:cubicBezTo>
                      <a:pt x="129234" y="496410"/>
                      <a:pt x="133996" y="475773"/>
                      <a:pt x="139817" y="511227"/>
                    </a:cubicBezTo>
                    <a:cubicBezTo>
                      <a:pt x="145638" y="546681"/>
                      <a:pt x="153575" y="671565"/>
                      <a:pt x="155692" y="689027"/>
                    </a:cubicBezTo>
                    <a:cubicBezTo>
                      <a:pt x="157809" y="706489"/>
                      <a:pt x="165217" y="671565"/>
                      <a:pt x="152517" y="616002"/>
                    </a:cubicBezTo>
                    <a:cubicBezTo>
                      <a:pt x="139817" y="560439"/>
                      <a:pt x="100659" y="423915"/>
                      <a:pt x="79492" y="355652"/>
                    </a:cubicBezTo>
                    <a:cubicBezTo>
                      <a:pt x="58325" y="287390"/>
                      <a:pt x="37688" y="261989"/>
                      <a:pt x="25517" y="206427"/>
                    </a:cubicBezTo>
                    <a:cubicBezTo>
                      <a:pt x="13346" y="150865"/>
                      <a:pt x="-1470" y="3227"/>
                      <a:pt x="117" y="5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BC1E95AC-8E0C-AF81-6538-15B8957F5612}"/>
                  </a:ext>
                </a:extLst>
              </p:cNvPr>
              <p:cNvSpPr/>
              <p:nvPr/>
            </p:nvSpPr>
            <p:spPr>
              <a:xfrm>
                <a:off x="4326577" y="4264008"/>
                <a:ext cx="30494" cy="541164"/>
              </a:xfrm>
              <a:custGeom>
                <a:avLst/>
                <a:gdLst>
                  <a:gd name="connsiteX0" fmla="*/ 29523 w 30494"/>
                  <a:gd name="connsiteY0" fmla="*/ 17 h 541164"/>
                  <a:gd name="connsiteX1" fmla="*/ 23173 w 30494"/>
                  <a:gd name="connsiteY1" fmla="*/ 165117 h 541164"/>
                  <a:gd name="connsiteX2" fmla="*/ 16823 w 30494"/>
                  <a:gd name="connsiteY2" fmla="*/ 374667 h 541164"/>
                  <a:gd name="connsiteX3" fmla="*/ 29523 w 30494"/>
                  <a:gd name="connsiteY3" fmla="*/ 273067 h 541164"/>
                  <a:gd name="connsiteX4" fmla="*/ 23173 w 30494"/>
                  <a:gd name="connsiteY4" fmla="*/ 533417 h 541164"/>
                  <a:gd name="connsiteX5" fmla="*/ 23173 w 30494"/>
                  <a:gd name="connsiteY5" fmla="*/ 454042 h 541164"/>
                  <a:gd name="connsiteX6" fmla="*/ 4123 w 30494"/>
                  <a:gd name="connsiteY6" fmla="*/ 263542 h 541164"/>
                  <a:gd name="connsiteX7" fmla="*/ 948 w 30494"/>
                  <a:gd name="connsiteY7" fmla="*/ 174642 h 541164"/>
                  <a:gd name="connsiteX8" fmla="*/ 29523 w 30494"/>
                  <a:gd name="connsiteY8" fmla="*/ 17 h 54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94" h="541164">
                    <a:moveTo>
                      <a:pt x="29523" y="17"/>
                    </a:moveTo>
                    <a:cubicBezTo>
                      <a:pt x="33227" y="-1570"/>
                      <a:pt x="25290" y="102675"/>
                      <a:pt x="23173" y="165117"/>
                    </a:cubicBezTo>
                    <a:cubicBezTo>
                      <a:pt x="21056" y="227559"/>
                      <a:pt x="15765" y="356676"/>
                      <a:pt x="16823" y="374667"/>
                    </a:cubicBezTo>
                    <a:cubicBezTo>
                      <a:pt x="17881" y="392658"/>
                      <a:pt x="28465" y="246609"/>
                      <a:pt x="29523" y="273067"/>
                    </a:cubicBezTo>
                    <a:cubicBezTo>
                      <a:pt x="30581" y="299525"/>
                      <a:pt x="24231" y="503255"/>
                      <a:pt x="23173" y="533417"/>
                    </a:cubicBezTo>
                    <a:cubicBezTo>
                      <a:pt x="22115" y="563579"/>
                      <a:pt x="26348" y="499021"/>
                      <a:pt x="23173" y="454042"/>
                    </a:cubicBezTo>
                    <a:cubicBezTo>
                      <a:pt x="19998" y="409063"/>
                      <a:pt x="7827" y="310109"/>
                      <a:pt x="4123" y="263542"/>
                    </a:cubicBezTo>
                    <a:cubicBezTo>
                      <a:pt x="419" y="216975"/>
                      <a:pt x="-1169" y="215917"/>
                      <a:pt x="948" y="174642"/>
                    </a:cubicBezTo>
                    <a:cubicBezTo>
                      <a:pt x="3065" y="133367"/>
                      <a:pt x="25819" y="1604"/>
                      <a:pt x="29523" y="1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54278EB5-BD11-F27D-7E2B-38804C9E0225}"/>
                  </a:ext>
                </a:extLst>
              </p:cNvPr>
              <p:cNvSpPr/>
              <p:nvPr/>
            </p:nvSpPr>
            <p:spPr>
              <a:xfrm>
                <a:off x="4358708" y="4736230"/>
                <a:ext cx="111984" cy="490861"/>
              </a:xfrm>
              <a:custGeom>
                <a:avLst/>
                <a:gdLst>
                  <a:gd name="connsiteX0" fmla="*/ 32317 w 111984"/>
                  <a:gd name="connsiteY0" fmla="*/ 870 h 490861"/>
                  <a:gd name="connsiteX1" fmla="*/ 22792 w 111984"/>
                  <a:gd name="connsiteY1" fmla="*/ 175495 h 490861"/>
                  <a:gd name="connsiteX2" fmla="*/ 29142 w 111984"/>
                  <a:gd name="connsiteY2" fmla="*/ 280270 h 490861"/>
                  <a:gd name="connsiteX3" fmla="*/ 111692 w 111984"/>
                  <a:gd name="connsiteY3" fmla="*/ 489820 h 490861"/>
                  <a:gd name="connsiteX4" fmla="*/ 54542 w 111984"/>
                  <a:gd name="connsiteY4" fmla="*/ 356470 h 490861"/>
                  <a:gd name="connsiteX5" fmla="*/ 567 w 111984"/>
                  <a:gd name="connsiteY5" fmla="*/ 254870 h 490861"/>
                  <a:gd name="connsiteX6" fmla="*/ 32317 w 111984"/>
                  <a:gd name="connsiteY6" fmla="*/ 870 h 49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984" h="490861">
                    <a:moveTo>
                      <a:pt x="32317" y="870"/>
                    </a:moveTo>
                    <a:cubicBezTo>
                      <a:pt x="36021" y="-12359"/>
                      <a:pt x="23321" y="128928"/>
                      <a:pt x="22792" y="175495"/>
                    </a:cubicBezTo>
                    <a:cubicBezTo>
                      <a:pt x="22263" y="222062"/>
                      <a:pt x="14325" y="227883"/>
                      <a:pt x="29142" y="280270"/>
                    </a:cubicBezTo>
                    <a:cubicBezTo>
                      <a:pt x="43959" y="332657"/>
                      <a:pt x="107459" y="477120"/>
                      <a:pt x="111692" y="489820"/>
                    </a:cubicBezTo>
                    <a:cubicBezTo>
                      <a:pt x="115925" y="502520"/>
                      <a:pt x="73063" y="395628"/>
                      <a:pt x="54542" y="356470"/>
                    </a:cubicBezTo>
                    <a:cubicBezTo>
                      <a:pt x="36021" y="317312"/>
                      <a:pt x="5859" y="310962"/>
                      <a:pt x="567" y="254870"/>
                    </a:cubicBezTo>
                    <a:cubicBezTo>
                      <a:pt x="-4725" y="198778"/>
                      <a:pt x="28613" y="14099"/>
                      <a:pt x="32317" y="87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24B5E977-6253-E095-D588-D21578BE1260}"/>
                  </a:ext>
                </a:extLst>
              </p:cNvPr>
              <p:cNvSpPr/>
              <p:nvPr/>
            </p:nvSpPr>
            <p:spPr>
              <a:xfrm>
                <a:off x="4381500" y="5063537"/>
                <a:ext cx="220602" cy="529018"/>
              </a:xfrm>
              <a:custGeom>
                <a:avLst/>
                <a:gdLst>
                  <a:gd name="connsiteX0" fmla="*/ 0 w 220602"/>
                  <a:gd name="connsiteY0" fmla="*/ 588 h 529018"/>
                  <a:gd name="connsiteX1" fmla="*/ 98425 w 220602"/>
                  <a:gd name="connsiteY1" fmla="*/ 264113 h 529018"/>
                  <a:gd name="connsiteX2" fmla="*/ 117475 w 220602"/>
                  <a:gd name="connsiteY2" fmla="*/ 349838 h 529018"/>
                  <a:gd name="connsiteX3" fmla="*/ 120650 w 220602"/>
                  <a:gd name="connsiteY3" fmla="*/ 273638 h 529018"/>
                  <a:gd name="connsiteX4" fmla="*/ 219075 w 220602"/>
                  <a:gd name="connsiteY4" fmla="*/ 521288 h 529018"/>
                  <a:gd name="connsiteX5" fmla="*/ 174625 w 220602"/>
                  <a:gd name="connsiteY5" fmla="*/ 438738 h 529018"/>
                  <a:gd name="connsiteX6" fmla="*/ 95250 w 220602"/>
                  <a:gd name="connsiteY6" fmla="*/ 162513 h 529018"/>
                  <a:gd name="connsiteX7" fmla="*/ 98425 w 220602"/>
                  <a:gd name="connsiteY7" fmla="*/ 191088 h 529018"/>
                  <a:gd name="connsiteX8" fmla="*/ 0 w 220602"/>
                  <a:gd name="connsiteY8" fmla="*/ 588 h 52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602" h="529018">
                    <a:moveTo>
                      <a:pt x="0" y="588"/>
                    </a:moveTo>
                    <a:cubicBezTo>
                      <a:pt x="0" y="12759"/>
                      <a:pt x="78846" y="205905"/>
                      <a:pt x="98425" y="264113"/>
                    </a:cubicBezTo>
                    <a:cubicBezTo>
                      <a:pt x="118004" y="322321"/>
                      <a:pt x="113771" y="348251"/>
                      <a:pt x="117475" y="349838"/>
                    </a:cubicBezTo>
                    <a:cubicBezTo>
                      <a:pt x="121179" y="351425"/>
                      <a:pt x="103717" y="245063"/>
                      <a:pt x="120650" y="273638"/>
                    </a:cubicBezTo>
                    <a:cubicBezTo>
                      <a:pt x="137583" y="302213"/>
                      <a:pt x="210079" y="493771"/>
                      <a:pt x="219075" y="521288"/>
                    </a:cubicBezTo>
                    <a:cubicBezTo>
                      <a:pt x="228071" y="548805"/>
                      <a:pt x="195262" y="498534"/>
                      <a:pt x="174625" y="438738"/>
                    </a:cubicBezTo>
                    <a:cubicBezTo>
                      <a:pt x="153988" y="378942"/>
                      <a:pt x="107950" y="203788"/>
                      <a:pt x="95250" y="162513"/>
                    </a:cubicBezTo>
                    <a:cubicBezTo>
                      <a:pt x="82550" y="121238"/>
                      <a:pt x="113771" y="213313"/>
                      <a:pt x="98425" y="191088"/>
                    </a:cubicBezTo>
                    <a:cubicBezTo>
                      <a:pt x="83079" y="168863"/>
                      <a:pt x="0" y="-11583"/>
                      <a:pt x="0" y="58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9F4A97BE-EBAB-2146-5864-66A0501BB498}"/>
                  </a:ext>
                </a:extLst>
              </p:cNvPr>
              <p:cNvSpPr/>
              <p:nvPr/>
            </p:nvSpPr>
            <p:spPr>
              <a:xfrm>
                <a:off x="4990904" y="4795437"/>
                <a:ext cx="569686" cy="864306"/>
              </a:xfrm>
              <a:custGeom>
                <a:avLst/>
                <a:gdLst>
                  <a:gd name="connsiteX0" fmla="*/ 351334 w 569686"/>
                  <a:gd name="connsiteY0" fmla="*/ 7222 h 864306"/>
                  <a:gd name="connsiteX1" fmla="*/ 569637 w 569686"/>
                  <a:gd name="connsiteY1" fmla="*/ 316141 h 864306"/>
                  <a:gd name="connsiteX2" fmla="*/ 371928 w 569686"/>
                  <a:gd name="connsiteY2" fmla="*/ 843363 h 864306"/>
                  <a:gd name="connsiteX3" fmla="*/ 413118 w 569686"/>
                  <a:gd name="connsiteY3" fmla="*/ 736271 h 864306"/>
                  <a:gd name="connsiteX4" fmla="*/ 318382 w 569686"/>
                  <a:gd name="connsiteY4" fmla="*/ 522087 h 864306"/>
                  <a:gd name="connsiteX5" fmla="*/ 392523 w 569686"/>
                  <a:gd name="connsiteY5" fmla="*/ 674487 h 864306"/>
                  <a:gd name="connsiteX6" fmla="*/ 310145 w 569686"/>
                  <a:gd name="connsiteY6" fmla="*/ 423233 h 864306"/>
                  <a:gd name="connsiteX7" fmla="*/ 165982 w 569686"/>
                  <a:gd name="connsiteY7" fmla="*/ 225525 h 864306"/>
                  <a:gd name="connsiteX8" fmla="*/ 1226 w 569686"/>
                  <a:gd name="connsiteY8" fmla="*/ 361449 h 864306"/>
                  <a:gd name="connsiteX9" fmla="*/ 256599 w 569686"/>
                  <a:gd name="connsiteY9" fmla="*/ 130790 h 864306"/>
                  <a:gd name="connsiteX10" fmla="*/ 58891 w 569686"/>
                  <a:gd name="connsiteY10" fmla="*/ 217287 h 864306"/>
                  <a:gd name="connsiteX11" fmla="*/ 281312 w 569686"/>
                  <a:gd name="connsiteY11" fmla="*/ 64887 h 864306"/>
                  <a:gd name="connsiteX12" fmla="*/ 116555 w 569686"/>
                  <a:gd name="connsiteY12" fmla="*/ 93720 h 864306"/>
                  <a:gd name="connsiteX13" fmla="*/ 351334 w 569686"/>
                  <a:gd name="connsiteY13" fmla="*/ 7222 h 864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9686" h="864306">
                    <a:moveTo>
                      <a:pt x="351334" y="7222"/>
                    </a:moveTo>
                    <a:cubicBezTo>
                      <a:pt x="426848" y="44292"/>
                      <a:pt x="566205" y="176784"/>
                      <a:pt x="569637" y="316141"/>
                    </a:cubicBezTo>
                    <a:cubicBezTo>
                      <a:pt x="573069" y="455498"/>
                      <a:pt x="398014" y="773341"/>
                      <a:pt x="371928" y="843363"/>
                    </a:cubicBezTo>
                    <a:cubicBezTo>
                      <a:pt x="345842" y="913385"/>
                      <a:pt x="422042" y="789817"/>
                      <a:pt x="413118" y="736271"/>
                    </a:cubicBezTo>
                    <a:cubicBezTo>
                      <a:pt x="404194" y="682725"/>
                      <a:pt x="321814" y="532384"/>
                      <a:pt x="318382" y="522087"/>
                    </a:cubicBezTo>
                    <a:cubicBezTo>
                      <a:pt x="314949" y="511790"/>
                      <a:pt x="393896" y="690963"/>
                      <a:pt x="392523" y="674487"/>
                    </a:cubicBezTo>
                    <a:cubicBezTo>
                      <a:pt x="391150" y="658011"/>
                      <a:pt x="347902" y="498060"/>
                      <a:pt x="310145" y="423233"/>
                    </a:cubicBezTo>
                    <a:cubicBezTo>
                      <a:pt x="272388" y="348406"/>
                      <a:pt x="217468" y="235822"/>
                      <a:pt x="165982" y="225525"/>
                    </a:cubicBezTo>
                    <a:cubicBezTo>
                      <a:pt x="114495" y="215228"/>
                      <a:pt x="-13877" y="377238"/>
                      <a:pt x="1226" y="361449"/>
                    </a:cubicBezTo>
                    <a:cubicBezTo>
                      <a:pt x="16329" y="345660"/>
                      <a:pt x="246988" y="154817"/>
                      <a:pt x="256599" y="130790"/>
                    </a:cubicBezTo>
                    <a:cubicBezTo>
                      <a:pt x="266210" y="106763"/>
                      <a:pt x="54772" y="228271"/>
                      <a:pt x="58891" y="217287"/>
                    </a:cubicBezTo>
                    <a:cubicBezTo>
                      <a:pt x="63010" y="206303"/>
                      <a:pt x="271701" y="85481"/>
                      <a:pt x="281312" y="64887"/>
                    </a:cubicBezTo>
                    <a:cubicBezTo>
                      <a:pt x="290923" y="44293"/>
                      <a:pt x="106944" y="99898"/>
                      <a:pt x="116555" y="93720"/>
                    </a:cubicBezTo>
                    <a:cubicBezTo>
                      <a:pt x="126166" y="87542"/>
                      <a:pt x="275820" y="-29848"/>
                      <a:pt x="351334" y="722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>
                <a:extLst>
                  <a:ext uri="{FF2B5EF4-FFF2-40B4-BE49-F238E27FC236}">
                    <a16:creationId xmlns:a16="http://schemas.microsoft.com/office/drawing/2014/main" id="{03778709-159F-C715-8E2E-A58E9068254E}"/>
                  </a:ext>
                </a:extLst>
              </p:cNvPr>
              <p:cNvSpPr/>
              <p:nvPr/>
            </p:nvSpPr>
            <p:spPr>
              <a:xfrm>
                <a:off x="4729087" y="4384763"/>
                <a:ext cx="437909" cy="412182"/>
              </a:xfrm>
              <a:custGeom>
                <a:avLst/>
                <a:gdLst>
                  <a:gd name="connsiteX0" fmla="*/ 5145 w 437909"/>
                  <a:gd name="connsiteY0" fmla="*/ 424 h 412182"/>
                  <a:gd name="connsiteX1" fmla="*/ 241119 w 437909"/>
                  <a:gd name="connsiteY1" fmla="*/ 231482 h 412182"/>
                  <a:gd name="connsiteX2" fmla="*/ 437765 w 437909"/>
                  <a:gd name="connsiteY2" fmla="*/ 300308 h 412182"/>
                  <a:gd name="connsiteX3" fmla="*/ 275532 w 437909"/>
                  <a:gd name="connsiteY3" fmla="*/ 300308 h 412182"/>
                  <a:gd name="connsiteX4" fmla="*/ 432848 w 437909"/>
                  <a:gd name="connsiteY4" fmla="*/ 388798 h 412182"/>
                  <a:gd name="connsiteX5" fmla="*/ 211623 w 437909"/>
                  <a:gd name="connsiteY5" fmla="*/ 349469 h 412182"/>
                  <a:gd name="connsiteX6" fmla="*/ 44474 w 437909"/>
                  <a:gd name="connsiteY6" fmla="*/ 408463 h 412182"/>
                  <a:gd name="connsiteX7" fmla="*/ 118216 w 437909"/>
                  <a:gd name="connsiteY7" fmla="*/ 221650 h 412182"/>
                  <a:gd name="connsiteX8" fmla="*/ 5145 w 437909"/>
                  <a:gd name="connsiteY8" fmla="*/ 295392 h 412182"/>
                  <a:gd name="connsiteX9" fmla="*/ 73971 w 437909"/>
                  <a:gd name="connsiteY9" fmla="*/ 177405 h 412182"/>
                  <a:gd name="connsiteX10" fmla="*/ 5145 w 437909"/>
                  <a:gd name="connsiteY10" fmla="*/ 424 h 41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7909" h="412182">
                    <a:moveTo>
                      <a:pt x="5145" y="424"/>
                    </a:moveTo>
                    <a:cubicBezTo>
                      <a:pt x="33003" y="9437"/>
                      <a:pt x="169016" y="181501"/>
                      <a:pt x="241119" y="231482"/>
                    </a:cubicBezTo>
                    <a:cubicBezTo>
                      <a:pt x="313222" y="281463"/>
                      <a:pt x="432030" y="288837"/>
                      <a:pt x="437765" y="300308"/>
                    </a:cubicBezTo>
                    <a:cubicBezTo>
                      <a:pt x="443500" y="311779"/>
                      <a:pt x="276352" y="285560"/>
                      <a:pt x="275532" y="300308"/>
                    </a:cubicBezTo>
                    <a:cubicBezTo>
                      <a:pt x="274713" y="315056"/>
                      <a:pt x="443499" y="380605"/>
                      <a:pt x="432848" y="388798"/>
                    </a:cubicBezTo>
                    <a:cubicBezTo>
                      <a:pt x="422197" y="396991"/>
                      <a:pt x="276352" y="346192"/>
                      <a:pt x="211623" y="349469"/>
                    </a:cubicBezTo>
                    <a:cubicBezTo>
                      <a:pt x="146894" y="352747"/>
                      <a:pt x="60042" y="429766"/>
                      <a:pt x="44474" y="408463"/>
                    </a:cubicBezTo>
                    <a:cubicBezTo>
                      <a:pt x="28906" y="387160"/>
                      <a:pt x="124771" y="240495"/>
                      <a:pt x="118216" y="221650"/>
                    </a:cubicBezTo>
                    <a:cubicBezTo>
                      <a:pt x="111661" y="202805"/>
                      <a:pt x="12519" y="302766"/>
                      <a:pt x="5145" y="295392"/>
                    </a:cubicBezTo>
                    <a:cubicBezTo>
                      <a:pt x="-2229" y="288018"/>
                      <a:pt x="76429" y="226566"/>
                      <a:pt x="73971" y="177405"/>
                    </a:cubicBezTo>
                    <a:cubicBezTo>
                      <a:pt x="71513" y="128244"/>
                      <a:pt x="-22713" y="-8589"/>
                      <a:pt x="5145" y="42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>
                <a:extLst>
                  <a:ext uri="{FF2B5EF4-FFF2-40B4-BE49-F238E27FC236}">
                    <a16:creationId xmlns:a16="http://schemas.microsoft.com/office/drawing/2014/main" id="{D4FE300D-9938-D113-CFBD-6D8D834BAC48}"/>
                  </a:ext>
                </a:extLst>
              </p:cNvPr>
              <p:cNvSpPr/>
              <p:nvPr/>
            </p:nvSpPr>
            <p:spPr>
              <a:xfrm>
                <a:off x="4812619" y="4704323"/>
                <a:ext cx="555850" cy="330024"/>
              </a:xfrm>
              <a:custGeom>
                <a:avLst/>
                <a:gdLst>
                  <a:gd name="connsiteX0" fmla="*/ 555794 w 555850"/>
                  <a:gd name="connsiteY0" fmla="*/ 54490 h 330024"/>
                  <a:gd name="connsiteX1" fmla="*/ 167420 w 555850"/>
                  <a:gd name="connsiteY1" fmla="*/ 187225 h 330024"/>
                  <a:gd name="connsiteX2" fmla="*/ 29768 w 555850"/>
                  <a:gd name="connsiteY2" fmla="*/ 329793 h 330024"/>
                  <a:gd name="connsiteX3" fmla="*/ 123175 w 555850"/>
                  <a:gd name="connsiteY3" fmla="*/ 152812 h 330024"/>
                  <a:gd name="connsiteX4" fmla="*/ 78929 w 555850"/>
                  <a:gd name="connsiteY4" fmla="*/ 192142 h 330024"/>
                  <a:gd name="connsiteX5" fmla="*/ 271 w 555850"/>
                  <a:gd name="connsiteY5" fmla="*/ 39742 h 330024"/>
                  <a:gd name="connsiteX6" fmla="*/ 108426 w 555850"/>
                  <a:gd name="connsiteY6" fmla="*/ 118400 h 330024"/>
                  <a:gd name="connsiteX7" fmla="*/ 59265 w 555850"/>
                  <a:gd name="connsiteY7" fmla="*/ 5329 h 330024"/>
                  <a:gd name="connsiteX8" fmla="*/ 280491 w 555850"/>
                  <a:gd name="connsiteY8" fmla="*/ 83987 h 330024"/>
                  <a:gd name="connsiteX9" fmla="*/ 196916 w 555850"/>
                  <a:gd name="connsiteY9" fmla="*/ 412 h 330024"/>
                  <a:gd name="connsiteX10" fmla="*/ 555794 w 555850"/>
                  <a:gd name="connsiteY10" fmla="*/ 54490 h 330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5850" h="330024">
                    <a:moveTo>
                      <a:pt x="555794" y="54490"/>
                    </a:moveTo>
                    <a:cubicBezTo>
                      <a:pt x="550878" y="85626"/>
                      <a:pt x="255091" y="141341"/>
                      <a:pt x="167420" y="187225"/>
                    </a:cubicBezTo>
                    <a:cubicBezTo>
                      <a:pt x="79749" y="233109"/>
                      <a:pt x="37142" y="335528"/>
                      <a:pt x="29768" y="329793"/>
                    </a:cubicBezTo>
                    <a:cubicBezTo>
                      <a:pt x="22394" y="324058"/>
                      <a:pt x="114982" y="175754"/>
                      <a:pt x="123175" y="152812"/>
                    </a:cubicBezTo>
                    <a:cubicBezTo>
                      <a:pt x="131368" y="129870"/>
                      <a:pt x="99413" y="210987"/>
                      <a:pt x="78929" y="192142"/>
                    </a:cubicBezTo>
                    <a:cubicBezTo>
                      <a:pt x="58445" y="173297"/>
                      <a:pt x="-4645" y="52032"/>
                      <a:pt x="271" y="39742"/>
                    </a:cubicBezTo>
                    <a:cubicBezTo>
                      <a:pt x="5187" y="27452"/>
                      <a:pt x="98594" y="124135"/>
                      <a:pt x="108426" y="118400"/>
                    </a:cubicBezTo>
                    <a:cubicBezTo>
                      <a:pt x="118258" y="112665"/>
                      <a:pt x="30587" y="11064"/>
                      <a:pt x="59265" y="5329"/>
                    </a:cubicBezTo>
                    <a:cubicBezTo>
                      <a:pt x="87942" y="-407"/>
                      <a:pt x="257549" y="84807"/>
                      <a:pt x="280491" y="83987"/>
                    </a:cubicBezTo>
                    <a:cubicBezTo>
                      <a:pt x="303433" y="83168"/>
                      <a:pt x="150213" y="4509"/>
                      <a:pt x="196916" y="412"/>
                    </a:cubicBezTo>
                    <a:cubicBezTo>
                      <a:pt x="243619" y="-3685"/>
                      <a:pt x="560710" y="23354"/>
                      <a:pt x="555794" y="5449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F8E0DCD7-252E-6C93-E069-8468A4E7B62C}"/>
                  </a:ext>
                </a:extLst>
              </p:cNvPr>
              <p:cNvSpPr/>
              <p:nvPr/>
            </p:nvSpPr>
            <p:spPr>
              <a:xfrm>
                <a:off x="5525178" y="7078191"/>
                <a:ext cx="315318" cy="1844908"/>
              </a:xfrm>
              <a:custGeom>
                <a:avLst/>
                <a:gdLst>
                  <a:gd name="connsiteX0" fmla="*/ 1862 w 315318"/>
                  <a:gd name="connsiteY0" fmla="*/ 9425 h 1844908"/>
                  <a:gd name="connsiteX1" fmla="*/ 58758 w 315318"/>
                  <a:gd name="connsiteY1" fmla="*/ 196369 h 1844908"/>
                  <a:gd name="connsiteX2" fmla="*/ 144102 w 315318"/>
                  <a:gd name="connsiteY2" fmla="*/ 456465 h 1844908"/>
                  <a:gd name="connsiteX3" fmla="*/ 160358 w 315318"/>
                  <a:gd name="connsiteY3" fmla="*/ 383313 h 1844908"/>
                  <a:gd name="connsiteX4" fmla="*/ 115654 w 315318"/>
                  <a:gd name="connsiteY4" fmla="*/ 773457 h 1844908"/>
                  <a:gd name="connsiteX5" fmla="*/ 152230 w 315318"/>
                  <a:gd name="connsiteY5" fmla="*/ 720625 h 1844908"/>
                  <a:gd name="connsiteX6" fmla="*/ 144102 w 315318"/>
                  <a:gd name="connsiteY6" fmla="*/ 1070129 h 1844908"/>
                  <a:gd name="connsiteX7" fmla="*/ 306662 w 315318"/>
                  <a:gd name="connsiteY7" fmla="*/ 1797585 h 1844908"/>
                  <a:gd name="connsiteX8" fmla="*/ 278214 w 315318"/>
                  <a:gd name="connsiteY8" fmla="*/ 1679729 h 1844908"/>
                  <a:gd name="connsiteX9" fmla="*/ 152230 w 315318"/>
                  <a:gd name="connsiteY9" fmla="*/ 915697 h 1844908"/>
                  <a:gd name="connsiteX10" fmla="*/ 119718 w 315318"/>
                  <a:gd name="connsiteY10" fmla="*/ 675921 h 1844908"/>
                  <a:gd name="connsiteX11" fmla="*/ 127846 w 315318"/>
                  <a:gd name="connsiteY11" fmla="*/ 497105 h 1844908"/>
                  <a:gd name="connsiteX12" fmla="*/ 1862 w 315318"/>
                  <a:gd name="connsiteY12" fmla="*/ 9425 h 184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5318" h="1844908">
                    <a:moveTo>
                      <a:pt x="1862" y="9425"/>
                    </a:moveTo>
                    <a:cubicBezTo>
                      <a:pt x="-9653" y="-40698"/>
                      <a:pt x="35051" y="121862"/>
                      <a:pt x="58758" y="196369"/>
                    </a:cubicBezTo>
                    <a:cubicBezTo>
                      <a:pt x="82465" y="270876"/>
                      <a:pt x="127169" y="425308"/>
                      <a:pt x="144102" y="456465"/>
                    </a:cubicBezTo>
                    <a:cubicBezTo>
                      <a:pt x="161035" y="487622"/>
                      <a:pt x="165099" y="330481"/>
                      <a:pt x="160358" y="383313"/>
                    </a:cubicBezTo>
                    <a:cubicBezTo>
                      <a:pt x="155617" y="436145"/>
                      <a:pt x="117009" y="717238"/>
                      <a:pt x="115654" y="773457"/>
                    </a:cubicBezTo>
                    <a:cubicBezTo>
                      <a:pt x="114299" y="829676"/>
                      <a:pt x="147489" y="671180"/>
                      <a:pt x="152230" y="720625"/>
                    </a:cubicBezTo>
                    <a:cubicBezTo>
                      <a:pt x="156971" y="770070"/>
                      <a:pt x="118363" y="890636"/>
                      <a:pt x="144102" y="1070129"/>
                    </a:cubicBezTo>
                    <a:cubicBezTo>
                      <a:pt x="169841" y="1249622"/>
                      <a:pt x="284310" y="1695985"/>
                      <a:pt x="306662" y="1797585"/>
                    </a:cubicBezTo>
                    <a:cubicBezTo>
                      <a:pt x="329014" y="1899185"/>
                      <a:pt x="303953" y="1826710"/>
                      <a:pt x="278214" y="1679729"/>
                    </a:cubicBezTo>
                    <a:cubicBezTo>
                      <a:pt x="252475" y="1532748"/>
                      <a:pt x="178646" y="1082998"/>
                      <a:pt x="152230" y="915697"/>
                    </a:cubicBezTo>
                    <a:cubicBezTo>
                      <a:pt x="125814" y="748396"/>
                      <a:pt x="123782" y="745686"/>
                      <a:pt x="119718" y="675921"/>
                    </a:cubicBezTo>
                    <a:cubicBezTo>
                      <a:pt x="115654" y="606156"/>
                      <a:pt x="142747" y="602769"/>
                      <a:pt x="127846" y="497105"/>
                    </a:cubicBezTo>
                    <a:cubicBezTo>
                      <a:pt x="112945" y="391441"/>
                      <a:pt x="13377" y="59548"/>
                      <a:pt x="1862" y="942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>
                <a:extLst>
                  <a:ext uri="{FF2B5EF4-FFF2-40B4-BE49-F238E27FC236}">
                    <a16:creationId xmlns:a16="http://schemas.microsoft.com/office/drawing/2014/main" id="{A14F9859-767A-0252-4EEA-718F1B5B4AA7}"/>
                  </a:ext>
                </a:extLst>
              </p:cNvPr>
              <p:cNvSpPr/>
              <p:nvPr/>
            </p:nvSpPr>
            <p:spPr>
              <a:xfrm>
                <a:off x="7928543" y="5818439"/>
                <a:ext cx="130415" cy="1163889"/>
              </a:xfrm>
              <a:custGeom>
                <a:avLst/>
                <a:gdLst>
                  <a:gd name="connsiteX0" fmla="*/ 130369 w 130415"/>
                  <a:gd name="connsiteY0" fmla="*/ 5273 h 1163889"/>
                  <a:gd name="connsiteX1" fmla="*/ 32833 w 130415"/>
                  <a:gd name="connsiteY1" fmla="*/ 419801 h 1163889"/>
                  <a:gd name="connsiteX2" fmla="*/ 53153 w 130415"/>
                  <a:gd name="connsiteY2" fmla="*/ 362905 h 1163889"/>
                  <a:gd name="connsiteX3" fmla="*/ 57217 w 130415"/>
                  <a:gd name="connsiteY3" fmla="*/ 598617 h 1163889"/>
                  <a:gd name="connsiteX4" fmla="*/ 61281 w 130415"/>
                  <a:gd name="connsiteY4" fmla="*/ 923737 h 1163889"/>
                  <a:gd name="connsiteX5" fmla="*/ 97857 w 130415"/>
                  <a:gd name="connsiteY5" fmla="*/ 1159449 h 1163889"/>
                  <a:gd name="connsiteX6" fmla="*/ 89729 w 130415"/>
                  <a:gd name="connsiteY6" fmla="*/ 1037529 h 1163889"/>
                  <a:gd name="connsiteX7" fmla="*/ 20641 w 130415"/>
                  <a:gd name="connsiteY7" fmla="*/ 566105 h 1163889"/>
                  <a:gd name="connsiteX8" fmla="*/ 24705 w 130415"/>
                  <a:gd name="connsiteY8" fmla="*/ 350713 h 1163889"/>
                  <a:gd name="connsiteX9" fmla="*/ 321 w 130415"/>
                  <a:gd name="connsiteY9" fmla="*/ 460441 h 1163889"/>
                  <a:gd name="connsiteX10" fmla="*/ 45025 w 130415"/>
                  <a:gd name="connsiteY10" fmla="*/ 200345 h 1163889"/>
                  <a:gd name="connsiteX11" fmla="*/ 130369 w 130415"/>
                  <a:gd name="connsiteY11" fmla="*/ 5273 h 116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0415" h="1163889">
                    <a:moveTo>
                      <a:pt x="130369" y="5273"/>
                    </a:moveTo>
                    <a:cubicBezTo>
                      <a:pt x="128337" y="41849"/>
                      <a:pt x="45702" y="360196"/>
                      <a:pt x="32833" y="419801"/>
                    </a:cubicBezTo>
                    <a:cubicBezTo>
                      <a:pt x="19964" y="479406"/>
                      <a:pt x="49089" y="333102"/>
                      <a:pt x="53153" y="362905"/>
                    </a:cubicBezTo>
                    <a:cubicBezTo>
                      <a:pt x="57217" y="392708"/>
                      <a:pt x="55862" y="505145"/>
                      <a:pt x="57217" y="598617"/>
                    </a:cubicBezTo>
                    <a:cubicBezTo>
                      <a:pt x="58572" y="692089"/>
                      <a:pt x="54508" y="830265"/>
                      <a:pt x="61281" y="923737"/>
                    </a:cubicBezTo>
                    <a:cubicBezTo>
                      <a:pt x="68054" y="1017209"/>
                      <a:pt x="93116" y="1140484"/>
                      <a:pt x="97857" y="1159449"/>
                    </a:cubicBezTo>
                    <a:cubicBezTo>
                      <a:pt x="102598" y="1178414"/>
                      <a:pt x="102598" y="1136420"/>
                      <a:pt x="89729" y="1037529"/>
                    </a:cubicBezTo>
                    <a:cubicBezTo>
                      <a:pt x="76860" y="938638"/>
                      <a:pt x="31478" y="680574"/>
                      <a:pt x="20641" y="566105"/>
                    </a:cubicBezTo>
                    <a:cubicBezTo>
                      <a:pt x="9804" y="451636"/>
                      <a:pt x="28092" y="368324"/>
                      <a:pt x="24705" y="350713"/>
                    </a:cubicBezTo>
                    <a:cubicBezTo>
                      <a:pt x="21318" y="333102"/>
                      <a:pt x="-3066" y="485502"/>
                      <a:pt x="321" y="460441"/>
                    </a:cubicBezTo>
                    <a:cubicBezTo>
                      <a:pt x="3708" y="435380"/>
                      <a:pt x="23350" y="268756"/>
                      <a:pt x="45025" y="200345"/>
                    </a:cubicBezTo>
                    <a:cubicBezTo>
                      <a:pt x="66700" y="131934"/>
                      <a:pt x="132401" y="-31303"/>
                      <a:pt x="130369" y="527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3171FDE9-FD15-F81D-4C75-943163D2AC99}"/>
                  </a:ext>
                </a:extLst>
              </p:cNvPr>
              <p:cNvSpPr/>
              <p:nvPr/>
            </p:nvSpPr>
            <p:spPr>
              <a:xfrm>
                <a:off x="5652545" y="7244948"/>
                <a:ext cx="149578" cy="428965"/>
              </a:xfrm>
              <a:custGeom>
                <a:avLst/>
                <a:gdLst>
                  <a:gd name="connsiteX0" fmla="*/ 479 w 149578"/>
                  <a:gd name="connsiteY0" fmla="*/ 1164 h 428965"/>
                  <a:gd name="connsiteX1" fmla="*/ 85823 w 149578"/>
                  <a:gd name="connsiteY1" fmla="*/ 257196 h 428965"/>
                  <a:gd name="connsiteX2" fmla="*/ 146783 w 149578"/>
                  <a:gd name="connsiteY2" fmla="*/ 427884 h 428965"/>
                  <a:gd name="connsiteX3" fmla="*/ 130527 w 149578"/>
                  <a:gd name="connsiteY3" fmla="*/ 322220 h 428965"/>
                  <a:gd name="connsiteX4" fmla="*/ 53311 w 149578"/>
                  <a:gd name="connsiteY4" fmla="*/ 167788 h 428965"/>
                  <a:gd name="connsiteX5" fmla="*/ 479 w 149578"/>
                  <a:gd name="connsiteY5" fmla="*/ 1164 h 42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578" h="428965">
                    <a:moveTo>
                      <a:pt x="479" y="1164"/>
                    </a:moveTo>
                    <a:cubicBezTo>
                      <a:pt x="5898" y="16065"/>
                      <a:pt x="61439" y="186076"/>
                      <a:pt x="85823" y="257196"/>
                    </a:cubicBezTo>
                    <a:cubicBezTo>
                      <a:pt x="110207" y="328316"/>
                      <a:pt x="139332" y="417047"/>
                      <a:pt x="146783" y="427884"/>
                    </a:cubicBezTo>
                    <a:cubicBezTo>
                      <a:pt x="154234" y="438721"/>
                      <a:pt x="146106" y="365569"/>
                      <a:pt x="130527" y="322220"/>
                    </a:cubicBezTo>
                    <a:cubicBezTo>
                      <a:pt x="114948" y="278871"/>
                      <a:pt x="69567" y="217233"/>
                      <a:pt x="53311" y="167788"/>
                    </a:cubicBezTo>
                    <a:cubicBezTo>
                      <a:pt x="37055" y="118343"/>
                      <a:pt x="-4940" y="-13737"/>
                      <a:pt x="479" y="116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C79193D4-801D-AEF7-4F07-07765B81E56D}"/>
                  </a:ext>
                </a:extLst>
              </p:cNvPr>
              <p:cNvSpPr/>
              <p:nvPr/>
            </p:nvSpPr>
            <p:spPr>
              <a:xfrm>
                <a:off x="5855821" y="7309395"/>
                <a:ext cx="183637" cy="1034156"/>
              </a:xfrm>
              <a:custGeom>
                <a:avLst/>
                <a:gdLst>
                  <a:gd name="connsiteX0" fmla="*/ 183283 w 183637"/>
                  <a:gd name="connsiteY0" fmla="*/ 62701 h 1034156"/>
                  <a:gd name="connsiteX1" fmla="*/ 69491 w 183637"/>
                  <a:gd name="connsiteY1" fmla="*/ 269965 h 1034156"/>
                  <a:gd name="connsiteX2" fmla="*/ 12595 w 183637"/>
                  <a:gd name="connsiteY2" fmla="*/ 615405 h 1034156"/>
                  <a:gd name="connsiteX3" fmla="*/ 12595 w 183637"/>
                  <a:gd name="connsiteY3" fmla="*/ 558509 h 1034156"/>
                  <a:gd name="connsiteX4" fmla="*/ 77619 w 183637"/>
                  <a:gd name="connsiteY4" fmla="*/ 1033997 h 1034156"/>
                  <a:gd name="connsiteX5" fmla="*/ 4467 w 183637"/>
                  <a:gd name="connsiteY5" fmla="*/ 501613 h 1034156"/>
                  <a:gd name="connsiteX6" fmla="*/ 8531 w 183637"/>
                  <a:gd name="connsiteY6" fmla="*/ 1741 h 1034156"/>
                  <a:gd name="connsiteX7" fmla="*/ 12595 w 183637"/>
                  <a:gd name="connsiteY7" fmla="*/ 334989 h 1034156"/>
                  <a:gd name="connsiteX8" fmla="*/ 28851 w 183637"/>
                  <a:gd name="connsiteY8" fmla="*/ 290285 h 1034156"/>
                  <a:gd name="connsiteX9" fmla="*/ 183283 w 183637"/>
                  <a:gd name="connsiteY9" fmla="*/ 62701 h 103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637" h="1034156">
                    <a:moveTo>
                      <a:pt x="183283" y="62701"/>
                    </a:moveTo>
                    <a:cubicBezTo>
                      <a:pt x="190056" y="59314"/>
                      <a:pt x="97939" y="177848"/>
                      <a:pt x="69491" y="269965"/>
                    </a:cubicBezTo>
                    <a:cubicBezTo>
                      <a:pt x="41043" y="362082"/>
                      <a:pt x="22078" y="567314"/>
                      <a:pt x="12595" y="615405"/>
                    </a:cubicBezTo>
                    <a:cubicBezTo>
                      <a:pt x="3112" y="663496"/>
                      <a:pt x="1758" y="488744"/>
                      <a:pt x="12595" y="558509"/>
                    </a:cubicBezTo>
                    <a:cubicBezTo>
                      <a:pt x="23432" y="628274"/>
                      <a:pt x="78974" y="1043480"/>
                      <a:pt x="77619" y="1033997"/>
                    </a:cubicBezTo>
                    <a:cubicBezTo>
                      <a:pt x="76264" y="1024514"/>
                      <a:pt x="15982" y="673656"/>
                      <a:pt x="4467" y="501613"/>
                    </a:cubicBezTo>
                    <a:cubicBezTo>
                      <a:pt x="-7048" y="329570"/>
                      <a:pt x="7176" y="29512"/>
                      <a:pt x="8531" y="1741"/>
                    </a:cubicBezTo>
                    <a:cubicBezTo>
                      <a:pt x="9886" y="-26030"/>
                      <a:pt x="9208" y="286898"/>
                      <a:pt x="12595" y="334989"/>
                    </a:cubicBezTo>
                    <a:cubicBezTo>
                      <a:pt x="15982" y="383080"/>
                      <a:pt x="2435" y="332957"/>
                      <a:pt x="28851" y="290285"/>
                    </a:cubicBezTo>
                    <a:cubicBezTo>
                      <a:pt x="55267" y="247613"/>
                      <a:pt x="176510" y="66088"/>
                      <a:pt x="183283" y="6270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C40A76FA-0775-F6C7-A369-2872FE377D84}"/>
                  </a:ext>
                </a:extLst>
              </p:cNvPr>
              <p:cNvSpPr/>
              <p:nvPr/>
            </p:nvSpPr>
            <p:spPr>
              <a:xfrm>
                <a:off x="6000536" y="7416676"/>
                <a:ext cx="348147" cy="498832"/>
              </a:xfrm>
              <a:custGeom>
                <a:avLst/>
                <a:gdLst>
                  <a:gd name="connsiteX0" fmla="*/ 347432 w 348147"/>
                  <a:gd name="connsiteY0" fmla="*/ 124 h 498832"/>
                  <a:gd name="connsiteX1" fmla="*/ 168616 w 348147"/>
                  <a:gd name="connsiteY1" fmla="*/ 215516 h 498832"/>
                  <a:gd name="connsiteX2" fmla="*/ 83272 w 348147"/>
                  <a:gd name="connsiteY2" fmla="*/ 288668 h 498832"/>
                  <a:gd name="connsiteX3" fmla="*/ 1992 w 348147"/>
                  <a:gd name="connsiteY3" fmla="*/ 495932 h 498832"/>
                  <a:gd name="connsiteX4" fmla="*/ 30440 w 348147"/>
                  <a:gd name="connsiteY4" fmla="*/ 398396 h 498832"/>
                  <a:gd name="connsiteX5" fmla="*/ 91400 w 348147"/>
                  <a:gd name="connsiteY5" fmla="*/ 235836 h 498832"/>
                  <a:gd name="connsiteX6" fmla="*/ 95464 w 348147"/>
                  <a:gd name="connsiteY6" fmla="*/ 248028 h 498832"/>
                  <a:gd name="connsiteX7" fmla="*/ 347432 w 348147"/>
                  <a:gd name="connsiteY7" fmla="*/ 124 h 49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8147" h="498832">
                    <a:moveTo>
                      <a:pt x="347432" y="124"/>
                    </a:moveTo>
                    <a:cubicBezTo>
                      <a:pt x="359624" y="-5295"/>
                      <a:pt x="212643" y="167425"/>
                      <a:pt x="168616" y="215516"/>
                    </a:cubicBezTo>
                    <a:cubicBezTo>
                      <a:pt x="124589" y="263607"/>
                      <a:pt x="111043" y="241932"/>
                      <a:pt x="83272" y="288668"/>
                    </a:cubicBezTo>
                    <a:cubicBezTo>
                      <a:pt x="55501" y="335404"/>
                      <a:pt x="10797" y="477644"/>
                      <a:pt x="1992" y="495932"/>
                    </a:cubicBezTo>
                    <a:cubicBezTo>
                      <a:pt x="-6813" y="514220"/>
                      <a:pt x="15539" y="441745"/>
                      <a:pt x="30440" y="398396"/>
                    </a:cubicBezTo>
                    <a:cubicBezTo>
                      <a:pt x="45341" y="355047"/>
                      <a:pt x="91400" y="235836"/>
                      <a:pt x="91400" y="235836"/>
                    </a:cubicBezTo>
                    <a:cubicBezTo>
                      <a:pt x="102237" y="210775"/>
                      <a:pt x="53469" y="283249"/>
                      <a:pt x="95464" y="248028"/>
                    </a:cubicBezTo>
                    <a:cubicBezTo>
                      <a:pt x="137459" y="212807"/>
                      <a:pt x="335240" y="5543"/>
                      <a:pt x="347432" y="12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 59">
                <a:extLst>
                  <a:ext uri="{FF2B5EF4-FFF2-40B4-BE49-F238E27FC236}">
                    <a16:creationId xmlns:a16="http://schemas.microsoft.com/office/drawing/2014/main" id="{499C15C6-2F65-B676-856F-C910D35F5A32}"/>
                  </a:ext>
                </a:extLst>
              </p:cNvPr>
              <p:cNvSpPr/>
              <p:nvPr/>
            </p:nvSpPr>
            <p:spPr>
              <a:xfrm>
                <a:off x="6100053" y="7790684"/>
                <a:ext cx="159377" cy="447045"/>
              </a:xfrm>
              <a:custGeom>
                <a:avLst/>
                <a:gdLst>
                  <a:gd name="connsiteX0" fmla="*/ 142251 w 159377"/>
                  <a:gd name="connsiteY0" fmla="*/ 4 h 447045"/>
                  <a:gd name="connsiteX1" fmla="*/ 150379 w 159377"/>
                  <a:gd name="connsiteY1" fmla="*/ 154436 h 447045"/>
                  <a:gd name="connsiteX2" fmla="*/ 11 w 159377"/>
                  <a:gd name="connsiteY2" fmla="*/ 447044 h 447045"/>
                  <a:gd name="connsiteX3" fmla="*/ 142251 w 159377"/>
                  <a:gd name="connsiteY3" fmla="*/ 158500 h 447045"/>
                  <a:gd name="connsiteX4" fmla="*/ 142251 w 159377"/>
                  <a:gd name="connsiteY4" fmla="*/ 4 h 4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77" h="447045">
                    <a:moveTo>
                      <a:pt x="142251" y="4"/>
                    </a:moveTo>
                    <a:cubicBezTo>
                      <a:pt x="143606" y="-673"/>
                      <a:pt x="174086" y="79929"/>
                      <a:pt x="150379" y="154436"/>
                    </a:cubicBezTo>
                    <a:cubicBezTo>
                      <a:pt x="126672" y="228943"/>
                      <a:pt x="1366" y="446367"/>
                      <a:pt x="11" y="447044"/>
                    </a:cubicBezTo>
                    <a:cubicBezTo>
                      <a:pt x="-1344" y="447721"/>
                      <a:pt x="115158" y="228943"/>
                      <a:pt x="142251" y="158500"/>
                    </a:cubicBezTo>
                    <a:cubicBezTo>
                      <a:pt x="169344" y="88057"/>
                      <a:pt x="140896" y="681"/>
                      <a:pt x="142251" y="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 60">
                <a:extLst>
                  <a:ext uri="{FF2B5EF4-FFF2-40B4-BE49-F238E27FC236}">
                    <a16:creationId xmlns:a16="http://schemas.microsoft.com/office/drawing/2014/main" id="{EA883E30-F924-5621-00A8-F87BF871BFC2}"/>
                  </a:ext>
                </a:extLst>
              </p:cNvPr>
              <p:cNvSpPr/>
              <p:nvPr/>
            </p:nvSpPr>
            <p:spPr>
              <a:xfrm>
                <a:off x="6037116" y="8030356"/>
                <a:ext cx="611699" cy="680050"/>
              </a:xfrm>
              <a:custGeom>
                <a:avLst/>
                <a:gdLst>
                  <a:gd name="connsiteX0" fmla="*/ 611588 w 611699"/>
                  <a:gd name="connsiteY0" fmla="*/ 108 h 680050"/>
                  <a:gd name="connsiteX1" fmla="*/ 270212 w 611699"/>
                  <a:gd name="connsiteY1" fmla="*/ 260204 h 680050"/>
                  <a:gd name="connsiteX2" fmla="*/ 1988 w 611699"/>
                  <a:gd name="connsiteY2" fmla="*/ 678796 h 680050"/>
                  <a:gd name="connsiteX3" fmla="*/ 152356 w 611699"/>
                  <a:gd name="connsiteY3" fmla="*/ 386188 h 680050"/>
                  <a:gd name="connsiteX4" fmla="*/ 233636 w 611699"/>
                  <a:gd name="connsiteY4" fmla="*/ 288652 h 680050"/>
                  <a:gd name="connsiteX5" fmla="*/ 611588 w 611699"/>
                  <a:gd name="connsiteY5" fmla="*/ 108 h 68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1699" h="680050">
                    <a:moveTo>
                      <a:pt x="611588" y="108"/>
                    </a:moveTo>
                    <a:cubicBezTo>
                      <a:pt x="617684" y="-4633"/>
                      <a:pt x="371812" y="147089"/>
                      <a:pt x="270212" y="260204"/>
                    </a:cubicBezTo>
                    <a:cubicBezTo>
                      <a:pt x="168612" y="373319"/>
                      <a:pt x="21631" y="657799"/>
                      <a:pt x="1988" y="678796"/>
                    </a:cubicBezTo>
                    <a:cubicBezTo>
                      <a:pt x="-17655" y="699793"/>
                      <a:pt x="113748" y="451212"/>
                      <a:pt x="152356" y="386188"/>
                    </a:cubicBezTo>
                    <a:cubicBezTo>
                      <a:pt x="190964" y="321164"/>
                      <a:pt x="159807" y="350289"/>
                      <a:pt x="233636" y="288652"/>
                    </a:cubicBezTo>
                    <a:cubicBezTo>
                      <a:pt x="307465" y="227015"/>
                      <a:pt x="605492" y="4849"/>
                      <a:pt x="611588" y="10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D40C2A73-35BF-4D9D-7304-A1338FE7E239}"/>
                  </a:ext>
                </a:extLst>
              </p:cNvPr>
              <p:cNvSpPr/>
              <p:nvPr/>
            </p:nvSpPr>
            <p:spPr>
              <a:xfrm>
                <a:off x="6364136" y="6969760"/>
                <a:ext cx="1402168" cy="768672"/>
              </a:xfrm>
              <a:custGeom>
                <a:avLst/>
                <a:gdLst>
                  <a:gd name="connsiteX0" fmla="*/ 1402168 w 1402168"/>
                  <a:gd name="connsiteY0" fmla="*/ 0 h 768672"/>
                  <a:gd name="connsiteX1" fmla="*/ 747864 w 1402168"/>
                  <a:gd name="connsiteY1" fmla="*/ 548640 h 768672"/>
                  <a:gd name="connsiteX2" fmla="*/ 88 w 1402168"/>
                  <a:gd name="connsiteY2" fmla="*/ 768096 h 768672"/>
                  <a:gd name="connsiteX3" fmla="*/ 699096 w 1402168"/>
                  <a:gd name="connsiteY3" fmla="*/ 605536 h 768672"/>
                  <a:gd name="connsiteX4" fmla="*/ 934808 w 1402168"/>
                  <a:gd name="connsiteY4" fmla="*/ 394208 h 768672"/>
                  <a:gd name="connsiteX5" fmla="*/ 1402168 w 1402168"/>
                  <a:gd name="connsiteY5" fmla="*/ 0 h 768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2168" h="768672">
                    <a:moveTo>
                      <a:pt x="1402168" y="0"/>
                    </a:moveTo>
                    <a:cubicBezTo>
                      <a:pt x="1371011" y="25739"/>
                      <a:pt x="981544" y="420624"/>
                      <a:pt x="747864" y="548640"/>
                    </a:cubicBezTo>
                    <a:cubicBezTo>
                      <a:pt x="514184" y="676656"/>
                      <a:pt x="8216" y="758613"/>
                      <a:pt x="88" y="768096"/>
                    </a:cubicBezTo>
                    <a:cubicBezTo>
                      <a:pt x="-8040" y="777579"/>
                      <a:pt x="543309" y="667851"/>
                      <a:pt x="699096" y="605536"/>
                    </a:cubicBezTo>
                    <a:cubicBezTo>
                      <a:pt x="854883" y="543221"/>
                      <a:pt x="816952" y="493099"/>
                      <a:pt x="934808" y="394208"/>
                    </a:cubicBezTo>
                    <a:lnTo>
                      <a:pt x="140216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 62">
                <a:extLst>
                  <a:ext uri="{FF2B5EF4-FFF2-40B4-BE49-F238E27FC236}">
                    <a16:creationId xmlns:a16="http://schemas.microsoft.com/office/drawing/2014/main" id="{B4A8A255-05CD-7150-C878-04641D4D331D}"/>
                  </a:ext>
                </a:extLst>
              </p:cNvPr>
              <p:cNvSpPr/>
              <p:nvPr/>
            </p:nvSpPr>
            <p:spPr>
              <a:xfrm>
                <a:off x="6632349" y="7587445"/>
                <a:ext cx="642252" cy="638129"/>
              </a:xfrm>
              <a:custGeom>
                <a:avLst/>
                <a:gdLst>
                  <a:gd name="connsiteX0" fmla="*/ 642211 w 642252"/>
                  <a:gd name="connsiteY0" fmla="*/ 43 h 638129"/>
                  <a:gd name="connsiteX1" fmla="*/ 223619 w 642252"/>
                  <a:gd name="connsiteY1" fmla="*/ 312971 h 638129"/>
                  <a:gd name="connsiteX2" fmla="*/ 99 w 642252"/>
                  <a:gd name="connsiteY2" fmla="*/ 638091 h 638129"/>
                  <a:gd name="connsiteX3" fmla="*/ 248003 w 642252"/>
                  <a:gd name="connsiteY3" fmla="*/ 292651 h 638129"/>
                  <a:gd name="connsiteX4" fmla="*/ 642211 w 642252"/>
                  <a:gd name="connsiteY4" fmla="*/ 43 h 63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252" h="638129">
                    <a:moveTo>
                      <a:pt x="642211" y="43"/>
                    </a:moveTo>
                    <a:cubicBezTo>
                      <a:pt x="638147" y="3430"/>
                      <a:pt x="330638" y="206630"/>
                      <a:pt x="223619" y="312971"/>
                    </a:cubicBezTo>
                    <a:cubicBezTo>
                      <a:pt x="116600" y="419312"/>
                      <a:pt x="-3965" y="641478"/>
                      <a:pt x="99" y="638091"/>
                    </a:cubicBezTo>
                    <a:cubicBezTo>
                      <a:pt x="4163" y="634704"/>
                      <a:pt x="143694" y="395606"/>
                      <a:pt x="248003" y="292651"/>
                    </a:cubicBezTo>
                    <a:cubicBezTo>
                      <a:pt x="352312" y="189696"/>
                      <a:pt x="646275" y="-3344"/>
                      <a:pt x="642211" y="4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3" name="フリーフォーム 452">
                <a:extLst>
                  <a:ext uri="{FF2B5EF4-FFF2-40B4-BE49-F238E27FC236}">
                    <a16:creationId xmlns:a16="http://schemas.microsoft.com/office/drawing/2014/main" id="{A931E463-43B3-E486-8FC6-1C49E1D2DE91}"/>
                  </a:ext>
                </a:extLst>
              </p:cNvPr>
              <p:cNvSpPr/>
              <p:nvPr/>
            </p:nvSpPr>
            <p:spPr>
              <a:xfrm>
                <a:off x="6678697" y="6910253"/>
                <a:ext cx="739760" cy="631712"/>
              </a:xfrm>
              <a:custGeom>
                <a:avLst/>
                <a:gdLst>
                  <a:gd name="connsiteX0" fmla="*/ 738103 w 739760"/>
                  <a:gd name="connsiteY0" fmla="*/ 2611 h 631712"/>
                  <a:gd name="connsiteX1" fmla="*/ 128503 w 739760"/>
                  <a:gd name="connsiteY1" fmla="*/ 486227 h 631712"/>
                  <a:gd name="connsiteX2" fmla="*/ 10647 w 739760"/>
                  <a:gd name="connsiteY2" fmla="*/ 624403 h 631712"/>
                  <a:gd name="connsiteX3" fmla="*/ 299191 w 739760"/>
                  <a:gd name="connsiteY3" fmla="*/ 307411 h 631712"/>
                  <a:gd name="connsiteX4" fmla="*/ 738103 w 739760"/>
                  <a:gd name="connsiteY4" fmla="*/ 2611 h 6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760" h="631712">
                    <a:moveTo>
                      <a:pt x="738103" y="2611"/>
                    </a:moveTo>
                    <a:cubicBezTo>
                      <a:pt x="709655" y="32414"/>
                      <a:pt x="249746" y="382595"/>
                      <a:pt x="128503" y="486227"/>
                    </a:cubicBezTo>
                    <a:cubicBezTo>
                      <a:pt x="7260" y="589859"/>
                      <a:pt x="-17801" y="654206"/>
                      <a:pt x="10647" y="624403"/>
                    </a:cubicBezTo>
                    <a:cubicBezTo>
                      <a:pt x="39095" y="594600"/>
                      <a:pt x="177271" y="409011"/>
                      <a:pt x="299191" y="307411"/>
                    </a:cubicBezTo>
                    <a:cubicBezTo>
                      <a:pt x="421111" y="205811"/>
                      <a:pt x="766551" y="-27192"/>
                      <a:pt x="738103" y="261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4" name="フリーフォーム 453">
                <a:extLst>
                  <a:ext uri="{FF2B5EF4-FFF2-40B4-BE49-F238E27FC236}">
                    <a16:creationId xmlns:a16="http://schemas.microsoft.com/office/drawing/2014/main" id="{0364B6FB-732F-9CC3-27EF-24D61B9B368A}"/>
                  </a:ext>
                </a:extLst>
              </p:cNvPr>
              <p:cNvSpPr/>
              <p:nvPr/>
            </p:nvSpPr>
            <p:spPr>
              <a:xfrm>
                <a:off x="7729002" y="6599879"/>
                <a:ext cx="61756" cy="313036"/>
              </a:xfrm>
              <a:custGeom>
                <a:avLst/>
                <a:gdLst>
                  <a:gd name="connsiteX0" fmla="*/ 61686 w 61756"/>
                  <a:gd name="connsiteY0" fmla="*/ 57 h 313036"/>
                  <a:gd name="connsiteX1" fmla="*/ 12918 w 61756"/>
                  <a:gd name="connsiteY1" fmla="*/ 158553 h 313036"/>
                  <a:gd name="connsiteX2" fmla="*/ 12918 w 61756"/>
                  <a:gd name="connsiteY2" fmla="*/ 312985 h 313036"/>
                  <a:gd name="connsiteX3" fmla="*/ 726 w 61756"/>
                  <a:gd name="connsiteY3" fmla="*/ 142297 h 313036"/>
                  <a:gd name="connsiteX4" fmla="*/ 61686 w 61756"/>
                  <a:gd name="connsiteY4" fmla="*/ 57 h 31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756" h="313036">
                    <a:moveTo>
                      <a:pt x="61686" y="57"/>
                    </a:moveTo>
                    <a:cubicBezTo>
                      <a:pt x="63718" y="2766"/>
                      <a:pt x="21046" y="106398"/>
                      <a:pt x="12918" y="158553"/>
                    </a:cubicBezTo>
                    <a:cubicBezTo>
                      <a:pt x="4790" y="210708"/>
                      <a:pt x="14950" y="315694"/>
                      <a:pt x="12918" y="312985"/>
                    </a:cubicBezTo>
                    <a:cubicBezTo>
                      <a:pt x="10886" y="310276"/>
                      <a:pt x="-3338" y="193097"/>
                      <a:pt x="726" y="142297"/>
                    </a:cubicBezTo>
                    <a:cubicBezTo>
                      <a:pt x="4790" y="91497"/>
                      <a:pt x="59654" y="-2652"/>
                      <a:pt x="61686" y="5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5" name="フリーフォーム 454">
                <a:extLst>
                  <a:ext uri="{FF2B5EF4-FFF2-40B4-BE49-F238E27FC236}">
                    <a16:creationId xmlns:a16="http://schemas.microsoft.com/office/drawing/2014/main" id="{A3BB2B34-EACF-E346-024E-7E9EE82B8809}"/>
                  </a:ext>
                </a:extLst>
              </p:cNvPr>
              <p:cNvSpPr/>
              <p:nvPr/>
            </p:nvSpPr>
            <p:spPr>
              <a:xfrm>
                <a:off x="5534693" y="7099721"/>
                <a:ext cx="1188387" cy="1020490"/>
              </a:xfrm>
              <a:custGeom>
                <a:avLst/>
                <a:gdLst>
                  <a:gd name="connsiteX0" fmla="*/ 721034 w 1188387"/>
                  <a:gd name="connsiteY0" fmla="*/ 228667 h 1020490"/>
                  <a:gd name="connsiteX1" fmla="*/ 549584 w 1188387"/>
                  <a:gd name="connsiteY1" fmla="*/ 523210 h 1020490"/>
                  <a:gd name="connsiteX2" fmla="*/ 470453 w 1188387"/>
                  <a:gd name="connsiteY2" fmla="*/ 1006787 h 1020490"/>
                  <a:gd name="connsiteX3" fmla="*/ 470453 w 1188387"/>
                  <a:gd name="connsiteY3" fmla="*/ 852921 h 1020490"/>
                  <a:gd name="connsiteX4" fmla="*/ 351757 w 1188387"/>
                  <a:gd name="connsiteY4" fmla="*/ 488041 h 1020490"/>
                  <a:gd name="connsiteX5" fmla="*/ 360549 w 1188387"/>
                  <a:gd name="connsiteY5" fmla="*/ 672679 h 1020490"/>
                  <a:gd name="connsiteX6" fmla="*/ 400115 w 1188387"/>
                  <a:gd name="connsiteY6" fmla="*/ 356156 h 1020490"/>
                  <a:gd name="connsiteX7" fmla="*/ 404511 w 1188387"/>
                  <a:gd name="connsiteY7" fmla="*/ 255044 h 1020490"/>
                  <a:gd name="connsiteX8" fmla="*/ 4461 w 1188387"/>
                  <a:gd name="connsiteY8" fmla="*/ 39633 h 1020490"/>
                  <a:gd name="connsiteX9" fmla="*/ 180307 w 1188387"/>
                  <a:gd name="connsiteY9" fmla="*/ 131952 h 1020490"/>
                  <a:gd name="connsiteX10" fmla="*/ 26442 w 1188387"/>
                  <a:gd name="connsiteY10" fmla="*/ 67 h 1020490"/>
                  <a:gd name="connsiteX11" fmla="*/ 338569 w 1188387"/>
                  <a:gd name="connsiteY11" fmla="*/ 114367 h 1020490"/>
                  <a:gd name="connsiteX12" fmla="*/ 879295 w 1188387"/>
                  <a:gd name="connsiteY12" fmla="*/ 140744 h 1020490"/>
                  <a:gd name="connsiteX13" fmla="*/ 1182630 w 1188387"/>
                  <a:gd name="connsiteY13" fmla="*/ 105575 h 1020490"/>
                  <a:gd name="connsiteX14" fmla="*/ 1068330 w 1188387"/>
                  <a:gd name="connsiteY14" fmla="*/ 167121 h 1020490"/>
                  <a:gd name="connsiteX15" fmla="*/ 945238 w 1188387"/>
                  <a:gd name="connsiteY15" fmla="*/ 219875 h 1020490"/>
                  <a:gd name="connsiteX16" fmla="*/ 958426 w 1188387"/>
                  <a:gd name="connsiteY16" fmla="*/ 444079 h 1020490"/>
                  <a:gd name="connsiteX17" fmla="*/ 892484 w 1188387"/>
                  <a:gd name="connsiteY17" fmla="*/ 303402 h 1020490"/>
                  <a:gd name="connsiteX18" fmla="*/ 721034 w 1188387"/>
                  <a:gd name="connsiteY18" fmla="*/ 228667 h 102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88387" h="1020490">
                    <a:moveTo>
                      <a:pt x="721034" y="228667"/>
                    </a:moveTo>
                    <a:cubicBezTo>
                      <a:pt x="663884" y="265302"/>
                      <a:pt x="591348" y="393523"/>
                      <a:pt x="549584" y="523210"/>
                    </a:cubicBezTo>
                    <a:cubicBezTo>
                      <a:pt x="507820" y="652897"/>
                      <a:pt x="483642" y="951835"/>
                      <a:pt x="470453" y="1006787"/>
                    </a:cubicBezTo>
                    <a:cubicBezTo>
                      <a:pt x="457264" y="1061739"/>
                      <a:pt x="490236" y="939379"/>
                      <a:pt x="470453" y="852921"/>
                    </a:cubicBezTo>
                    <a:cubicBezTo>
                      <a:pt x="450670" y="766463"/>
                      <a:pt x="370074" y="518081"/>
                      <a:pt x="351757" y="488041"/>
                    </a:cubicBezTo>
                    <a:cubicBezTo>
                      <a:pt x="333440" y="458001"/>
                      <a:pt x="352489" y="694660"/>
                      <a:pt x="360549" y="672679"/>
                    </a:cubicBezTo>
                    <a:cubicBezTo>
                      <a:pt x="368609" y="650698"/>
                      <a:pt x="392788" y="425762"/>
                      <a:pt x="400115" y="356156"/>
                    </a:cubicBezTo>
                    <a:cubicBezTo>
                      <a:pt x="407442" y="286550"/>
                      <a:pt x="470453" y="307798"/>
                      <a:pt x="404511" y="255044"/>
                    </a:cubicBezTo>
                    <a:cubicBezTo>
                      <a:pt x="338569" y="202290"/>
                      <a:pt x="41828" y="60148"/>
                      <a:pt x="4461" y="39633"/>
                    </a:cubicBezTo>
                    <a:cubicBezTo>
                      <a:pt x="-32906" y="19118"/>
                      <a:pt x="176643" y="138546"/>
                      <a:pt x="180307" y="131952"/>
                    </a:cubicBezTo>
                    <a:cubicBezTo>
                      <a:pt x="183970" y="125358"/>
                      <a:pt x="65" y="2998"/>
                      <a:pt x="26442" y="67"/>
                    </a:cubicBezTo>
                    <a:cubicBezTo>
                      <a:pt x="52819" y="-2864"/>
                      <a:pt x="196427" y="90921"/>
                      <a:pt x="338569" y="114367"/>
                    </a:cubicBezTo>
                    <a:cubicBezTo>
                      <a:pt x="480711" y="137813"/>
                      <a:pt x="738618" y="142209"/>
                      <a:pt x="879295" y="140744"/>
                    </a:cubicBezTo>
                    <a:cubicBezTo>
                      <a:pt x="1019972" y="139279"/>
                      <a:pt x="1151124" y="101179"/>
                      <a:pt x="1182630" y="105575"/>
                    </a:cubicBezTo>
                    <a:cubicBezTo>
                      <a:pt x="1214136" y="109971"/>
                      <a:pt x="1107895" y="148071"/>
                      <a:pt x="1068330" y="167121"/>
                    </a:cubicBezTo>
                    <a:cubicBezTo>
                      <a:pt x="1028765" y="186171"/>
                      <a:pt x="963555" y="173715"/>
                      <a:pt x="945238" y="219875"/>
                    </a:cubicBezTo>
                    <a:cubicBezTo>
                      <a:pt x="926921" y="266035"/>
                      <a:pt x="967218" y="430158"/>
                      <a:pt x="958426" y="444079"/>
                    </a:cubicBezTo>
                    <a:cubicBezTo>
                      <a:pt x="949634" y="458000"/>
                      <a:pt x="934247" y="341502"/>
                      <a:pt x="892484" y="303402"/>
                    </a:cubicBezTo>
                    <a:cubicBezTo>
                      <a:pt x="850721" y="265302"/>
                      <a:pt x="778184" y="192032"/>
                      <a:pt x="721034" y="22866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6" name="フリーフォーム 455">
                <a:extLst>
                  <a:ext uri="{FF2B5EF4-FFF2-40B4-BE49-F238E27FC236}">
                    <a16:creationId xmlns:a16="http://schemas.microsoft.com/office/drawing/2014/main" id="{D7DF13AE-EFA3-BAA2-E3BC-737AB93B9BC0}"/>
                  </a:ext>
                </a:extLst>
              </p:cNvPr>
              <p:cNvSpPr/>
              <p:nvPr/>
            </p:nvSpPr>
            <p:spPr>
              <a:xfrm>
                <a:off x="6019454" y="7232787"/>
                <a:ext cx="627703" cy="1086228"/>
              </a:xfrm>
              <a:custGeom>
                <a:avLst/>
                <a:gdLst>
                  <a:gd name="connsiteX0" fmla="*/ 627531 w 627703"/>
                  <a:gd name="connsiteY0" fmla="*/ 20867 h 1086228"/>
                  <a:gd name="connsiteX1" fmla="*/ 381346 w 627703"/>
                  <a:gd name="connsiteY1" fmla="*/ 363767 h 1086228"/>
                  <a:gd name="connsiteX2" fmla="*/ 236273 w 627703"/>
                  <a:gd name="connsiteY2" fmla="*/ 838551 h 1086228"/>
                  <a:gd name="connsiteX3" fmla="*/ 341781 w 627703"/>
                  <a:gd name="connsiteY3" fmla="*/ 715459 h 1086228"/>
                  <a:gd name="connsiteX4" fmla="*/ 60427 w 627703"/>
                  <a:gd name="connsiteY4" fmla="*/ 1058359 h 1086228"/>
                  <a:gd name="connsiteX5" fmla="*/ 289027 w 627703"/>
                  <a:gd name="connsiteY5" fmla="*/ 935267 h 1086228"/>
                  <a:gd name="connsiteX6" fmla="*/ 205500 w 627703"/>
                  <a:gd name="connsiteY6" fmla="*/ 1036378 h 1086228"/>
                  <a:gd name="connsiteX7" fmla="*/ 315404 w 627703"/>
                  <a:gd name="connsiteY7" fmla="*/ 983625 h 1086228"/>
                  <a:gd name="connsiteX8" fmla="*/ 3277 w 627703"/>
                  <a:gd name="connsiteY8" fmla="*/ 1084736 h 1086228"/>
                  <a:gd name="connsiteX9" fmla="*/ 148350 w 627703"/>
                  <a:gd name="connsiteY9" fmla="*/ 891305 h 1086228"/>
                  <a:gd name="connsiteX10" fmla="*/ 91200 w 627703"/>
                  <a:gd name="connsiteY10" fmla="*/ 390144 h 1086228"/>
                  <a:gd name="connsiteX11" fmla="*/ 16465 w 627703"/>
                  <a:gd name="connsiteY11" fmla="*/ 570386 h 1086228"/>
                  <a:gd name="connsiteX12" fmla="*/ 275838 w 627703"/>
                  <a:gd name="connsiteY12" fmla="*/ 117582 h 1086228"/>
                  <a:gd name="connsiteX13" fmla="*/ 183519 w 627703"/>
                  <a:gd name="connsiteY13" fmla="*/ 38451 h 1086228"/>
                  <a:gd name="connsiteX14" fmla="*/ 416515 w 627703"/>
                  <a:gd name="connsiteY14" fmla="*/ 38451 h 1086228"/>
                  <a:gd name="connsiteX15" fmla="*/ 627531 w 627703"/>
                  <a:gd name="connsiteY15" fmla="*/ 20867 h 108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7703" h="1086228">
                    <a:moveTo>
                      <a:pt x="627531" y="20867"/>
                    </a:moveTo>
                    <a:cubicBezTo>
                      <a:pt x="621670" y="75086"/>
                      <a:pt x="446556" y="227486"/>
                      <a:pt x="381346" y="363767"/>
                    </a:cubicBezTo>
                    <a:cubicBezTo>
                      <a:pt x="316136" y="500048"/>
                      <a:pt x="242867" y="779936"/>
                      <a:pt x="236273" y="838551"/>
                    </a:cubicBezTo>
                    <a:cubicBezTo>
                      <a:pt x="229679" y="897166"/>
                      <a:pt x="371089" y="678824"/>
                      <a:pt x="341781" y="715459"/>
                    </a:cubicBezTo>
                    <a:cubicBezTo>
                      <a:pt x="312473" y="752094"/>
                      <a:pt x="69219" y="1021724"/>
                      <a:pt x="60427" y="1058359"/>
                    </a:cubicBezTo>
                    <a:cubicBezTo>
                      <a:pt x="51635" y="1094994"/>
                      <a:pt x="264848" y="938930"/>
                      <a:pt x="289027" y="935267"/>
                    </a:cubicBezTo>
                    <a:cubicBezTo>
                      <a:pt x="313206" y="931604"/>
                      <a:pt x="201104" y="1028318"/>
                      <a:pt x="205500" y="1036378"/>
                    </a:cubicBezTo>
                    <a:cubicBezTo>
                      <a:pt x="209896" y="1044438"/>
                      <a:pt x="349108" y="975565"/>
                      <a:pt x="315404" y="983625"/>
                    </a:cubicBezTo>
                    <a:cubicBezTo>
                      <a:pt x="281700" y="991685"/>
                      <a:pt x="31119" y="1100123"/>
                      <a:pt x="3277" y="1084736"/>
                    </a:cubicBezTo>
                    <a:cubicBezTo>
                      <a:pt x="-24565" y="1069349"/>
                      <a:pt x="133696" y="1007070"/>
                      <a:pt x="148350" y="891305"/>
                    </a:cubicBezTo>
                    <a:cubicBezTo>
                      <a:pt x="163004" y="775540"/>
                      <a:pt x="113181" y="443631"/>
                      <a:pt x="91200" y="390144"/>
                    </a:cubicBezTo>
                    <a:cubicBezTo>
                      <a:pt x="69219" y="336658"/>
                      <a:pt x="-14308" y="615813"/>
                      <a:pt x="16465" y="570386"/>
                    </a:cubicBezTo>
                    <a:cubicBezTo>
                      <a:pt x="47238" y="524959"/>
                      <a:pt x="247996" y="206238"/>
                      <a:pt x="275838" y="117582"/>
                    </a:cubicBezTo>
                    <a:cubicBezTo>
                      <a:pt x="303680" y="28926"/>
                      <a:pt x="160073" y="51640"/>
                      <a:pt x="183519" y="38451"/>
                    </a:cubicBezTo>
                    <a:cubicBezTo>
                      <a:pt x="206965" y="25263"/>
                      <a:pt x="344711" y="42114"/>
                      <a:pt x="416515" y="38451"/>
                    </a:cubicBezTo>
                    <a:cubicBezTo>
                      <a:pt x="488319" y="34788"/>
                      <a:pt x="633392" y="-33352"/>
                      <a:pt x="627531" y="2086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7" name="フリーフォーム 456">
                <a:extLst>
                  <a:ext uri="{FF2B5EF4-FFF2-40B4-BE49-F238E27FC236}">
                    <a16:creationId xmlns:a16="http://schemas.microsoft.com/office/drawing/2014/main" id="{EABC1434-3E8C-19D2-F404-48663B28A64B}"/>
                  </a:ext>
                </a:extLst>
              </p:cNvPr>
              <p:cNvSpPr/>
              <p:nvPr/>
            </p:nvSpPr>
            <p:spPr>
              <a:xfrm>
                <a:off x="6295780" y="6321712"/>
                <a:ext cx="1550337" cy="2022129"/>
              </a:xfrm>
              <a:custGeom>
                <a:avLst/>
                <a:gdLst>
                  <a:gd name="connsiteX0" fmla="*/ 69851 w 1550337"/>
                  <a:gd name="connsiteY0" fmla="*/ 958319 h 2022129"/>
                  <a:gd name="connsiteX1" fmla="*/ 724878 w 1550337"/>
                  <a:gd name="connsiteY1" fmla="*/ 698946 h 2022129"/>
                  <a:gd name="connsiteX2" fmla="*/ 1190870 w 1550337"/>
                  <a:gd name="connsiteY2" fmla="*/ 237350 h 2022129"/>
                  <a:gd name="connsiteX3" fmla="*/ 1063382 w 1550337"/>
                  <a:gd name="connsiteY3" fmla="*/ 338461 h 2022129"/>
                  <a:gd name="connsiteX4" fmla="*/ 1538166 w 1550337"/>
                  <a:gd name="connsiteY4" fmla="*/ 4353 h 2022129"/>
                  <a:gd name="connsiteX5" fmla="*/ 1410678 w 1550337"/>
                  <a:gd name="connsiteY5" fmla="*/ 162615 h 2022129"/>
                  <a:gd name="connsiteX6" fmla="*/ 1423866 w 1550337"/>
                  <a:gd name="connsiteY6" fmla="*/ 373630 h 2022129"/>
                  <a:gd name="connsiteX7" fmla="*/ 1502997 w 1550337"/>
                  <a:gd name="connsiteY7" fmla="*/ 303292 h 2022129"/>
                  <a:gd name="connsiteX8" fmla="*/ 1335943 w 1550337"/>
                  <a:gd name="connsiteY8" fmla="*/ 624211 h 2022129"/>
                  <a:gd name="connsiteX9" fmla="*/ 1410678 w 1550337"/>
                  <a:gd name="connsiteY9" fmla="*/ 567061 h 2022129"/>
                  <a:gd name="connsiteX10" fmla="*/ 1419470 w 1550337"/>
                  <a:gd name="connsiteY10" fmla="*/ 729719 h 2022129"/>
                  <a:gd name="connsiteX11" fmla="*/ 1432658 w 1550337"/>
                  <a:gd name="connsiteY11" fmla="*/ 861603 h 2022129"/>
                  <a:gd name="connsiteX12" fmla="*/ 1089758 w 1550337"/>
                  <a:gd name="connsiteY12" fmla="*/ 1178126 h 2022129"/>
                  <a:gd name="connsiteX13" fmla="*/ 1331547 w 1550337"/>
                  <a:gd name="connsiteY13" fmla="*/ 1059430 h 2022129"/>
                  <a:gd name="connsiteX14" fmla="*/ 883139 w 1550337"/>
                  <a:gd name="connsiteY14" fmla="*/ 1490253 h 2022129"/>
                  <a:gd name="connsiteX15" fmla="*/ 1023816 w 1550337"/>
                  <a:gd name="connsiteY15" fmla="*/ 1367161 h 2022129"/>
                  <a:gd name="connsiteX16" fmla="*/ 214924 w 1550337"/>
                  <a:gd name="connsiteY16" fmla="*/ 2013396 h 2022129"/>
                  <a:gd name="connsiteX17" fmla="*/ 483089 w 1550337"/>
                  <a:gd name="connsiteY17" fmla="*/ 1710061 h 2022129"/>
                  <a:gd name="connsiteX18" fmla="*/ 175358 w 1550337"/>
                  <a:gd name="connsiteY18" fmla="*/ 1274842 h 2022129"/>
                  <a:gd name="connsiteX19" fmla="*/ 324828 w 1550337"/>
                  <a:gd name="connsiteY19" fmla="*/ 1754023 h 2022129"/>
                  <a:gd name="connsiteX20" fmla="*/ 127001 w 1550337"/>
                  <a:gd name="connsiteY20" fmla="*/ 1310011 h 2022129"/>
                  <a:gd name="connsiteX21" fmla="*/ 324828 w 1550337"/>
                  <a:gd name="connsiteY21" fmla="*/ 1116580 h 2022129"/>
                  <a:gd name="connsiteX22" fmla="*/ 3908 w 1550337"/>
                  <a:gd name="connsiteY22" fmla="*/ 1419915 h 2022129"/>
                  <a:gd name="connsiteX23" fmla="*/ 144585 w 1550337"/>
                  <a:gd name="connsiteY23" fmla="*/ 1204503 h 2022129"/>
                  <a:gd name="connsiteX24" fmla="*/ 69851 w 1550337"/>
                  <a:gd name="connsiteY24" fmla="*/ 958319 h 2022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50337" h="2022129">
                    <a:moveTo>
                      <a:pt x="69851" y="958319"/>
                    </a:moveTo>
                    <a:cubicBezTo>
                      <a:pt x="166566" y="874060"/>
                      <a:pt x="538042" y="819107"/>
                      <a:pt x="724878" y="698946"/>
                    </a:cubicBezTo>
                    <a:cubicBezTo>
                      <a:pt x="911714" y="578785"/>
                      <a:pt x="1134453" y="297431"/>
                      <a:pt x="1190870" y="237350"/>
                    </a:cubicBezTo>
                    <a:cubicBezTo>
                      <a:pt x="1247287" y="177269"/>
                      <a:pt x="1005499" y="377294"/>
                      <a:pt x="1063382" y="338461"/>
                    </a:cubicBezTo>
                    <a:cubicBezTo>
                      <a:pt x="1121265" y="299628"/>
                      <a:pt x="1480283" y="33661"/>
                      <a:pt x="1538166" y="4353"/>
                    </a:cubicBezTo>
                    <a:cubicBezTo>
                      <a:pt x="1596049" y="-24955"/>
                      <a:pt x="1429728" y="101069"/>
                      <a:pt x="1410678" y="162615"/>
                    </a:cubicBezTo>
                    <a:cubicBezTo>
                      <a:pt x="1391628" y="224161"/>
                      <a:pt x="1408480" y="350184"/>
                      <a:pt x="1423866" y="373630"/>
                    </a:cubicBezTo>
                    <a:cubicBezTo>
                      <a:pt x="1439252" y="397076"/>
                      <a:pt x="1517651" y="261529"/>
                      <a:pt x="1502997" y="303292"/>
                    </a:cubicBezTo>
                    <a:cubicBezTo>
                      <a:pt x="1488343" y="345055"/>
                      <a:pt x="1351329" y="580250"/>
                      <a:pt x="1335943" y="624211"/>
                    </a:cubicBezTo>
                    <a:cubicBezTo>
                      <a:pt x="1320557" y="668172"/>
                      <a:pt x="1396757" y="549476"/>
                      <a:pt x="1410678" y="567061"/>
                    </a:cubicBezTo>
                    <a:cubicBezTo>
                      <a:pt x="1424599" y="584646"/>
                      <a:pt x="1415807" y="680629"/>
                      <a:pt x="1419470" y="729719"/>
                    </a:cubicBezTo>
                    <a:cubicBezTo>
                      <a:pt x="1423133" y="778809"/>
                      <a:pt x="1487610" y="786869"/>
                      <a:pt x="1432658" y="861603"/>
                    </a:cubicBezTo>
                    <a:cubicBezTo>
                      <a:pt x="1377706" y="936337"/>
                      <a:pt x="1106610" y="1145155"/>
                      <a:pt x="1089758" y="1178126"/>
                    </a:cubicBezTo>
                    <a:cubicBezTo>
                      <a:pt x="1072906" y="1211097"/>
                      <a:pt x="1365983" y="1007409"/>
                      <a:pt x="1331547" y="1059430"/>
                    </a:cubicBezTo>
                    <a:cubicBezTo>
                      <a:pt x="1297111" y="1111451"/>
                      <a:pt x="934427" y="1438965"/>
                      <a:pt x="883139" y="1490253"/>
                    </a:cubicBezTo>
                    <a:cubicBezTo>
                      <a:pt x="831851" y="1541541"/>
                      <a:pt x="1135185" y="1279971"/>
                      <a:pt x="1023816" y="1367161"/>
                    </a:cubicBezTo>
                    <a:cubicBezTo>
                      <a:pt x="912447" y="1454351"/>
                      <a:pt x="305045" y="1956246"/>
                      <a:pt x="214924" y="2013396"/>
                    </a:cubicBezTo>
                    <a:cubicBezTo>
                      <a:pt x="124803" y="2070546"/>
                      <a:pt x="489683" y="1833153"/>
                      <a:pt x="483089" y="1710061"/>
                    </a:cubicBezTo>
                    <a:cubicBezTo>
                      <a:pt x="476495" y="1586969"/>
                      <a:pt x="201735" y="1267515"/>
                      <a:pt x="175358" y="1274842"/>
                    </a:cubicBezTo>
                    <a:cubicBezTo>
                      <a:pt x="148981" y="1282169"/>
                      <a:pt x="332888" y="1748162"/>
                      <a:pt x="324828" y="1754023"/>
                    </a:cubicBezTo>
                    <a:cubicBezTo>
                      <a:pt x="316769" y="1759885"/>
                      <a:pt x="127001" y="1416251"/>
                      <a:pt x="127001" y="1310011"/>
                    </a:cubicBezTo>
                    <a:cubicBezTo>
                      <a:pt x="127001" y="1203771"/>
                      <a:pt x="345343" y="1098263"/>
                      <a:pt x="324828" y="1116580"/>
                    </a:cubicBezTo>
                    <a:cubicBezTo>
                      <a:pt x="304313" y="1134897"/>
                      <a:pt x="33948" y="1405261"/>
                      <a:pt x="3908" y="1419915"/>
                    </a:cubicBezTo>
                    <a:cubicBezTo>
                      <a:pt x="-26133" y="1434569"/>
                      <a:pt x="126268" y="1282168"/>
                      <a:pt x="144585" y="1204503"/>
                    </a:cubicBezTo>
                    <a:cubicBezTo>
                      <a:pt x="162902" y="1126838"/>
                      <a:pt x="-26864" y="1042578"/>
                      <a:pt x="69851" y="95831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8" name="フリーフォーム 457">
                <a:extLst>
                  <a:ext uri="{FF2B5EF4-FFF2-40B4-BE49-F238E27FC236}">
                    <a16:creationId xmlns:a16="http://schemas.microsoft.com/office/drawing/2014/main" id="{BB2CB3F7-BF6B-9EDB-A429-22C9350390B9}"/>
                  </a:ext>
                </a:extLst>
              </p:cNvPr>
              <p:cNvSpPr/>
              <p:nvPr/>
            </p:nvSpPr>
            <p:spPr>
              <a:xfrm>
                <a:off x="4703228" y="5216854"/>
                <a:ext cx="164866" cy="763871"/>
              </a:xfrm>
              <a:custGeom>
                <a:avLst/>
                <a:gdLst>
                  <a:gd name="connsiteX0" fmla="*/ 8162 w 164866"/>
                  <a:gd name="connsiteY0" fmla="*/ 1917 h 763871"/>
                  <a:gd name="connsiteX1" fmla="*/ 13738 w 164866"/>
                  <a:gd name="connsiteY1" fmla="*/ 241668 h 763871"/>
                  <a:gd name="connsiteX2" fmla="*/ 164279 w 164866"/>
                  <a:gd name="connsiteY2" fmla="*/ 760200 h 763871"/>
                  <a:gd name="connsiteX3" fmla="*/ 69494 w 164866"/>
                  <a:gd name="connsiteY3" fmla="*/ 486995 h 763871"/>
                  <a:gd name="connsiteX4" fmla="*/ 24889 w 164866"/>
                  <a:gd name="connsiteY4" fmla="*/ 358756 h 763871"/>
                  <a:gd name="connsiteX5" fmla="*/ 8162 w 164866"/>
                  <a:gd name="connsiteY5" fmla="*/ 1917 h 763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866" h="763871">
                    <a:moveTo>
                      <a:pt x="8162" y="1917"/>
                    </a:moveTo>
                    <a:cubicBezTo>
                      <a:pt x="6304" y="-17597"/>
                      <a:pt x="-12281" y="115288"/>
                      <a:pt x="13738" y="241668"/>
                    </a:cubicBezTo>
                    <a:cubicBezTo>
                      <a:pt x="39757" y="368048"/>
                      <a:pt x="154986" y="719312"/>
                      <a:pt x="164279" y="760200"/>
                    </a:cubicBezTo>
                    <a:cubicBezTo>
                      <a:pt x="173572" y="801088"/>
                      <a:pt x="69494" y="486995"/>
                      <a:pt x="69494" y="486995"/>
                    </a:cubicBezTo>
                    <a:cubicBezTo>
                      <a:pt x="46262" y="420088"/>
                      <a:pt x="36040" y="432168"/>
                      <a:pt x="24889" y="358756"/>
                    </a:cubicBezTo>
                    <a:cubicBezTo>
                      <a:pt x="13738" y="285344"/>
                      <a:pt x="10020" y="21431"/>
                      <a:pt x="8162" y="191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9" name="フリーフォーム 458">
                <a:extLst>
                  <a:ext uri="{FF2B5EF4-FFF2-40B4-BE49-F238E27FC236}">
                    <a16:creationId xmlns:a16="http://schemas.microsoft.com/office/drawing/2014/main" id="{BD023836-98CD-80D1-A35E-1B10AB5B4D35}"/>
                  </a:ext>
                </a:extLst>
              </p:cNvPr>
              <p:cNvSpPr/>
              <p:nvPr/>
            </p:nvSpPr>
            <p:spPr>
              <a:xfrm>
                <a:off x="4775029" y="5275495"/>
                <a:ext cx="81584" cy="435349"/>
              </a:xfrm>
              <a:custGeom>
                <a:avLst/>
                <a:gdLst>
                  <a:gd name="connsiteX0" fmla="*/ 20906 w 81584"/>
                  <a:gd name="connsiteY0" fmla="*/ 966 h 435349"/>
                  <a:gd name="connsiteX1" fmla="*/ 2244 w 81584"/>
                  <a:gd name="connsiteY1" fmla="*/ 145591 h 435349"/>
                  <a:gd name="connsiteX2" fmla="*/ 81555 w 81584"/>
                  <a:gd name="connsiteY2" fmla="*/ 434840 h 435349"/>
                  <a:gd name="connsiteX3" fmla="*/ 11575 w 81584"/>
                  <a:gd name="connsiteY3" fmla="*/ 210905 h 435349"/>
                  <a:gd name="connsiteX4" fmla="*/ 20906 w 81584"/>
                  <a:gd name="connsiteY4" fmla="*/ 966 h 43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84" h="435349">
                    <a:moveTo>
                      <a:pt x="20906" y="966"/>
                    </a:moveTo>
                    <a:cubicBezTo>
                      <a:pt x="19351" y="-9920"/>
                      <a:pt x="-7864" y="73279"/>
                      <a:pt x="2244" y="145591"/>
                    </a:cubicBezTo>
                    <a:cubicBezTo>
                      <a:pt x="12352" y="217903"/>
                      <a:pt x="80000" y="423954"/>
                      <a:pt x="81555" y="434840"/>
                    </a:cubicBezTo>
                    <a:cubicBezTo>
                      <a:pt x="83110" y="445726"/>
                      <a:pt x="21683" y="279329"/>
                      <a:pt x="11575" y="210905"/>
                    </a:cubicBezTo>
                    <a:cubicBezTo>
                      <a:pt x="1467" y="142481"/>
                      <a:pt x="22461" y="11852"/>
                      <a:pt x="20906" y="96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0" name="フリーフォーム 459">
                <a:extLst>
                  <a:ext uri="{FF2B5EF4-FFF2-40B4-BE49-F238E27FC236}">
                    <a16:creationId xmlns:a16="http://schemas.microsoft.com/office/drawing/2014/main" id="{E6BF5785-6996-5B81-55AE-DD1639341719}"/>
                  </a:ext>
                </a:extLst>
              </p:cNvPr>
              <p:cNvSpPr/>
              <p:nvPr/>
            </p:nvSpPr>
            <p:spPr>
              <a:xfrm>
                <a:off x="4931211" y="5951128"/>
                <a:ext cx="149329" cy="445429"/>
              </a:xfrm>
              <a:custGeom>
                <a:avLst/>
                <a:gdLst>
                  <a:gd name="connsiteX0" fmla="*/ 4683 w 149329"/>
                  <a:gd name="connsiteY0" fmla="*/ 1803 h 445429"/>
                  <a:gd name="connsiteX1" fmla="*/ 37340 w 149329"/>
                  <a:gd name="connsiteY1" fmla="*/ 225737 h 445429"/>
                  <a:gd name="connsiteX2" fmla="*/ 149307 w 149329"/>
                  <a:gd name="connsiteY2" fmla="*/ 445007 h 445429"/>
                  <a:gd name="connsiteX3" fmla="*/ 46671 w 149329"/>
                  <a:gd name="connsiteY3" fmla="*/ 277056 h 445429"/>
                  <a:gd name="connsiteX4" fmla="*/ 4683 w 149329"/>
                  <a:gd name="connsiteY4" fmla="*/ 127766 h 445429"/>
                  <a:gd name="connsiteX5" fmla="*/ 4683 w 149329"/>
                  <a:gd name="connsiteY5" fmla="*/ 1803 h 44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329" h="445429">
                    <a:moveTo>
                      <a:pt x="4683" y="1803"/>
                    </a:moveTo>
                    <a:cubicBezTo>
                      <a:pt x="10126" y="18131"/>
                      <a:pt x="13236" y="151870"/>
                      <a:pt x="37340" y="225737"/>
                    </a:cubicBezTo>
                    <a:cubicBezTo>
                      <a:pt x="61444" y="299604"/>
                      <a:pt x="147752" y="436454"/>
                      <a:pt x="149307" y="445007"/>
                    </a:cubicBezTo>
                    <a:cubicBezTo>
                      <a:pt x="150862" y="453560"/>
                      <a:pt x="70775" y="329929"/>
                      <a:pt x="46671" y="277056"/>
                    </a:cubicBezTo>
                    <a:cubicBezTo>
                      <a:pt x="22567" y="224183"/>
                      <a:pt x="11681" y="171309"/>
                      <a:pt x="4683" y="127766"/>
                    </a:cubicBezTo>
                    <a:cubicBezTo>
                      <a:pt x="-2315" y="84223"/>
                      <a:pt x="-760" y="-14525"/>
                      <a:pt x="4683" y="180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1" name="フリーフォーム 460">
                <a:extLst>
                  <a:ext uri="{FF2B5EF4-FFF2-40B4-BE49-F238E27FC236}">
                    <a16:creationId xmlns:a16="http://schemas.microsoft.com/office/drawing/2014/main" id="{2CAA4D1D-8E63-451D-56A1-853588DB7998}"/>
                  </a:ext>
                </a:extLst>
              </p:cNvPr>
              <p:cNvSpPr/>
              <p:nvPr/>
            </p:nvSpPr>
            <p:spPr>
              <a:xfrm>
                <a:off x="7746448" y="3496506"/>
                <a:ext cx="450919" cy="1741759"/>
              </a:xfrm>
              <a:custGeom>
                <a:avLst/>
                <a:gdLst>
                  <a:gd name="connsiteX0" fmla="*/ 831 w 450919"/>
                  <a:gd name="connsiteY0" fmla="*/ 320 h 1741759"/>
                  <a:gd name="connsiteX1" fmla="*/ 372620 w 450919"/>
                  <a:gd name="connsiteY1" fmla="*/ 392206 h 1741759"/>
                  <a:gd name="connsiteX2" fmla="*/ 352523 w 450919"/>
                  <a:gd name="connsiteY2" fmla="*/ 542931 h 1741759"/>
                  <a:gd name="connsiteX3" fmla="*/ 442959 w 450919"/>
                  <a:gd name="connsiteY3" fmla="*/ 934817 h 1741759"/>
                  <a:gd name="connsiteX4" fmla="*/ 442959 w 450919"/>
                  <a:gd name="connsiteY4" fmla="*/ 1366896 h 1741759"/>
                  <a:gd name="connsiteX5" fmla="*/ 412814 w 450919"/>
                  <a:gd name="connsiteY5" fmla="*/ 1738685 h 1741759"/>
                  <a:gd name="connsiteX6" fmla="*/ 382668 w 450919"/>
                  <a:gd name="connsiteY6" fmla="*/ 1507573 h 1741759"/>
                  <a:gd name="connsiteX7" fmla="*/ 282185 w 450919"/>
                  <a:gd name="connsiteY7" fmla="*/ 894624 h 1741759"/>
                  <a:gd name="connsiteX8" fmla="*/ 292233 w 450919"/>
                  <a:gd name="connsiteY8" fmla="*/ 613270 h 1741759"/>
                  <a:gd name="connsiteX9" fmla="*/ 272137 w 450919"/>
                  <a:gd name="connsiteY9" fmla="*/ 462545 h 1741759"/>
                  <a:gd name="connsiteX10" fmla="*/ 831 w 450919"/>
                  <a:gd name="connsiteY10" fmla="*/ 320 h 174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919" h="1741759">
                    <a:moveTo>
                      <a:pt x="831" y="320"/>
                    </a:moveTo>
                    <a:cubicBezTo>
                      <a:pt x="17578" y="-11403"/>
                      <a:pt x="314005" y="301771"/>
                      <a:pt x="372620" y="392206"/>
                    </a:cubicBezTo>
                    <a:cubicBezTo>
                      <a:pt x="431235" y="482641"/>
                      <a:pt x="340800" y="452496"/>
                      <a:pt x="352523" y="542931"/>
                    </a:cubicBezTo>
                    <a:cubicBezTo>
                      <a:pt x="364246" y="633366"/>
                      <a:pt x="427886" y="797490"/>
                      <a:pt x="442959" y="934817"/>
                    </a:cubicBezTo>
                    <a:cubicBezTo>
                      <a:pt x="458032" y="1072144"/>
                      <a:pt x="447983" y="1232918"/>
                      <a:pt x="442959" y="1366896"/>
                    </a:cubicBezTo>
                    <a:cubicBezTo>
                      <a:pt x="437935" y="1500874"/>
                      <a:pt x="422862" y="1715239"/>
                      <a:pt x="412814" y="1738685"/>
                    </a:cubicBezTo>
                    <a:cubicBezTo>
                      <a:pt x="402766" y="1762131"/>
                      <a:pt x="404440" y="1648250"/>
                      <a:pt x="382668" y="1507573"/>
                    </a:cubicBezTo>
                    <a:cubicBezTo>
                      <a:pt x="360897" y="1366896"/>
                      <a:pt x="297257" y="1043674"/>
                      <a:pt x="282185" y="894624"/>
                    </a:cubicBezTo>
                    <a:cubicBezTo>
                      <a:pt x="267113" y="745574"/>
                      <a:pt x="293908" y="685283"/>
                      <a:pt x="292233" y="613270"/>
                    </a:cubicBezTo>
                    <a:cubicBezTo>
                      <a:pt x="290558" y="541257"/>
                      <a:pt x="319029" y="563028"/>
                      <a:pt x="272137" y="462545"/>
                    </a:cubicBezTo>
                    <a:cubicBezTo>
                      <a:pt x="225245" y="362062"/>
                      <a:pt x="-15916" y="12043"/>
                      <a:pt x="831" y="32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2" name="フリーフォーム 461">
                <a:extLst>
                  <a:ext uri="{FF2B5EF4-FFF2-40B4-BE49-F238E27FC236}">
                    <a16:creationId xmlns:a16="http://schemas.microsoft.com/office/drawing/2014/main" id="{E4CBF0C2-E1AD-3188-9029-72A9F17A9129}"/>
                  </a:ext>
                </a:extLst>
              </p:cNvPr>
              <p:cNvSpPr/>
              <p:nvPr/>
            </p:nvSpPr>
            <p:spPr>
              <a:xfrm>
                <a:off x="7653217" y="3405996"/>
                <a:ext cx="576452" cy="1156297"/>
              </a:xfrm>
              <a:custGeom>
                <a:avLst/>
                <a:gdLst>
                  <a:gd name="connsiteX0" fmla="*/ 3627 w 576452"/>
                  <a:gd name="connsiteY0" fmla="*/ 395 h 1156297"/>
                  <a:gd name="connsiteX1" fmla="*/ 365368 w 576452"/>
                  <a:gd name="connsiteY1" fmla="*/ 422426 h 1156297"/>
                  <a:gd name="connsiteX2" fmla="*/ 576383 w 576452"/>
                  <a:gd name="connsiteY2" fmla="*/ 1095666 h 1156297"/>
                  <a:gd name="connsiteX3" fmla="*/ 345271 w 576452"/>
                  <a:gd name="connsiteY3" fmla="*/ 774118 h 1156297"/>
                  <a:gd name="connsiteX4" fmla="*/ 315126 w 576452"/>
                  <a:gd name="connsiteY4" fmla="*/ 1155956 h 1156297"/>
                  <a:gd name="connsiteX5" fmla="*/ 144304 w 576452"/>
                  <a:gd name="connsiteY5" fmla="*/ 693731 h 1156297"/>
                  <a:gd name="connsiteX6" fmla="*/ 104110 w 576452"/>
                  <a:gd name="connsiteY6" fmla="*/ 291797 h 1156297"/>
                  <a:gd name="connsiteX7" fmla="*/ 174449 w 576452"/>
                  <a:gd name="connsiteY7" fmla="*/ 492764 h 1156297"/>
                  <a:gd name="connsiteX8" fmla="*/ 3627 w 576452"/>
                  <a:gd name="connsiteY8" fmla="*/ 395 h 1156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452" h="1156297">
                    <a:moveTo>
                      <a:pt x="3627" y="395"/>
                    </a:moveTo>
                    <a:cubicBezTo>
                      <a:pt x="35447" y="-11328"/>
                      <a:pt x="269909" y="239881"/>
                      <a:pt x="365368" y="422426"/>
                    </a:cubicBezTo>
                    <a:cubicBezTo>
                      <a:pt x="460827" y="604971"/>
                      <a:pt x="579732" y="1037051"/>
                      <a:pt x="576383" y="1095666"/>
                    </a:cubicBezTo>
                    <a:cubicBezTo>
                      <a:pt x="573034" y="1154281"/>
                      <a:pt x="388814" y="764070"/>
                      <a:pt x="345271" y="774118"/>
                    </a:cubicBezTo>
                    <a:cubicBezTo>
                      <a:pt x="301728" y="784166"/>
                      <a:pt x="348620" y="1169354"/>
                      <a:pt x="315126" y="1155956"/>
                    </a:cubicBezTo>
                    <a:cubicBezTo>
                      <a:pt x="281632" y="1142558"/>
                      <a:pt x="179473" y="837758"/>
                      <a:pt x="144304" y="693731"/>
                    </a:cubicBezTo>
                    <a:cubicBezTo>
                      <a:pt x="109135" y="549705"/>
                      <a:pt x="99086" y="325291"/>
                      <a:pt x="104110" y="291797"/>
                    </a:cubicBezTo>
                    <a:cubicBezTo>
                      <a:pt x="109134" y="258303"/>
                      <a:pt x="189521" y="537981"/>
                      <a:pt x="174449" y="492764"/>
                    </a:cubicBezTo>
                    <a:cubicBezTo>
                      <a:pt x="159377" y="447547"/>
                      <a:pt x="-28193" y="12118"/>
                      <a:pt x="3627" y="39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3" name="フリーフォーム 462">
                <a:extLst>
                  <a:ext uri="{FF2B5EF4-FFF2-40B4-BE49-F238E27FC236}">
                    <a16:creationId xmlns:a16="http://schemas.microsoft.com/office/drawing/2014/main" id="{5FD8F784-92FD-B8B6-C645-0601CBE3B439}"/>
                  </a:ext>
                </a:extLst>
              </p:cNvPr>
              <p:cNvSpPr/>
              <p:nvPr/>
            </p:nvSpPr>
            <p:spPr>
              <a:xfrm>
                <a:off x="7415429" y="3366158"/>
                <a:ext cx="323057" cy="614996"/>
              </a:xfrm>
              <a:custGeom>
                <a:avLst/>
                <a:gdLst>
                  <a:gd name="connsiteX0" fmla="*/ 255 w 323057"/>
                  <a:gd name="connsiteY0" fmla="*/ 40 h 614996"/>
                  <a:gd name="connsiteX1" fmla="*/ 80641 w 323057"/>
                  <a:gd name="connsiteY1" fmla="*/ 261297 h 614996"/>
                  <a:gd name="connsiteX2" fmla="*/ 120835 w 323057"/>
                  <a:gd name="connsiteY2" fmla="*/ 341684 h 614996"/>
                  <a:gd name="connsiteX3" fmla="*/ 321802 w 323057"/>
                  <a:gd name="connsiteY3" fmla="*/ 612989 h 614996"/>
                  <a:gd name="connsiteX4" fmla="*/ 211270 w 323057"/>
                  <a:gd name="connsiteY4" fmla="*/ 472312 h 614996"/>
                  <a:gd name="connsiteX5" fmla="*/ 60545 w 323057"/>
                  <a:gd name="connsiteY5" fmla="*/ 281394 h 614996"/>
                  <a:gd name="connsiteX6" fmla="*/ 255 w 323057"/>
                  <a:gd name="connsiteY6" fmla="*/ 40 h 61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057" h="614996">
                    <a:moveTo>
                      <a:pt x="255" y="40"/>
                    </a:moveTo>
                    <a:cubicBezTo>
                      <a:pt x="3604" y="-3309"/>
                      <a:pt x="60544" y="204356"/>
                      <a:pt x="80641" y="261297"/>
                    </a:cubicBezTo>
                    <a:cubicBezTo>
                      <a:pt x="100738" y="318238"/>
                      <a:pt x="80642" y="283069"/>
                      <a:pt x="120835" y="341684"/>
                    </a:cubicBezTo>
                    <a:cubicBezTo>
                      <a:pt x="161028" y="400299"/>
                      <a:pt x="306729" y="591218"/>
                      <a:pt x="321802" y="612989"/>
                    </a:cubicBezTo>
                    <a:cubicBezTo>
                      <a:pt x="336875" y="634760"/>
                      <a:pt x="211270" y="472312"/>
                      <a:pt x="211270" y="472312"/>
                    </a:cubicBezTo>
                    <a:cubicBezTo>
                      <a:pt x="167727" y="417046"/>
                      <a:pt x="94039" y="360106"/>
                      <a:pt x="60545" y="281394"/>
                    </a:cubicBezTo>
                    <a:cubicBezTo>
                      <a:pt x="27051" y="202682"/>
                      <a:pt x="-3094" y="3389"/>
                      <a:pt x="255" y="4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4" name="フリーフォーム 463">
                <a:extLst>
                  <a:ext uri="{FF2B5EF4-FFF2-40B4-BE49-F238E27FC236}">
                    <a16:creationId xmlns:a16="http://schemas.microsoft.com/office/drawing/2014/main" id="{4A2C5EBE-25A2-436C-A2CA-904078ABAED7}"/>
                  </a:ext>
                </a:extLst>
              </p:cNvPr>
              <p:cNvSpPr/>
              <p:nvPr/>
            </p:nvSpPr>
            <p:spPr>
              <a:xfrm>
                <a:off x="7457379" y="3260187"/>
                <a:ext cx="803565" cy="2286985"/>
              </a:xfrm>
              <a:custGeom>
                <a:avLst/>
                <a:gdLst>
                  <a:gd name="connsiteX0" fmla="*/ 109030 w 803565"/>
                  <a:gd name="connsiteY0" fmla="*/ 507945 h 2286985"/>
                  <a:gd name="connsiteX1" fmla="*/ 340142 w 803565"/>
                  <a:gd name="connsiteY1" fmla="*/ 1341958 h 2286985"/>
                  <a:gd name="connsiteX2" fmla="*/ 521012 w 803565"/>
                  <a:gd name="connsiteY2" fmla="*/ 1834327 h 2286985"/>
                  <a:gd name="connsiteX3" fmla="*/ 591351 w 803565"/>
                  <a:gd name="connsiteY3" fmla="*/ 1653457 h 2286985"/>
                  <a:gd name="connsiteX4" fmla="*/ 490867 w 803565"/>
                  <a:gd name="connsiteY4" fmla="*/ 2286503 h 2286985"/>
                  <a:gd name="connsiteX5" fmla="*/ 661689 w 803565"/>
                  <a:gd name="connsiteY5" fmla="*/ 1743892 h 2286985"/>
                  <a:gd name="connsiteX6" fmla="*/ 802366 w 803565"/>
                  <a:gd name="connsiteY6" fmla="*/ 990266 h 2286985"/>
                  <a:gd name="connsiteX7" fmla="*/ 581302 w 803565"/>
                  <a:gd name="connsiteY7" fmla="*/ 749105 h 2286985"/>
                  <a:gd name="connsiteX8" fmla="*/ 370287 w 803565"/>
                  <a:gd name="connsiteY8" fmla="*/ 427558 h 2286985"/>
                  <a:gd name="connsiteX9" fmla="*/ 470770 w 803565"/>
                  <a:gd name="connsiteY9" fmla="*/ 708912 h 2286985"/>
                  <a:gd name="connsiteX10" fmla="*/ 18595 w 803565"/>
                  <a:gd name="connsiteY10" fmla="*/ 5527 h 2286985"/>
                  <a:gd name="connsiteX11" fmla="*/ 88933 w 803565"/>
                  <a:gd name="connsiteY11" fmla="*/ 387365 h 2286985"/>
                  <a:gd name="connsiteX12" fmla="*/ 109030 w 803565"/>
                  <a:gd name="connsiteY12" fmla="*/ 507945 h 2286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3565" h="2286985">
                    <a:moveTo>
                      <a:pt x="109030" y="507945"/>
                    </a:moveTo>
                    <a:cubicBezTo>
                      <a:pt x="150898" y="667044"/>
                      <a:pt x="271478" y="1120894"/>
                      <a:pt x="340142" y="1341958"/>
                    </a:cubicBezTo>
                    <a:cubicBezTo>
                      <a:pt x="408806" y="1563022"/>
                      <a:pt x="479144" y="1782410"/>
                      <a:pt x="521012" y="1834327"/>
                    </a:cubicBezTo>
                    <a:cubicBezTo>
                      <a:pt x="562880" y="1886244"/>
                      <a:pt x="596375" y="1578094"/>
                      <a:pt x="591351" y="1653457"/>
                    </a:cubicBezTo>
                    <a:cubicBezTo>
                      <a:pt x="586327" y="1728820"/>
                      <a:pt x="479144" y="2271431"/>
                      <a:pt x="490867" y="2286503"/>
                    </a:cubicBezTo>
                    <a:cubicBezTo>
                      <a:pt x="502590" y="2301575"/>
                      <a:pt x="609772" y="1959932"/>
                      <a:pt x="661689" y="1743892"/>
                    </a:cubicBezTo>
                    <a:cubicBezTo>
                      <a:pt x="713606" y="1527852"/>
                      <a:pt x="815764" y="1156064"/>
                      <a:pt x="802366" y="990266"/>
                    </a:cubicBezTo>
                    <a:cubicBezTo>
                      <a:pt x="788968" y="824468"/>
                      <a:pt x="653315" y="842890"/>
                      <a:pt x="581302" y="749105"/>
                    </a:cubicBezTo>
                    <a:cubicBezTo>
                      <a:pt x="509289" y="655320"/>
                      <a:pt x="388709" y="434257"/>
                      <a:pt x="370287" y="427558"/>
                    </a:cubicBezTo>
                    <a:cubicBezTo>
                      <a:pt x="351865" y="420859"/>
                      <a:pt x="529385" y="779251"/>
                      <a:pt x="470770" y="708912"/>
                    </a:cubicBezTo>
                    <a:cubicBezTo>
                      <a:pt x="412155" y="638574"/>
                      <a:pt x="82234" y="59118"/>
                      <a:pt x="18595" y="5527"/>
                    </a:cubicBezTo>
                    <a:cubicBezTo>
                      <a:pt x="-45044" y="-48064"/>
                      <a:pt x="73861" y="303629"/>
                      <a:pt x="88933" y="387365"/>
                    </a:cubicBezTo>
                    <a:cubicBezTo>
                      <a:pt x="104005" y="471101"/>
                      <a:pt x="67162" y="348846"/>
                      <a:pt x="109030" y="50794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6" name="フリーフォーム 465">
                <a:extLst>
                  <a:ext uri="{FF2B5EF4-FFF2-40B4-BE49-F238E27FC236}">
                    <a16:creationId xmlns:a16="http://schemas.microsoft.com/office/drawing/2014/main" id="{547D78F7-0D6B-BA37-0C91-BBDC05374CBA}"/>
                  </a:ext>
                </a:extLst>
              </p:cNvPr>
              <p:cNvSpPr/>
              <p:nvPr/>
            </p:nvSpPr>
            <p:spPr>
              <a:xfrm>
                <a:off x="4475120" y="3245469"/>
                <a:ext cx="559239" cy="2815414"/>
              </a:xfrm>
              <a:custGeom>
                <a:avLst/>
                <a:gdLst>
                  <a:gd name="connsiteX0" fmla="*/ 498814 w 559239"/>
                  <a:gd name="connsiteY0" fmla="*/ 311647 h 2815414"/>
                  <a:gd name="connsiteX1" fmla="*/ 257654 w 559239"/>
                  <a:gd name="connsiteY1" fmla="*/ 934645 h 2815414"/>
                  <a:gd name="connsiteX2" fmla="*/ 237557 w 559239"/>
                  <a:gd name="connsiteY2" fmla="*/ 1547595 h 2815414"/>
                  <a:gd name="connsiteX3" fmla="*/ 338040 w 559239"/>
                  <a:gd name="connsiteY3" fmla="*/ 2150496 h 2815414"/>
                  <a:gd name="connsiteX4" fmla="*/ 307895 w 559239"/>
                  <a:gd name="connsiteY4" fmla="*/ 1939480 h 2815414"/>
                  <a:gd name="connsiteX5" fmla="*/ 559104 w 559239"/>
                  <a:gd name="connsiteY5" fmla="*/ 2803639 h 2815414"/>
                  <a:gd name="connsiteX6" fmla="*/ 338040 w 559239"/>
                  <a:gd name="connsiteY6" fmla="*/ 2381608 h 2815414"/>
                  <a:gd name="connsiteX7" fmla="*/ 16493 w 559239"/>
                  <a:gd name="connsiteY7" fmla="*/ 1557643 h 2815414"/>
                  <a:gd name="connsiteX8" fmla="*/ 46638 w 559239"/>
                  <a:gd name="connsiteY8" fmla="*/ 703533 h 2815414"/>
                  <a:gd name="connsiteX9" fmla="*/ 6445 w 559239"/>
                  <a:gd name="connsiteY9" fmla="*/ 834162 h 2815414"/>
                  <a:gd name="connsiteX10" fmla="*/ 207412 w 559239"/>
                  <a:gd name="connsiteY10" fmla="*/ 432228 h 2815414"/>
                  <a:gd name="connsiteX11" fmla="*/ 418427 w 559239"/>
                  <a:gd name="connsiteY11" fmla="*/ 149 h 2815414"/>
                  <a:gd name="connsiteX12" fmla="*/ 297847 w 559239"/>
                  <a:gd name="connsiteY12" fmla="*/ 381986 h 2815414"/>
                  <a:gd name="connsiteX13" fmla="*/ 518911 w 559239"/>
                  <a:gd name="connsiteY13" fmla="*/ 261406 h 2815414"/>
                  <a:gd name="connsiteX14" fmla="*/ 498814 w 559239"/>
                  <a:gd name="connsiteY14" fmla="*/ 311647 h 2815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9239" h="2815414">
                    <a:moveTo>
                      <a:pt x="498814" y="311647"/>
                    </a:moveTo>
                    <a:cubicBezTo>
                      <a:pt x="455271" y="423853"/>
                      <a:pt x="301197" y="728654"/>
                      <a:pt x="257654" y="934645"/>
                    </a:cubicBezTo>
                    <a:cubicBezTo>
                      <a:pt x="214111" y="1140636"/>
                      <a:pt x="224159" y="1344953"/>
                      <a:pt x="237557" y="1547595"/>
                    </a:cubicBezTo>
                    <a:cubicBezTo>
                      <a:pt x="250955" y="1750237"/>
                      <a:pt x="326317" y="2085182"/>
                      <a:pt x="338040" y="2150496"/>
                    </a:cubicBezTo>
                    <a:cubicBezTo>
                      <a:pt x="349763" y="2215810"/>
                      <a:pt x="271051" y="1830623"/>
                      <a:pt x="307895" y="1939480"/>
                    </a:cubicBezTo>
                    <a:cubicBezTo>
                      <a:pt x="344739" y="2048337"/>
                      <a:pt x="554080" y="2729951"/>
                      <a:pt x="559104" y="2803639"/>
                    </a:cubicBezTo>
                    <a:cubicBezTo>
                      <a:pt x="564128" y="2877327"/>
                      <a:pt x="428475" y="2589274"/>
                      <a:pt x="338040" y="2381608"/>
                    </a:cubicBezTo>
                    <a:cubicBezTo>
                      <a:pt x="247605" y="2173942"/>
                      <a:pt x="65060" y="1837322"/>
                      <a:pt x="16493" y="1557643"/>
                    </a:cubicBezTo>
                    <a:cubicBezTo>
                      <a:pt x="-32074" y="1277964"/>
                      <a:pt x="48313" y="824113"/>
                      <a:pt x="46638" y="703533"/>
                    </a:cubicBezTo>
                    <a:cubicBezTo>
                      <a:pt x="44963" y="582953"/>
                      <a:pt x="-20351" y="879379"/>
                      <a:pt x="6445" y="834162"/>
                    </a:cubicBezTo>
                    <a:cubicBezTo>
                      <a:pt x="33241" y="788945"/>
                      <a:pt x="138748" y="571230"/>
                      <a:pt x="207412" y="432228"/>
                    </a:cubicBezTo>
                    <a:cubicBezTo>
                      <a:pt x="276076" y="293226"/>
                      <a:pt x="403355" y="8523"/>
                      <a:pt x="418427" y="149"/>
                    </a:cubicBezTo>
                    <a:cubicBezTo>
                      <a:pt x="433499" y="-8225"/>
                      <a:pt x="281100" y="338443"/>
                      <a:pt x="297847" y="381986"/>
                    </a:cubicBezTo>
                    <a:cubicBezTo>
                      <a:pt x="314594" y="425529"/>
                      <a:pt x="485416" y="276478"/>
                      <a:pt x="518911" y="261406"/>
                    </a:cubicBezTo>
                    <a:cubicBezTo>
                      <a:pt x="552406" y="246333"/>
                      <a:pt x="542357" y="199441"/>
                      <a:pt x="498814" y="31164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7" name="フリーフォーム 466">
                <a:extLst>
                  <a:ext uri="{FF2B5EF4-FFF2-40B4-BE49-F238E27FC236}">
                    <a16:creationId xmlns:a16="http://schemas.microsoft.com/office/drawing/2014/main" id="{D0D48EB4-01A4-D18C-1809-637E6AB3A8F2}"/>
                  </a:ext>
                </a:extLst>
              </p:cNvPr>
              <p:cNvSpPr/>
              <p:nvPr/>
            </p:nvSpPr>
            <p:spPr>
              <a:xfrm>
                <a:off x="4833981" y="5882810"/>
                <a:ext cx="845697" cy="1251554"/>
              </a:xfrm>
              <a:custGeom>
                <a:avLst/>
                <a:gdLst>
                  <a:gd name="connsiteX0" fmla="*/ 350968 w 845697"/>
                  <a:gd name="connsiteY0" fmla="*/ 15572 h 1251554"/>
                  <a:gd name="connsiteX1" fmla="*/ 350968 w 845697"/>
                  <a:gd name="connsiteY1" fmla="*/ 377313 h 1251554"/>
                  <a:gd name="connsiteX2" fmla="*/ 451452 w 845697"/>
                  <a:gd name="connsiteY2" fmla="*/ 648619 h 1251554"/>
                  <a:gd name="connsiteX3" fmla="*/ 511742 w 845697"/>
                  <a:gd name="connsiteY3" fmla="*/ 578280 h 1251554"/>
                  <a:gd name="connsiteX4" fmla="*/ 712709 w 845697"/>
                  <a:gd name="connsiteY4" fmla="*/ 980214 h 1251554"/>
                  <a:gd name="connsiteX5" fmla="*/ 843338 w 845697"/>
                  <a:gd name="connsiteY5" fmla="*/ 1251520 h 1251554"/>
                  <a:gd name="connsiteX6" fmla="*/ 602177 w 845697"/>
                  <a:gd name="connsiteY6" fmla="*/ 990263 h 1251554"/>
                  <a:gd name="connsiteX7" fmla="*/ 49518 w 845697"/>
                  <a:gd name="connsiteY7" fmla="*/ 25621 h 1251554"/>
                  <a:gd name="connsiteX8" fmla="*/ 59566 w 845697"/>
                  <a:gd name="connsiteY8" fmla="*/ 256733 h 1251554"/>
                  <a:gd name="connsiteX9" fmla="*/ 350968 w 845697"/>
                  <a:gd name="connsiteY9" fmla="*/ 15572 h 1251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5697" h="1251554">
                    <a:moveTo>
                      <a:pt x="350968" y="15572"/>
                    </a:moveTo>
                    <a:cubicBezTo>
                      <a:pt x="399535" y="35669"/>
                      <a:pt x="334221" y="271805"/>
                      <a:pt x="350968" y="377313"/>
                    </a:cubicBezTo>
                    <a:cubicBezTo>
                      <a:pt x="367715" y="482821"/>
                      <a:pt x="424656" y="615125"/>
                      <a:pt x="451452" y="648619"/>
                    </a:cubicBezTo>
                    <a:cubicBezTo>
                      <a:pt x="478248" y="682114"/>
                      <a:pt x="468199" y="523014"/>
                      <a:pt x="511742" y="578280"/>
                    </a:cubicBezTo>
                    <a:cubicBezTo>
                      <a:pt x="555285" y="633546"/>
                      <a:pt x="657443" y="868007"/>
                      <a:pt x="712709" y="980214"/>
                    </a:cubicBezTo>
                    <a:cubicBezTo>
                      <a:pt x="767975" y="1092421"/>
                      <a:pt x="861760" y="1249845"/>
                      <a:pt x="843338" y="1251520"/>
                    </a:cubicBezTo>
                    <a:cubicBezTo>
                      <a:pt x="824916" y="1253195"/>
                      <a:pt x="734480" y="1194579"/>
                      <a:pt x="602177" y="990263"/>
                    </a:cubicBezTo>
                    <a:cubicBezTo>
                      <a:pt x="469874" y="785947"/>
                      <a:pt x="139953" y="147876"/>
                      <a:pt x="49518" y="25621"/>
                    </a:cubicBezTo>
                    <a:cubicBezTo>
                      <a:pt x="-40917" y="-96634"/>
                      <a:pt x="10999" y="258408"/>
                      <a:pt x="59566" y="256733"/>
                    </a:cubicBezTo>
                    <a:cubicBezTo>
                      <a:pt x="108133" y="255058"/>
                      <a:pt x="302401" y="-4525"/>
                      <a:pt x="350968" y="1557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68" name="フリーフォーム 467">
              <a:extLst>
                <a:ext uri="{FF2B5EF4-FFF2-40B4-BE49-F238E27FC236}">
                  <a16:creationId xmlns:a16="http://schemas.microsoft.com/office/drawing/2014/main" id="{DFE1DD40-2B75-29BE-ECDE-FE7B3DE1044E}"/>
                </a:ext>
              </a:extLst>
            </p:cNvPr>
            <p:cNvSpPr/>
            <p:nvPr/>
          </p:nvSpPr>
          <p:spPr>
            <a:xfrm>
              <a:off x="4421120" y="6033136"/>
              <a:ext cx="338314" cy="329750"/>
            </a:xfrm>
            <a:custGeom>
              <a:avLst/>
              <a:gdLst>
                <a:gd name="connsiteX0" fmla="*/ 334415 w 338314"/>
                <a:gd name="connsiteY0" fmla="*/ 593 h 329750"/>
                <a:gd name="connsiteX1" fmla="*/ 255757 w 338314"/>
                <a:gd name="connsiteY1" fmla="*/ 105470 h 329750"/>
                <a:gd name="connsiteX2" fmla="*/ 3396 w 338314"/>
                <a:gd name="connsiteY2" fmla="*/ 325058 h 329750"/>
                <a:gd name="connsiteX3" fmla="*/ 118106 w 338314"/>
                <a:gd name="connsiteY3" fmla="*/ 243122 h 329750"/>
                <a:gd name="connsiteX4" fmla="*/ 232815 w 338314"/>
                <a:gd name="connsiteY4" fmla="*/ 95638 h 329750"/>
                <a:gd name="connsiteX5" fmla="*/ 134493 w 338314"/>
                <a:gd name="connsiteY5" fmla="*/ 187406 h 329750"/>
                <a:gd name="connsiteX6" fmla="*/ 229538 w 338314"/>
                <a:gd name="connsiteY6" fmla="*/ 72696 h 329750"/>
                <a:gd name="connsiteX7" fmla="*/ 154157 w 338314"/>
                <a:gd name="connsiteY7" fmla="*/ 148077 h 329750"/>
                <a:gd name="connsiteX8" fmla="*/ 334415 w 338314"/>
                <a:gd name="connsiteY8" fmla="*/ 593 h 32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314" h="329750">
                  <a:moveTo>
                    <a:pt x="334415" y="593"/>
                  </a:moveTo>
                  <a:cubicBezTo>
                    <a:pt x="351348" y="-6508"/>
                    <a:pt x="310927" y="51393"/>
                    <a:pt x="255757" y="105470"/>
                  </a:cubicBezTo>
                  <a:cubicBezTo>
                    <a:pt x="200587" y="159547"/>
                    <a:pt x="26338" y="302116"/>
                    <a:pt x="3396" y="325058"/>
                  </a:cubicBezTo>
                  <a:cubicBezTo>
                    <a:pt x="-19546" y="348000"/>
                    <a:pt x="79870" y="281359"/>
                    <a:pt x="118106" y="243122"/>
                  </a:cubicBezTo>
                  <a:cubicBezTo>
                    <a:pt x="156342" y="204885"/>
                    <a:pt x="230084" y="104924"/>
                    <a:pt x="232815" y="95638"/>
                  </a:cubicBezTo>
                  <a:cubicBezTo>
                    <a:pt x="235546" y="86352"/>
                    <a:pt x="135039" y="191230"/>
                    <a:pt x="134493" y="187406"/>
                  </a:cubicBezTo>
                  <a:cubicBezTo>
                    <a:pt x="133947" y="183582"/>
                    <a:pt x="226261" y="79251"/>
                    <a:pt x="229538" y="72696"/>
                  </a:cubicBezTo>
                  <a:cubicBezTo>
                    <a:pt x="232815" y="66141"/>
                    <a:pt x="140501" y="154632"/>
                    <a:pt x="154157" y="148077"/>
                  </a:cubicBezTo>
                  <a:cubicBezTo>
                    <a:pt x="167813" y="141522"/>
                    <a:pt x="317482" y="7694"/>
                    <a:pt x="334415" y="59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 468">
              <a:extLst>
                <a:ext uri="{FF2B5EF4-FFF2-40B4-BE49-F238E27FC236}">
                  <a16:creationId xmlns:a16="http://schemas.microsoft.com/office/drawing/2014/main" id="{4ABB84DC-4114-5C09-28F5-258AB2A0AD48}"/>
                </a:ext>
              </a:extLst>
            </p:cNvPr>
            <p:cNvSpPr/>
            <p:nvPr/>
          </p:nvSpPr>
          <p:spPr>
            <a:xfrm>
              <a:off x="3914363" y="5851482"/>
              <a:ext cx="694213" cy="805154"/>
            </a:xfrm>
            <a:custGeom>
              <a:avLst/>
              <a:gdLst>
                <a:gd name="connsiteX0" fmla="*/ 693689 w 694213"/>
                <a:gd name="connsiteY0" fmla="*/ 1989 h 805154"/>
                <a:gd name="connsiteX1" fmla="*/ 375779 w 694213"/>
                <a:gd name="connsiteY1" fmla="*/ 470660 h 805154"/>
                <a:gd name="connsiteX2" fmla="*/ 411831 w 694213"/>
                <a:gd name="connsiteY2" fmla="*/ 431331 h 805154"/>
                <a:gd name="connsiteX3" fmla="*/ 267624 w 694213"/>
                <a:gd name="connsiteY3" fmla="*/ 621421 h 805154"/>
                <a:gd name="connsiteX4" fmla="*/ 320063 w 694213"/>
                <a:gd name="connsiteY4" fmla="*/ 526376 h 805154"/>
                <a:gd name="connsiteX5" fmla="*/ 2153 w 694213"/>
                <a:gd name="connsiteY5" fmla="*/ 804957 h 805154"/>
                <a:gd name="connsiteX6" fmla="*/ 188966 w 694213"/>
                <a:gd name="connsiteY6" fmla="*/ 568983 h 805154"/>
                <a:gd name="connsiteX7" fmla="*/ 352837 w 694213"/>
                <a:gd name="connsiteY7" fmla="*/ 464105 h 805154"/>
                <a:gd name="connsiteX8" fmla="*/ 306953 w 694213"/>
                <a:gd name="connsiteY8" fmla="*/ 529653 h 805154"/>
                <a:gd name="connsiteX9" fmla="*/ 447882 w 694213"/>
                <a:gd name="connsiteY9" fmla="*/ 310066 h 805154"/>
                <a:gd name="connsiteX10" fmla="*/ 693689 w 694213"/>
                <a:gd name="connsiteY10" fmla="*/ 1989 h 80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4213" h="805154">
                  <a:moveTo>
                    <a:pt x="693689" y="1989"/>
                  </a:moveTo>
                  <a:cubicBezTo>
                    <a:pt x="681672" y="28755"/>
                    <a:pt x="422755" y="399103"/>
                    <a:pt x="375779" y="470660"/>
                  </a:cubicBezTo>
                  <a:cubicBezTo>
                    <a:pt x="328803" y="542217"/>
                    <a:pt x="429857" y="406204"/>
                    <a:pt x="411831" y="431331"/>
                  </a:cubicBezTo>
                  <a:cubicBezTo>
                    <a:pt x="393805" y="456458"/>
                    <a:pt x="282919" y="605580"/>
                    <a:pt x="267624" y="621421"/>
                  </a:cubicBezTo>
                  <a:cubicBezTo>
                    <a:pt x="252329" y="637262"/>
                    <a:pt x="364308" y="495787"/>
                    <a:pt x="320063" y="526376"/>
                  </a:cubicBezTo>
                  <a:cubicBezTo>
                    <a:pt x="275818" y="556965"/>
                    <a:pt x="24002" y="797856"/>
                    <a:pt x="2153" y="804957"/>
                  </a:cubicBezTo>
                  <a:cubicBezTo>
                    <a:pt x="-19696" y="812058"/>
                    <a:pt x="130519" y="625792"/>
                    <a:pt x="188966" y="568983"/>
                  </a:cubicBezTo>
                  <a:cubicBezTo>
                    <a:pt x="247413" y="512174"/>
                    <a:pt x="333173" y="470660"/>
                    <a:pt x="352837" y="464105"/>
                  </a:cubicBezTo>
                  <a:cubicBezTo>
                    <a:pt x="372501" y="457550"/>
                    <a:pt x="291112" y="555326"/>
                    <a:pt x="306953" y="529653"/>
                  </a:cubicBezTo>
                  <a:cubicBezTo>
                    <a:pt x="322794" y="503980"/>
                    <a:pt x="387796" y="394186"/>
                    <a:pt x="447882" y="310066"/>
                  </a:cubicBezTo>
                  <a:cubicBezTo>
                    <a:pt x="507968" y="225946"/>
                    <a:pt x="705706" y="-24777"/>
                    <a:pt x="693689" y="19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 469">
              <a:extLst>
                <a:ext uri="{FF2B5EF4-FFF2-40B4-BE49-F238E27FC236}">
                  <a16:creationId xmlns:a16="http://schemas.microsoft.com/office/drawing/2014/main" id="{747590D5-73E3-0BD9-8009-FBC5A93E874F}"/>
                </a:ext>
              </a:extLst>
            </p:cNvPr>
            <p:cNvSpPr/>
            <p:nvPr/>
          </p:nvSpPr>
          <p:spPr>
            <a:xfrm>
              <a:off x="4328028" y="5420533"/>
              <a:ext cx="96498" cy="458039"/>
            </a:xfrm>
            <a:custGeom>
              <a:avLst/>
              <a:gdLst>
                <a:gd name="connsiteX0" fmla="*/ 73546 w 96498"/>
                <a:gd name="connsiteY0" fmla="*/ 319 h 458039"/>
                <a:gd name="connsiteX1" fmla="*/ 96488 w 96498"/>
                <a:gd name="connsiteY1" fmla="*/ 167467 h 458039"/>
                <a:gd name="connsiteX2" fmla="*/ 70269 w 96498"/>
                <a:gd name="connsiteY2" fmla="*/ 259235 h 458039"/>
                <a:gd name="connsiteX3" fmla="*/ 1443 w 96498"/>
                <a:gd name="connsiteY3" fmla="*/ 452602 h 458039"/>
                <a:gd name="connsiteX4" fmla="*/ 27662 w 96498"/>
                <a:gd name="connsiteY4" fmla="*/ 383777 h 458039"/>
                <a:gd name="connsiteX5" fmla="*/ 76824 w 96498"/>
                <a:gd name="connsiteY5" fmla="*/ 167467 h 458039"/>
                <a:gd name="connsiteX6" fmla="*/ 76824 w 96498"/>
                <a:gd name="connsiteY6" fmla="*/ 213351 h 458039"/>
                <a:gd name="connsiteX7" fmla="*/ 73546 w 96498"/>
                <a:gd name="connsiteY7" fmla="*/ 319 h 4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498" h="458039">
                  <a:moveTo>
                    <a:pt x="73546" y="319"/>
                  </a:moveTo>
                  <a:cubicBezTo>
                    <a:pt x="76823" y="-7328"/>
                    <a:pt x="97034" y="124314"/>
                    <a:pt x="96488" y="167467"/>
                  </a:cubicBezTo>
                  <a:cubicBezTo>
                    <a:pt x="95942" y="210620"/>
                    <a:pt x="86110" y="211713"/>
                    <a:pt x="70269" y="259235"/>
                  </a:cubicBezTo>
                  <a:cubicBezTo>
                    <a:pt x="54428" y="306757"/>
                    <a:pt x="8544" y="431845"/>
                    <a:pt x="1443" y="452602"/>
                  </a:cubicBezTo>
                  <a:cubicBezTo>
                    <a:pt x="-5658" y="473359"/>
                    <a:pt x="15098" y="431300"/>
                    <a:pt x="27662" y="383777"/>
                  </a:cubicBezTo>
                  <a:cubicBezTo>
                    <a:pt x="40226" y="336254"/>
                    <a:pt x="68630" y="195871"/>
                    <a:pt x="76824" y="167467"/>
                  </a:cubicBezTo>
                  <a:cubicBezTo>
                    <a:pt x="85018" y="139063"/>
                    <a:pt x="79555" y="239024"/>
                    <a:pt x="76824" y="213351"/>
                  </a:cubicBezTo>
                  <a:cubicBezTo>
                    <a:pt x="74093" y="187678"/>
                    <a:pt x="70269" y="7966"/>
                    <a:pt x="73546" y="31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 470">
              <a:extLst>
                <a:ext uri="{FF2B5EF4-FFF2-40B4-BE49-F238E27FC236}">
                  <a16:creationId xmlns:a16="http://schemas.microsoft.com/office/drawing/2014/main" id="{857F5AF0-6F28-3391-9F00-D203A5E08F6C}"/>
                </a:ext>
              </a:extLst>
            </p:cNvPr>
            <p:cNvSpPr/>
            <p:nvPr/>
          </p:nvSpPr>
          <p:spPr>
            <a:xfrm>
              <a:off x="4145819" y="4830762"/>
              <a:ext cx="164059" cy="893617"/>
            </a:xfrm>
            <a:custGeom>
              <a:avLst/>
              <a:gdLst>
                <a:gd name="connsiteX0" fmla="*/ 116 w 164059"/>
                <a:gd name="connsiteY0" fmla="*/ 154 h 893617"/>
                <a:gd name="connsiteX1" fmla="*/ 88607 w 164059"/>
                <a:gd name="connsiteY1" fmla="*/ 403277 h 893617"/>
                <a:gd name="connsiteX2" fmla="*/ 111549 w 164059"/>
                <a:gd name="connsiteY2" fmla="*/ 337728 h 893617"/>
                <a:gd name="connsiteX3" fmla="*/ 101716 w 164059"/>
                <a:gd name="connsiteY3" fmla="*/ 599922 h 893617"/>
                <a:gd name="connsiteX4" fmla="*/ 108271 w 164059"/>
                <a:gd name="connsiteY4" fmla="*/ 534373 h 893617"/>
                <a:gd name="connsiteX5" fmla="*/ 111549 w 164059"/>
                <a:gd name="connsiteY5" fmla="*/ 708077 h 893617"/>
                <a:gd name="connsiteX6" fmla="*/ 127936 w 164059"/>
                <a:gd name="connsiteY6" fmla="*/ 891612 h 893617"/>
                <a:gd name="connsiteX7" fmla="*/ 127936 w 164059"/>
                <a:gd name="connsiteY7" fmla="*/ 780180 h 893617"/>
                <a:gd name="connsiteX8" fmla="*/ 121381 w 164059"/>
                <a:gd name="connsiteY8" fmla="*/ 406554 h 893617"/>
                <a:gd name="connsiteX9" fmla="*/ 144323 w 164059"/>
                <a:gd name="connsiteY9" fmla="*/ 485212 h 893617"/>
                <a:gd name="connsiteX10" fmla="*/ 144323 w 164059"/>
                <a:gd name="connsiteY10" fmla="*/ 386890 h 893617"/>
                <a:gd name="connsiteX11" fmla="*/ 121381 w 164059"/>
                <a:gd name="connsiteY11" fmla="*/ 268903 h 893617"/>
                <a:gd name="connsiteX12" fmla="*/ 163987 w 164059"/>
                <a:gd name="connsiteY12" fmla="*/ 406554 h 893617"/>
                <a:gd name="connsiteX13" fmla="*/ 131213 w 164059"/>
                <a:gd name="connsiteY13" fmla="*/ 137806 h 893617"/>
                <a:gd name="connsiteX14" fmla="*/ 118104 w 164059"/>
                <a:gd name="connsiteY14" fmla="*/ 416386 h 893617"/>
                <a:gd name="connsiteX15" fmla="*/ 101716 w 164059"/>
                <a:gd name="connsiteY15" fmla="*/ 344283 h 893617"/>
                <a:gd name="connsiteX16" fmla="*/ 52555 w 164059"/>
                <a:gd name="connsiteY16" fmla="*/ 268903 h 893617"/>
                <a:gd name="connsiteX17" fmla="*/ 68942 w 164059"/>
                <a:gd name="connsiteY17" fmla="*/ 354115 h 893617"/>
                <a:gd name="connsiteX18" fmla="*/ 116 w 164059"/>
                <a:gd name="connsiteY18" fmla="*/ 154 h 89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4059" h="893617">
                  <a:moveTo>
                    <a:pt x="116" y="154"/>
                  </a:moveTo>
                  <a:cubicBezTo>
                    <a:pt x="3393" y="8348"/>
                    <a:pt x="70035" y="347015"/>
                    <a:pt x="88607" y="403277"/>
                  </a:cubicBezTo>
                  <a:cubicBezTo>
                    <a:pt x="107179" y="459539"/>
                    <a:pt x="109364" y="304954"/>
                    <a:pt x="111549" y="337728"/>
                  </a:cubicBezTo>
                  <a:cubicBezTo>
                    <a:pt x="113734" y="370502"/>
                    <a:pt x="102262" y="567148"/>
                    <a:pt x="101716" y="599922"/>
                  </a:cubicBezTo>
                  <a:cubicBezTo>
                    <a:pt x="101170" y="632696"/>
                    <a:pt x="106632" y="516347"/>
                    <a:pt x="108271" y="534373"/>
                  </a:cubicBezTo>
                  <a:cubicBezTo>
                    <a:pt x="109910" y="552399"/>
                    <a:pt x="108272" y="648537"/>
                    <a:pt x="111549" y="708077"/>
                  </a:cubicBezTo>
                  <a:cubicBezTo>
                    <a:pt x="114826" y="767617"/>
                    <a:pt x="125205" y="879595"/>
                    <a:pt x="127936" y="891612"/>
                  </a:cubicBezTo>
                  <a:cubicBezTo>
                    <a:pt x="130667" y="903629"/>
                    <a:pt x="129029" y="861023"/>
                    <a:pt x="127936" y="780180"/>
                  </a:cubicBezTo>
                  <a:cubicBezTo>
                    <a:pt x="126844" y="699337"/>
                    <a:pt x="118650" y="455715"/>
                    <a:pt x="121381" y="406554"/>
                  </a:cubicBezTo>
                  <a:cubicBezTo>
                    <a:pt x="124112" y="357393"/>
                    <a:pt x="140499" y="488489"/>
                    <a:pt x="144323" y="485212"/>
                  </a:cubicBezTo>
                  <a:cubicBezTo>
                    <a:pt x="148147" y="481935"/>
                    <a:pt x="148147" y="422942"/>
                    <a:pt x="144323" y="386890"/>
                  </a:cubicBezTo>
                  <a:cubicBezTo>
                    <a:pt x="140499" y="350838"/>
                    <a:pt x="118104" y="265626"/>
                    <a:pt x="121381" y="268903"/>
                  </a:cubicBezTo>
                  <a:cubicBezTo>
                    <a:pt x="124658" y="272180"/>
                    <a:pt x="162348" y="428403"/>
                    <a:pt x="163987" y="406554"/>
                  </a:cubicBezTo>
                  <a:cubicBezTo>
                    <a:pt x="165626" y="384705"/>
                    <a:pt x="138860" y="136167"/>
                    <a:pt x="131213" y="137806"/>
                  </a:cubicBezTo>
                  <a:cubicBezTo>
                    <a:pt x="123566" y="139445"/>
                    <a:pt x="123020" y="381973"/>
                    <a:pt x="118104" y="416386"/>
                  </a:cubicBezTo>
                  <a:cubicBezTo>
                    <a:pt x="113188" y="450799"/>
                    <a:pt x="112641" y="368863"/>
                    <a:pt x="101716" y="344283"/>
                  </a:cubicBezTo>
                  <a:cubicBezTo>
                    <a:pt x="90791" y="319703"/>
                    <a:pt x="58017" y="267264"/>
                    <a:pt x="52555" y="268903"/>
                  </a:cubicBezTo>
                  <a:cubicBezTo>
                    <a:pt x="47093" y="270542"/>
                    <a:pt x="74404" y="395629"/>
                    <a:pt x="68942" y="354115"/>
                  </a:cubicBezTo>
                  <a:cubicBezTo>
                    <a:pt x="63480" y="312601"/>
                    <a:pt x="-3161" y="-8040"/>
                    <a:pt x="116" y="15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 471">
              <a:extLst>
                <a:ext uri="{FF2B5EF4-FFF2-40B4-BE49-F238E27FC236}">
                  <a16:creationId xmlns:a16="http://schemas.microsoft.com/office/drawing/2014/main" id="{2E8583FA-27D4-221B-42A5-CFAF3B4FF092}"/>
                </a:ext>
              </a:extLst>
            </p:cNvPr>
            <p:cNvSpPr/>
            <p:nvPr/>
          </p:nvSpPr>
          <p:spPr>
            <a:xfrm>
              <a:off x="2667877" y="5358160"/>
              <a:ext cx="1256150" cy="1259510"/>
            </a:xfrm>
            <a:custGeom>
              <a:avLst/>
              <a:gdLst>
                <a:gd name="connsiteX0" fmla="*/ 1251917 w 1256150"/>
                <a:gd name="connsiteY0" fmla="*/ 3698 h 1259510"/>
                <a:gd name="connsiteX1" fmla="*/ 970058 w 1256150"/>
                <a:gd name="connsiteY1" fmla="*/ 442872 h 1259510"/>
                <a:gd name="connsiteX2" fmla="*/ 1012665 w 1256150"/>
                <a:gd name="connsiteY2" fmla="*/ 400266 h 1259510"/>
                <a:gd name="connsiteX3" fmla="*/ 743917 w 1256150"/>
                <a:gd name="connsiteY3" fmla="*/ 685401 h 1259510"/>
                <a:gd name="connsiteX4" fmla="*/ 599710 w 1256150"/>
                <a:gd name="connsiteY4" fmla="*/ 816498 h 1259510"/>
                <a:gd name="connsiteX5" fmla="*/ 9775 w 1256150"/>
                <a:gd name="connsiteY5" fmla="*/ 1252395 h 1259510"/>
                <a:gd name="connsiteX6" fmla="*/ 216252 w 1256150"/>
                <a:gd name="connsiteY6" fmla="*/ 1098356 h 1259510"/>
                <a:gd name="connsiteX7" fmla="*/ 878291 w 1256150"/>
                <a:gd name="connsiteY7" fmla="*/ 596911 h 1259510"/>
                <a:gd name="connsiteX8" fmla="*/ 770136 w 1256150"/>
                <a:gd name="connsiteY8" fmla="*/ 691956 h 1259510"/>
                <a:gd name="connsiteX9" fmla="*/ 1127375 w 1256150"/>
                <a:gd name="connsiteY9" fmla="*/ 354382 h 1259510"/>
                <a:gd name="connsiteX10" fmla="*/ 983168 w 1256150"/>
                <a:gd name="connsiteY10" fmla="*/ 455982 h 1259510"/>
                <a:gd name="connsiteX11" fmla="*/ 1051994 w 1256150"/>
                <a:gd name="connsiteY11" fmla="*/ 315053 h 1259510"/>
                <a:gd name="connsiteX12" fmla="*/ 1133929 w 1256150"/>
                <a:gd name="connsiteY12" fmla="*/ 236395 h 1259510"/>
                <a:gd name="connsiteX13" fmla="*/ 1251917 w 1256150"/>
                <a:gd name="connsiteY13" fmla="*/ 3698 h 125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6150" h="1259510">
                  <a:moveTo>
                    <a:pt x="1251917" y="3698"/>
                  </a:moveTo>
                  <a:cubicBezTo>
                    <a:pt x="1224605" y="38111"/>
                    <a:pt x="1009933" y="376777"/>
                    <a:pt x="970058" y="442872"/>
                  </a:cubicBezTo>
                  <a:cubicBezTo>
                    <a:pt x="930183" y="508967"/>
                    <a:pt x="1050355" y="359845"/>
                    <a:pt x="1012665" y="400266"/>
                  </a:cubicBezTo>
                  <a:cubicBezTo>
                    <a:pt x="974975" y="440687"/>
                    <a:pt x="812743" y="616029"/>
                    <a:pt x="743917" y="685401"/>
                  </a:cubicBezTo>
                  <a:cubicBezTo>
                    <a:pt x="675091" y="754773"/>
                    <a:pt x="722067" y="721999"/>
                    <a:pt x="599710" y="816498"/>
                  </a:cubicBezTo>
                  <a:cubicBezTo>
                    <a:pt x="477353" y="910997"/>
                    <a:pt x="73685" y="1205419"/>
                    <a:pt x="9775" y="1252395"/>
                  </a:cubicBezTo>
                  <a:cubicBezTo>
                    <a:pt x="-54135" y="1299371"/>
                    <a:pt x="216252" y="1098356"/>
                    <a:pt x="216252" y="1098356"/>
                  </a:cubicBezTo>
                  <a:lnTo>
                    <a:pt x="878291" y="596911"/>
                  </a:lnTo>
                  <a:cubicBezTo>
                    <a:pt x="970605" y="529178"/>
                    <a:pt x="728622" y="732377"/>
                    <a:pt x="770136" y="691956"/>
                  </a:cubicBezTo>
                  <a:cubicBezTo>
                    <a:pt x="811650" y="651535"/>
                    <a:pt x="1091870" y="393711"/>
                    <a:pt x="1127375" y="354382"/>
                  </a:cubicBezTo>
                  <a:cubicBezTo>
                    <a:pt x="1162880" y="315053"/>
                    <a:pt x="995732" y="462537"/>
                    <a:pt x="983168" y="455982"/>
                  </a:cubicBezTo>
                  <a:cubicBezTo>
                    <a:pt x="970604" y="449427"/>
                    <a:pt x="1026867" y="351651"/>
                    <a:pt x="1051994" y="315053"/>
                  </a:cubicBezTo>
                  <a:cubicBezTo>
                    <a:pt x="1077121" y="278455"/>
                    <a:pt x="1101155" y="287741"/>
                    <a:pt x="1133929" y="236395"/>
                  </a:cubicBezTo>
                  <a:cubicBezTo>
                    <a:pt x="1166703" y="185049"/>
                    <a:pt x="1279229" y="-30715"/>
                    <a:pt x="1251917" y="369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 472">
              <a:extLst>
                <a:ext uri="{FF2B5EF4-FFF2-40B4-BE49-F238E27FC236}">
                  <a16:creationId xmlns:a16="http://schemas.microsoft.com/office/drawing/2014/main" id="{25E16C38-FEC2-FD19-F63C-5D66C046D867}"/>
                </a:ext>
              </a:extLst>
            </p:cNvPr>
            <p:cNvSpPr/>
            <p:nvPr/>
          </p:nvSpPr>
          <p:spPr>
            <a:xfrm>
              <a:off x="3303457" y="5856740"/>
              <a:ext cx="501784" cy="413048"/>
            </a:xfrm>
            <a:custGeom>
              <a:avLst/>
              <a:gdLst>
                <a:gd name="connsiteX0" fmla="*/ 501627 w 501784"/>
                <a:gd name="connsiteY0" fmla="*/ 8 h 413048"/>
                <a:gd name="connsiteX1" fmla="*/ 196827 w 501784"/>
                <a:gd name="connsiteY1" fmla="*/ 275312 h 413048"/>
                <a:gd name="connsiteX2" fmla="*/ 182 w 501784"/>
                <a:gd name="connsiteY2" fmla="*/ 412963 h 413048"/>
                <a:gd name="connsiteX3" fmla="*/ 229601 w 501784"/>
                <a:gd name="connsiteY3" fmla="*/ 294976 h 413048"/>
                <a:gd name="connsiteX4" fmla="*/ 311537 w 501784"/>
                <a:gd name="connsiteY4" fmla="*/ 235983 h 413048"/>
                <a:gd name="connsiteX5" fmla="*/ 239433 w 501784"/>
                <a:gd name="connsiteY5" fmla="*/ 265479 h 413048"/>
                <a:gd name="connsiteX6" fmla="*/ 501627 w 501784"/>
                <a:gd name="connsiteY6" fmla="*/ 8 h 4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1784" h="413048">
                  <a:moveTo>
                    <a:pt x="501627" y="8"/>
                  </a:moveTo>
                  <a:cubicBezTo>
                    <a:pt x="494526" y="1647"/>
                    <a:pt x="280401" y="206486"/>
                    <a:pt x="196827" y="275312"/>
                  </a:cubicBezTo>
                  <a:cubicBezTo>
                    <a:pt x="113253" y="344138"/>
                    <a:pt x="-5280" y="409686"/>
                    <a:pt x="182" y="412963"/>
                  </a:cubicBezTo>
                  <a:cubicBezTo>
                    <a:pt x="5644" y="416240"/>
                    <a:pt x="177708" y="324473"/>
                    <a:pt x="229601" y="294976"/>
                  </a:cubicBezTo>
                  <a:cubicBezTo>
                    <a:pt x="281493" y="265479"/>
                    <a:pt x="309898" y="240899"/>
                    <a:pt x="311537" y="235983"/>
                  </a:cubicBezTo>
                  <a:cubicBezTo>
                    <a:pt x="313176" y="231067"/>
                    <a:pt x="205020" y="302077"/>
                    <a:pt x="239433" y="265479"/>
                  </a:cubicBezTo>
                  <a:cubicBezTo>
                    <a:pt x="273846" y="228881"/>
                    <a:pt x="508728" y="-1631"/>
                    <a:pt x="501627" y="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 473">
              <a:extLst>
                <a:ext uri="{FF2B5EF4-FFF2-40B4-BE49-F238E27FC236}">
                  <a16:creationId xmlns:a16="http://schemas.microsoft.com/office/drawing/2014/main" id="{7698942D-E43F-9B32-902D-C13DAEE01B58}"/>
                </a:ext>
              </a:extLst>
            </p:cNvPr>
            <p:cNvSpPr/>
            <p:nvPr/>
          </p:nvSpPr>
          <p:spPr>
            <a:xfrm>
              <a:off x="4185212" y="3611449"/>
              <a:ext cx="318218" cy="310906"/>
            </a:xfrm>
            <a:custGeom>
              <a:avLst/>
              <a:gdLst>
                <a:gd name="connsiteX0" fmla="*/ 53 w 318218"/>
                <a:gd name="connsiteY0" fmla="*/ 267 h 310906"/>
                <a:gd name="connsiteX1" fmla="*/ 52491 w 318218"/>
                <a:gd name="connsiteY1" fmla="*/ 141196 h 310906"/>
                <a:gd name="connsiteX2" fmla="*/ 301575 w 318218"/>
                <a:gd name="connsiteY2" fmla="*/ 301790 h 310906"/>
                <a:gd name="connsiteX3" fmla="*/ 268801 w 318218"/>
                <a:gd name="connsiteY3" fmla="*/ 278848 h 310906"/>
                <a:gd name="connsiteX4" fmla="*/ 55769 w 318218"/>
                <a:gd name="connsiteY4" fmla="*/ 177248 h 310906"/>
                <a:gd name="connsiteX5" fmla="*/ 53 w 318218"/>
                <a:gd name="connsiteY5" fmla="*/ 267 h 31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218" h="310906">
                  <a:moveTo>
                    <a:pt x="53" y="267"/>
                  </a:moveTo>
                  <a:cubicBezTo>
                    <a:pt x="-493" y="-5742"/>
                    <a:pt x="2237" y="90942"/>
                    <a:pt x="52491" y="141196"/>
                  </a:cubicBezTo>
                  <a:cubicBezTo>
                    <a:pt x="102745" y="191450"/>
                    <a:pt x="265523" y="278848"/>
                    <a:pt x="301575" y="301790"/>
                  </a:cubicBezTo>
                  <a:cubicBezTo>
                    <a:pt x="337627" y="324732"/>
                    <a:pt x="309769" y="299605"/>
                    <a:pt x="268801" y="278848"/>
                  </a:cubicBezTo>
                  <a:cubicBezTo>
                    <a:pt x="227833" y="258091"/>
                    <a:pt x="102199" y="216577"/>
                    <a:pt x="55769" y="177248"/>
                  </a:cubicBezTo>
                  <a:cubicBezTo>
                    <a:pt x="9339" y="137919"/>
                    <a:pt x="599" y="6276"/>
                    <a:pt x="53" y="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 474">
              <a:extLst>
                <a:ext uri="{FF2B5EF4-FFF2-40B4-BE49-F238E27FC236}">
                  <a16:creationId xmlns:a16="http://schemas.microsoft.com/office/drawing/2014/main" id="{52349B72-4542-AF8B-93DC-121E6E2AC5E5}"/>
                </a:ext>
              </a:extLst>
            </p:cNvPr>
            <p:cNvSpPr/>
            <p:nvPr/>
          </p:nvSpPr>
          <p:spPr>
            <a:xfrm>
              <a:off x="3844780" y="3804358"/>
              <a:ext cx="560125" cy="260782"/>
            </a:xfrm>
            <a:custGeom>
              <a:avLst/>
              <a:gdLst>
                <a:gd name="connsiteX0" fmla="*/ 560072 w 560125"/>
                <a:gd name="connsiteY0" fmla="*/ 154765 h 260782"/>
                <a:gd name="connsiteX1" fmla="*/ 274936 w 560125"/>
                <a:gd name="connsiteY1" fmla="*/ 53165 h 260782"/>
                <a:gd name="connsiteX2" fmla="*/ 9465 w 560125"/>
                <a:gd name="connsiteY2" fmla="*/ 256365 h 260782"/>
                <a:gd name="connsiteX3" fmla="*/ 78291 w 560125"/>
                <a:gd name="connsiteY3" fmla="*/ 177707 h 260782"/>
                <a:gd name="connsiteX4" fmla="*/ 261826 w 560125"/>
                <a:gd name="connsiteY4" fmla="*/ 726 h 260782"/>
                <a:gd name="connsiteX5" fmla="*/ 160226 w 560125"/>
                <a:gd name="connsiteY5" fmla="*/ 112158 h 260782"/>
                <a:gd name="connsiteX6" fmla="*/ 297878 w 560125"/>
                <a:gd name="connsiteY6" fmla="*/ 40055 h 260782"/>
                <a:gd name="connsiteX7" fmla="*/ 560072 w 560125"/>
                <a:gd name="connsiteY7" fmla="*/ 154765 h 26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0125" h="260782">
                  <a:moveTo>
                    <a:pt x="560072" y="154765"/>
                  </a:moveTo>
                  <a:cubicBezTo>
                    <a:pt x="556248" y="156950"/>
                    <a:pt x="366704" y="36232"/>
                    <a:pt x="274936" y="53165"/>
                  </a:cubicBezTo>
                  <a:cubicBezTo>
                    <a:pt x="183168" y="70098"/>
                    <a:pt x="42239" y="235608"/>
                    <a:pt x="9465" y="256365"/>
                  </a:cubicBezTo>
                  <a:cubicBezTo>
                    <a:pt x="-23309" y="277122"/>
                    <a:pt x="36231" y="220313"/>
                    <a:pt x="78291" y="177707"/>
                  </a:cubicBezTo>
                  <a:cubicBezTo>
                    <a:pt x="120351" y="135101"/>
                    <a:pt x="248170" y="11651"/>
                    <a:pt x="261826" y="726"/>
                  </a:cubicBezTo>
                  <a:cubicBezTo>
                    <a:pt x="275482" y="-10199"/>
                    <a:pt x="154217" y="105603"/>
                    <a:pt x="160226" y="112158"/>
                  </a:cubicBezTo>
                  <a:cubicBezTo>
                    <a:pt x="166235" y="118713"/>
                    <a:pt x="233968" y="34593"/>
                    <a:pt x="297878" y="40055"/>
                  </a:cubicBezTo>
                  <a:cubicBezTo>
                    <a:pt x="361788" y="45517"/>
                    <a:pt x="563896" y="152580"/>
                    <a:pt x="560072" y="15476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 475">
              <a:extLst>
                <a:ext uri="{FF2B5EF4-FFF2-40B4-BE49-F238E27FC236}">
                  <a16:creationId xmlns:a16="http://schemas.microsoft.com/office/drawing/2014/main" id="{FAE2BEC5-EB35-E019-587A-D48A25F824EB}"/>
                </a:ext>
              </a:extLst>
            </p:cNvPr>
            <p:cNvSpPr/>
            <p:nvPr/>
          </p:nvSpPr>
          <p:spPr>
            <a:xfrm>
              <a:off x="4371321" y="3931139"/>
              <a:ext cx="122021" cy="690474"/>
            </a:xfrm>
            <a:custGeom>
              <a:avLst/>
              <a:gdLst>
                <a:gd name="connsiteX0" fmla="*/ 66305 w 122021"/>
                <a:gd name="connsiteY0" fmla="*/ 1764 h 690474"/>
                <a:gd name="connsiteX1" fmla="*/ 49918 w 122021"/>
                <a:gd name="connsiteY1" fmla="*/ 172190 h 690474"/>
                <a:gd name="connsiteX2" fmla="*/ 53195 w 122021"/>
                <a:gd name="connsiteY2" fmla="*/ 385222 h 690474"/>
                <a:gd name="connsiteX3" fmla="*/ 122021 w 122021"/>
                <a:gd name="connsiteY3" fmla="*/ 690022 h 690474"/>
                <a:gd name="connsiteX4" fmla="*/ 53195 w 122021"/>
                <a:gd name="connsiteY4" fmla="*/ 313119 h 690474"/>
                <a:gd name="connsiteX5" fmla="*/ 17144 w 122021"/>
                <a:gd name="connsiteY5" fmla="*/ 549093 h 690474"/>
                <a:gd name="connsiteX6" fmla="*/ 756 w 122021"/>
                <a:gd name="connsiteY6" fmla="*/ 381945 h 690474"/>
                <a:gd name="connsiteX7" fmla="*/ 40085 w 122021"/>
                <a:gd name="connsiteY7" fmla="*/ 155803 h 690474"/>
                <a:gd name="connsiteX8" fmla="*/ 13866 w 122021"/>
                <a:gd name="connsiteY8" fmla="*/ 280345 h 690474"/>
                <a:gd name="connsiteX9" fmla="*/ 66305 w 122021"/>
                <a:gd name="connsiteY9" fmla="*/ 1764 h 69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021" h="690474">
                  <a:moveTo>
                    <a:pt x="66305" y="1764"/>
                  </a:moveTo>
                  <a:cubicBezTo>
                    <a:pt x="72314" y="-16262"/>
                    <a:pt x="52103" y="108280"/>
                    <a:pt x="49918" y="172190"/>
                  </a:cubicBezTo>
                  <a:cubicBezTo>
                    <a:pt x="47733" y="236100"/>
                    <a:pt x="41178" y="298917"/>
                    <a:pt x="53195" y="385222"/>
                  </a:cubicBezTo>
                  <a:cubicBezTo>
                    <a:pt x="65212" y="471527"/>
                    <a:pt x="122021" y="702039"/>
                    <a:pt x="122021" y="690022"/>
                  </a:cubicBezTo>
                  <a:cubicBezTo>
                    <a:pt x="122021" y="678005"/>
                    <a:pt x="70675" y="336607"/>
                    <a:pt x="53195" y="313119"/>
                  </a:cubicBezTo>
                  <a:cubicBezTo>
                    <a:pt x="35715" y="289631"/>
                    <a:pt x="25884" y="537622"/>
                    <a:pt x="17144" y="549093"/>
                  </a:cubicBezTo>
                  <a:cubicBezTo>
                    <a:pt x="8404" y="560564"/>
                    <a:pt x="-3067" y="447493"/>
                    <a:pt x="756" y="381945"/>
                  </a:cubicBezTo>
                  <a:cubicBezTo>
                    <a:pt x="4579" y="316397"/>
                    <a:pt x="37900" y="172736"/>
                    <a:pt x="40085" y="155803"/>
                  </a:cubicBezTo>
                  <a:cubicBezTo>
                    <a:pt x="42270" y="138870"/>
                    <a:pt x="12773" y="301102"/>
                    <a:pt x="13866" y="280345"/>
                  </a:cubicBezTo>
                  <a:cubicBezTo>
                    <a:pt x="14959" y="259588"/>
                    <a:pt x="60296" y="19790"/>
                    <a:pt x="66305" y="176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 476">
              <a:extLst>
                <a:ext uri="{FF2B5EF4-FFF2-40B4-BE49-F238E27FC236}">
                  <a16:creationId xmlns:a16="http://schemas.microsoft.com/office/drawing/2014/main" id="{43B5E2D4-A72B-01A8-1AC0-7A7CAB34BD73}"/>
                </a:ext>
              </a:extLst>
            </p:cNvPr>
            <p:cNvSpPr/>
            <p:nvPr/>
          </p:nvSpPr>
          <p:spPr>
            <a:xfrm>
              <a:off x="3881931" y="3939447"/>
              <a:ext cx="280484" cy="642340"/>
            </a:xfrm>
            <a:custGeom>
              <a:avLst/>
              <a:gdLst>
                <a:gd name="connsiteX0" fmla="*/ 280392 w 280484"/>
                <a:gd name="connsiteY0" fmla="*/ 11 h 642340"/>
                <a:gd name="connsiteX1" fmla="*/ 87024 w 280484"/>
                <a:gd name="connsiteY1" fmla="*/ 272037 h 642340"/>
                <a:gd name="connsiteX2" fmla="*/ 1811 w 280484"/>
                <a:gd name="connsiteY2" fmla="*/ 632553 h 642340"/>
                <a:gd name="connsiteX3" fmla="*/ 31308 w 280484"/>
                <a:gd name="connsiteY3" fmla="*/ 517843 h 642340"/>
                <a:gd name="connsiteX4" fmla="*/ 60804 w 280484"/>
                <a:gd name="connsiteY4" fmla="*/ 281869 h 642340"/>
                <a:gd name="connsiteX5" fmla="*/ 280392 w 280484"/>
                <a:gd name="connsiteY5" fmla="*/ 11 h 64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484" h="642340">
                  <a:moveTo>
                    <a:pt x="280392" y="11"/>
                  </a:moveTo>
                  <a:cubicBezTo>
                    <a:pt x="284762" y="-1628"/>
                    <a:pt x="133454" y="166613"/>
                    <a:pt x="87024" y="272037"/>
                  </a:cubicBezTo>
                  <a:cubicBezTo>
                    <a:pt x="40594" y="377461"/>
                    <a:pt x="11097" y="591585"/>
                    <a:pt x="1811" y="632553"/>
                  </a:cubicBezTo>
                  <a:cubicBezTo>
                    <a:pt x="-7475" y="673521"/>
                    <a:pt x="21476" y="576290"/>
                    <a:pt x="31308" y="517843"/>
                  </a:cubicBezTo>
                  <a:cubicBezTo>
                    <a:pt x="41140" y="459396"/>
                    <a:pt x="20929" y="367082"/>
                    <a:pt x="60804" y="281869"/>
                  </a:cubicBezTo>
                  <a:cubicBezTo>
                    <a:pt x="100679" y="196656"/>
                    <a:pt x="276022" y="1650"/>
                    <a:pt x="280392" y="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 477">
              <a:extLst>
                <a:ext uri="{FF2B5EF4-FFF2-40B4-BE49-F238E27FC236}">
                  <a16:creationId xmlns:a16="http://schemas.microsoft.com/office/drawing/2014/main" id="{326C5471-D380-FCC9-2A1A-8EB6F378F9B3}"/>
                </a:ext>
              </a:extLst>
            </p:cNvPr>
            <p:cNvSpPr/>
            <p:nvPr/>
          </p:nvSpPr>
          <p:spPr>
            <a:xfrm>
              <a:off x="3965370" y="4560892"/>
              <a:ext cx="147981" cy="794360"/>
            </a:xfrm>
            <a:custGeom>
              <a:avLst/>
              <a:gdLst>
                <a:gd name="connsiteX0" fmla="*/ 10140 w 147981"/>
                <a:gd name="connsiteY0" fmla="*/ 1276 h 794360"/>
                <a:gd name="connsiteX1" fmla="*/ 6862 w 147981"/>
                <a:gd name="connsiteY1" fmla="*/ 181534 h 794360"/>
                <a:gd name="connsiteX2" fmla="*/ 111740 w 147981"/>
                <a:gd name="connsiteY2" fmla="*/ 574824 h 794360"/>
                <a:gd name="connsiteX3" fmla="*/ 105185 w 147981"/>
                <a:gd name="connsiteY3" fmla="*/ 519108 h 794360"/>
                <a:gd name="connsiteX4" fmla="*/ 36359 w 147981"/>
                <a:gd name="connsiteY4" fmla="*/ 355237 h 794360"/>
                <a:gd name="connsiteX5" fmla="*/ 144514 w 147981"/>
                <a:gd name="connsiteY5" fmla="*/ 774747 h 794360"/>
                <a:gd name="connsiteX6" fmla="*/ 111740 w 147981"/>
                <a:gd name="connsiteY6" fmla="*/ 682979 h 794360"/>
                <a:gd name="connsiteX7" fmla="*/ 16695 w 147981"/>
                <a:gd name="connsiteY7" fmla="*/ 309353 h 794360"/>
                <a:gd name="connsiteX8" fmla="*/ 10140 w 147981"/>
                <a:gd name="connsiteY8" fmla="*/ 263469 h 794360"/>
                <a:gd name="connsiteX9" fmla="*/ 10140 w 147981"/>
                <a:gd name="connsiteY9" fmla="*/ 1276 h 7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981" h="794360">
                  <a:moveTo>
                    <a:pt x="10140" y="1276"/>
                  </a:moveTo>
                  <a:cubicBezTo>
                    <a:pt x="9594" y="-12380"/>
                    <a:pt x="-10071" y="85943"/>
                    <a:pt x="6862" y="181534"/>
                  </a:cubicBezTo>
                  <a:cubicBezTo>
                    <a:pt x="23795" y="277125"/>
                    <a:pt x="95353" y="518562"/>
                    <a:pt x="111740" y="574824"/>
                  </a:cubicBezTo>
                  <a:cubicBezTo>
                    <a:pt x="128127" y="631086"/>
                    <a:pt x="117749" y="555706"/>
                    <a:pt x="105185" y="519108"/>
                  </a:cubicBezTo>
                  <a:cubicBezTo>
                    <a:pt x="92622" y="482510"/>
                    <a:pt x="29804" y="312631"/>
                    <a:pt x="36359" y="355237"/>
                  </a:cubicBezTo>
                  <a:cubicBezTo>
                    <a:pt x="42914" y="397843"/>
                    <a:pt x="131951" y="720123"/>
                    <a:pt x="144514" y="774747"/>
                  </a:cubicBezTo>
                  <a:cubicBezTo>
                    <a:pt x="157077" y="829371"/>
                    <a:pt x="133043" y="760545"/>
                    <a:pt x="111740" y="682979"/>
                  </a:cubicBezTo>
                  <a:cubicBezTo>
                    <a:pt x="90437" y="605413"/>
                    <a:pt x="33628" y="379271"/>
                    <a:pt x="16695" y="309353"/>
                  </a:cubicBezTo>
                  <a:cubicBezTo>
                    <a:pt x="-238" y="239435"/>
                    <a:pt x="11779" y="309353"/>
                    <a:pt x="10140" y="263469"/>
                  </a:cubicBezTo>
                  <a:cubicBezTo>
                    <a:pt x="8501" y="217585"/>
                    <a:pt x="10686" y="14932"/>
                    <a:pt x="10140" y="127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 478">
              <a:extLst>
                <a:ext uri="{FF2B5EF4-FFF2-40B4-BE49-F238E27FC236}">
                  <a16:creationId xmlns:a16="http://schemas.microsoft.com/office/drawing/2014/main" id="{91EDC43A-043A-872B-5138-DD1B8988B9CA}"/>
                </a:ext>
              </a:extLst>
            </p:cNvPr>
            <p:cNvSpPr/>
            <p:nvPr/>
          </p:nvSpPr>
          <p:spPr>
            <a:xfrm>
              <a:off x="3403214" y="4792196"/>
              <a:ext cx="405812" cy="1136497"/>
            </a:xfrm>
            <a:custGeom>
              <a:avLst/>
              <a:gdLst>
                <a:gd name="connsiteX0" fmla="*/ 405147 w 405812"/>
                <a:gd name="connsiteY0" fmla="*/ 5946 h 1136497"/>
                <a:gd name="connsiteX1" fmla="*/ 254386 w 405812"/>
                <a:gd name="connsiteY1" fmla="*/ 277972 h 1136497"/>
                <a:gd name="connsiteX2" fmla="*/ 87238 w 405812"/>
                <a:gd name="connsiteY2" fmla="*/ 907236 h 1136497"/>
                <a:gd name="connsiteX3" fmla="*/ 2025 w 405812"/>
                <a:gd name="connsiteY3" fmla="*/ 1120269 h 1136497"/>
                <a:gd name="connsiteX4" fmla="*/ 41354 w 405812"/>
                <a:gd name="connsiteY4" fmla="*/ 1038333 h 1136497"/>
                <a:gd name="connsiteX5" fmla="*/ 198670 w 405812"/>
                <a:gd name="connsiteY5" fmla="*/ 379572 h 1136497"/>
                <a:gd name="connsiteX6" fmla="*/ 306825 w 405812"/>
                <a:gd name="connsiteY6" fmla="*/ 127210 h 1136497"/>
                <a:gd name="connsiteX7" fmla="*/ 231444 w 405812"/>
                <a:gd name="connsiteY7" fmla="*/ 248475 h 1136497"/>
                <a:gd name="connsiteX8" fmla="*/ 306825 w 405812"/>
                <a:gd name="connsiteY8" fmla="*/ 100991 h 1136497"/>
                <a:gd name="connsiteX9" fmla="*/ 405147 w 405812"/>
                <a:gd name="connsiteY9" fmla="*/ 5946 h 113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812" h="1136497">
                  <a:moveTo>
                    <a:pt x="405147" y="5946"/>
                  </a:moveTo>
                  <a:cubicBezTo>
                    <a:pt x="396407" y="35443"/>
                    <a:pt x="307371" y="127757"/>
                    <a:pt x="254386" y="277972"/>
                  </a:cubicBezTo>
                  <a:cubicBezTo>
                    <a:pt x="201401" y="428187"/>
                    <a:pt x="129298" y="766853"/>
                    <a:pt x="87238" y="907236"/>
                  </a:cubicBezTo>
                  <a:cubicBezTo>
                    <a:pt x="45178" y="1047619"/>
                    <a:pt x="9672" y="1098420"/>
                    <a:pt x="2025" y="1120269"/>
                  </a:cubicBezTo>
                  <a:cubicBezTo>
                    <a:pt x="-5622" y="1142118"/>
                    <a:pt x="8580" y="1161782"/>
                    <a:pt x="41354" y="1038333"/>
                  </a:cubicBezTo>
                  <a:cubicBezTo>
                    <a:pt x="74128" y="914884"/>
                    <a:pt x="154425" y="531426"/>
                    <a:pt x="198670" y="379572"/>
                  </a:cubicBezTo>
                  <a:cubicBezTo>
                    <a:pt x="242915" y="227718"/>
                    <a:pt x="301363" y="149060"/>
                    <a:pt x="306825" y="127210"/>
                  </a:cubicBezTo>
                  <a:cubicBezTo>
                    <a:pt x="312287" y="105361"/>
                    <a:pt x="231444" y="252845"/>
                    <a:pt x="231444" y="248475"/>
                  </a:cubicBezTo>
                  <a:cubicBezTo>
                    <a:pt x="231444" y="244105"/>
                    <a:pt x="279513" y="137589"/>
                    <a:pt x="306825" y="100991"/>
                  </a:cubicBezTo>
                  <a:cubicBezTo>
                    <a:pt x="334137" y="64393"/>
                    <a:pt x="413887" y="-23551"/>
                    <a:pt x="405147" y="594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 479">
              <a:extLst>
                <a:ext uri="{FF2B5EF4-FFF2-40B4-BE49-F238E27FC236}">
                  <a16:creationId xmlns:a16="http://schemas.microsoft.com/office/drawing/2014/main" id="{F23BE9E7-F0FB-D713-EF81-E64D216C585F}"/>
                </a:ext>
              </a:extLst>
            </p:cNvPr>
            <p:cNvSpPr/>
            <p:nvPr/>
          </p:nvSpPr>
          <p:spPr>
            <a:xfrm>
              <a:off x="2067590" y="5079956"/>
              <a:ext cx="1186887" cy="1002679"/>
            </a:xfrm>
            <a:custGeom>
              <a:avLst/>
              <a:gdLst>
                <a:gd name="connsiteX0" fmla="*/ 1186887 w 1186887"/>
                <a:gd name="connsiteY0" fmla="*/ 44 h 1002679"/>
                <a:gd name="connsiteX1" fmla="*/ 832926 w 1186887"/>
                <a:gd name="connsiteY1" fmla="*/ 275347 h 1002679"/>
                <a:gd name="connsiteX2" fmla="*/ 924694 w 1186887"/>
                <a:gd name="connsiteY2" fmla="*/ 229463 h 1002679"/>
                <a:gd name="connsiteX3" fmla="*/ 701829 w 1186887"/>
                <a:gd name="connsiteY3" fmla="*/ 386779 h 1002679"/>
                <a:gd name="connsiteX4" fmla="*/ 560900 w 1186887"/>
                <a:gd name="connsiteY4" fmla="*/ 586702 h 1002679"/>
                <a:gd name="connsiteX5" fmla="*/ 7016 w 1186887"/>
                <a:gd name="connsiteY5" fmla="*/ 996379 h 1002679"/>
                <a:gd name="connsiteX6" fmla="*/ 279042 w 1186887"/>
                <a:gd name="connsiteY6" fmla="*/ 809567 h 1002679"/>
                <a:gd name="connsiteX7" fmla="*/ 721494 w 1186887"/>
                <a:gd name="connsiteY7" fmla="*/ 465438 h 1002679"/>
                <a:gd name="connsiteX8" fmla="*/ 682165 w 1186887"/>
                <a:gd name="connsiteY8" fmla="*/ 485102 h 1002679"/>
                <a:gd name="connsiteX9" fmla="*/ 829649 w 1186887"/>
                <a:gd name="connsiteY9" fmla="*/ 255683 h 1002679"/>
                <a:gd name="connsiteX10" fmla="*/ 1186887 w 1186887"/>
                <a:gd name="connsiteY10" fmla="*/ 44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887" h="1002679">
                  <a:moveTo>
                    <a:pt x="1186887" y="44"/>
                  </a:moveTo>
                  <a:cubicBezTo>
                    <a:pt x="1187433" y="3321"/>
                    <a:pt x="876625" y="237111"/>
                    <a:pt x="832926" y="275347"/>
                  </a:cubicBezTo>
                  <a:cubicBezTo>
                    <a:pt x="789227" y="313583"/>
                    <a:pt x="946543" y="210891"/>
                    <a:pt x="924694" y="229463"/>
                  </a:cubicBezTo>
                  <a:cubicBezTo>
                    <a:pt x="902845" y="248035"/>
                    <a:pt x="762461" y="327239"/>
                    <a:pt x="701829" y="386779"/>
                  </a:cubicBezTo>
                  <a:cubicBezTo>
                    <a:pt x="641197" y="446319"/>
                    <a:pt x="676702" y="485102"/>
                    <a:pt x="560900" y="586702"/>
                  </a:cubicBezTo>
                  <a:cubicBezTo>
                    <a:pt x="445098" y="688302"/>
                    <a:pt x="53992" y="959235"/>
                    <a:pt x="7016" y="996379"/>
                  </a:cubicBezTo>
                  <a:cubicBezTo>
                    <a:pt x="-39960" y="1033523"/>
                    <a:pt x="159962" y="898057"/>
                    <a:pt x="279042" y="809567"/>
                  </a:cubicBezTo>
                  <a:cubicBezTo>
                    <a:pt x="398122" y="721077"/>
                    <a:pt x="654307" y="519516"/>
                    <a:pt x="721494" y="465438"/>
                  </a:cubicBezTo>
                  <a:cubicBezTo>
                    <a:pt x="788681" y="411361"/>
                    <a:pt x="664139" y="520061"/>
                    <a:pt x="682165" y="485102"/>
                  </a:cubicBezTo>
                  <a:cubicBezTo>
                    <a:pt x="700191" y="450143"/>
                    <a:pt x="746075" y="334887"/>
                    <a:pt x="829649" y="255683"/>
                  </a:cubicBezTo>
                  <a:cubicBezTo>
                    <a:pt x="913223" y="176479"/>
                    <a:pt x="1186341" y="-3233"/>
                    <a:pt x="1186887" y="4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 480">
              <a:extLst>
                <a:ext uri="{FF2B5EF4-FFF2-40B4-BE49-F238E27FC236}">
                  <a16:creationId xmlns:a16="http://schemas.microsoft.com/office/drawing/2014/main" id="{7E42C45F-C99B-5BB4-F36F-6CBFCC52AC48}"/>
                </a:ext>
              </a:extLst>
            </p:cNvPr>
            <p:cNvSpPr/>
            <p:nvPr/>
          </p:nvSpPr>
          <p:spPr>
            <a:xfrm>
              <a:off x="3491433" y="3376802"/>
              <a:ext cx="342194" cy="1324315"/>
            </a:xfrm>
            <a:custGeom>
              <a:avLst/>
              <a:gdLst>
                <a:gd name="connsiteX0" fmla="*/ 339870 w 342194"/>
                <a:gd name="connsiteY0" fmla="*/ 2217 h 1324315"/>
                <a:gd name="connsiteX1" fmla="*/ 195664 w 342194"/>
                <a:gd name="connsiteY1" fmla="*/ 366011 h 1324315"/>
                <a:gd name="connsiteX2" fmla="*/ 54735 w 342194"/>
                <a:gd name="connsiteY2" fmla="*/ 847792 h 1324315"/>
                <a:gd name="connsiteX3" fmla="*/ 87509 w 342194"/>
                <a:gd name="connsiteY3" fmla="*/ 1303353 h 1324315"/>
                <a:gd name="connsiteX4" fmla="*/ 87509 w 342194"/>
                <a:gd name="connsiteY4" fmla="*/ 1221417 h 1324315"/>
                <a:gd name="connsiteX5" fmla="*/ 8851 w 342194"/>
                <a:gd name="connsiteY5" fmla="*/ 985443 h 1324315"/>
                <a:gd name="connsiteX6" fmla="*/ 44902 w 342194"/>
                <a:gd name="connsiteY6" fmla="*/ 1201753 h 1324315"/>
                <a:gd name="connsiteX7" fmla="*/ 41625 w 342194"/>
                <a:gd name="connsiteY7" fmla="*/ 1073933 h 1324315"/>
                <a:gd name="connsiteX8" fmla="*/ 5573 w 342194"/>
                <a:gd name="connsiteY8" fmla="*/ 815017 h 1324315"/>
                <a:gd name="connsiteX9" fmla="*/ 175999 w 342194"/>
                <a:gd name="connsiteY9" fmla="*/ 441392 h 1324315"/>
                <a:gd name="connsiteX10" fmla="*/ 74399 w 342194"/>
                <a:gd name="connsiteY10" fmla="*/ 536437 h 1324315"/>
                <a:gd name="connsiteX11" fmla="*/ 339870 w 342194"/>
                <a:gd name="connsiteY11" fmla="*/ 2217 h 132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2194" h="1324315">
                  <a:moveTo>
                    <a:pt x="339870" y="2217"/>
                  </a:moveTo>
                  <a:cubicBezTo>
                    <a:pt x="360081" y="-26187"/>
                    <a:pt x="243186" y="225082"/>
                    <a:pt x="195664" y="366011"/>
                  </a:cubicBezTo>
                  <a:cubicBezTo>
                    <a:pt x="148142" y="506940"/>
                    <a:pt x="72761" y="691568"/>
                    <a:pt x="54735" y="847792"/>
                  </a:cubicBezTo>
                  <a:cubicBezTo>
                    <a:pt x="36709" y="1004016"/>
                    <a:pt x="82047" y="1241082"/>
                    <a:pt x="87509" y="1303353"/>
                  </a:cubicBezTo>
                  <a:cubicBezTo>
                    <a:pt x="92971" y="1365624"/>
                    <a:pt x="100619" y="1274402"/>
                    <a:pt x="87509" y="1221417"/>
                  </a:cubicBezTo>
                  <a:cubicBezTo>
                    <a:pt x="74399" y="1168432"/>
                    <a:pt x="15952" y="988720"/>
                    <a:pt x="8851" y="985443"/>
                  </a:cubicBezTo>
                  <a:cubicBezTo>
                    <a:pt x="1750" y="982166"/>
                    <a:pt x="39440" y="1187005"/>
                    <a:pt x="44902" y="1201753"/>
                  </a:cubicBezTo>
                  <a:cubicBezTo>
                    <a:pt x="50364" y="1216501"/>
                    <a:pt x="48180" y="1138389"/>
                    <a:pt x="41625" y="1073933"/>
                  </a:cubicBezTo>
                  <a:cubicBezTo>
                    <a:pt x="35070" y="1009477"/>
                    <a:pt x="-16823" y="920440"/>
                    <a:pt x="5573" y="815017"/>
                  </a:cubicBezTo>
                  <a:cubicBezTo>
                    <a:pt x="27969" y="709594"/>
                    <a:pt x="164528" y="487822"/>
                    <a:pt x="175999" y="441392"/>
                  </a:cubicBezTo>
                  <a:cubicBezTo>
                    <a:pt x="187470" y="394962"/>
                    <a:pt x="44356" y="606355"/>
                    <a:pt x="74399" y="536437"/>
                  </a:cubicBezTo>
                  <a:cubicBezTo>
                    <a:pt x="104442" y="466519"/>
                    <a:pt x="319659" y="30621"/>
                    <a:pt x="339870" y="221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 481">
              <a:extLst>
                <a:ext uri="{FF2B5EF4-FFF2-40B4-BE49-F238E27FC236}">
                  <a16:creationId xmlns:a16="http://schemas.microsoft.com/office/drawing/2014/main" id="{E1B38DAA-74E4-B1A2-CB47-E8F95D4B9936}"/>
                </a:ext>
              </a:extLst>
            </p:cNvPr>
            <p:cNvSpPr/>
            <p:nvPr/>
          </p:nvSpPr>
          <p:spPr>
            <a:xfrm>
              <a:off x="3236960" y="4466908"/>
              <a:ext cx="390782" cy="581306"/>
            </a:xfrm>
            <a:custGeom>
              <a:avLst/>
              <a:gdLst>
                <a:gd name="connsiteX0" fmla="*/ 387866 w 390782"/>
                <a:gd name="connsiteY0" fmla="*/ 215 h 581306"/>
                <a:gd name="connsiteX1" fmla="*/ 341982 w 390782"/>
                <a:gd name="connsiteY1" fmla="*/ 288627 h 581306"/>
                <a:gd name="connsiteX2" fmla="*/ 7685 w 390782"/>
                <a:gd name="connsiteY2" fmla="*/ 573763 h 581306"/>
                <a:gd name="connsiteX3" fmla="*/ 99453 w 390782"/>
                <a:gd name="connsiteY3" fmla="*/ 504937 h 581306"/>
                <a:gd name="connsiteX4" fmla="*/ 335427 w 390782"/>
                <a:gd name="connsiteY4" fmla="*/ 334511 h 581306"/>
                <a:gd name="connsiteX5" fmla="*/ 378034 w 390782"/>
                <a:gd name="connsiteY5" fmla="*/ 242744 h 581306"/>
                <a:gd name="connsiteX6" fmla="*/ 387866 w 390782"/>
                <a:gd name="connsiteY6" fmla="*/ 215 h 58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782" h="581306">
                  <a:moveTo>
                    <a:pt x="387866" y="215"/>
                  </a:moveTo>
                  <a:cubicBezTo>
                    <a:pt x="381857" y="7862"/>
                    <a:pt x="405345" y="193036"/>
                    <a:pt x="341982" y="288627"/>
                  </a:cubicBezTo>
                  <a:cubicBezTo>
                    <a:pt x="278619" y="384218"/>
                    <a:pt x="48107" y="537711"/>
                    <a:pt x="7685" y="573763"/>
                  </a:cubicBezTo>
                  <a:cubicBezTo>
                    <a:pt x="-32737" y="609815"/>
                    <a:pt x="99453" y="504937"/>
                    <a:pt x="99453" y="504937"/>
                  </a:cubicBezTo>
                  <a:cubicBezTo>
                    <a:pt x="154077" y="465062"/>
                    <a:pt x="288997" y="378210"/>
                    <a:pt x="335427" y="334511"/>
                  </a:cubicBezTo>
                  <a:cubicBezTo>
                    <a:pt x="381857" y="290812"/>
                    <a:pt x="365470" y="295183"/>
                    <a:pt x="378034" y="242744"/>
                  </a:cubicBezTo>
                  <a:cubicBezTo>
                    <a:pt x="390598" y="190305"/>
                    <a:pt x="393875" y="-7432"/>
                    <a:pt x="387866" y="2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 482">
              <a:extLst>
                <a:ext uri="{FF2B5EF4-FFF2-40B4-BE49-F238E27FC236}">
                  <a16:creationId xmlns:a16="http://schemas.microsoft.com/office/drawing/2014/main" id="{0C40359A-9693-106D-CE22-3051F0B7364F}"/>
                </a:ext>
              </a:extLst>
            </p:cNvPr>
            <p:cNvSpPr/>
            <p:nvPr/>
          </p:nvSpPr>
          <p:spPr>
            <a:xfrm>
              <a:off x="3485942" y="2486958"/>
              <a:ext cx="696045" cy="1168599"/>
            </a:xfrm>
            <a:custGeom>
              <a:avLst/>
              <a:gdLst>
                <a:gd name="connsiteX0" fmla="*/ 696045 w 696045"/>
                <a:gd name="connsiteY0" fmla="*/ 603 h 1168599"/>
                <a:gd name="connsiteX1" fmla="*/ 437129 w 696045"/>
                <a:gd name="connsiteY1" fmla="*/ 252965 h 1168599"/>
                <a:gd name="connsiteX2" fmla="*/ 243761 w 696045"/>
                <a:gd name="connsiteY2" fmla="*/ 738023 h 1168599"/>
                <a:gd name="connsiteX3" fmla="*/ 279813 w 696045"/>
                <a:gd name="connsiteY3" fmla="*/ 636423 h 1168599"/>
                <a:gd name="connsiteX4" fmla="*/ 345361 w 696045"/>
                <a:gd name="connsiteY4" fmla="*/ 370952 h 1168599"/>
                <a:gd name="connsiteX5" fmla="*/ 296200 w 696045"/>
                <a:gd name="connsiteY5" fmla="*/ 502048 h 1168599"/>
                <a:gd name="connsiteX6" fmla="*/ 24174 w 696045"/>
                <a:gd name="connsiteY6" fmla="*/ 1111648 h 1168599"/>
                <a:gd name="connsiteX7" fmla="*/ 47116 w 696045"/>
                <a:gd name="connsiteY7" fmla="*/ 1059210 h 1168599"/>
                <a:gd name="connsiteX8" fmla="*/ 322419 w 696045"/>
                <a:gd name="connsiteY8" fmla="*/ 377507 h 1168599"/>
                <a:gd name="connsiteX9" fmla="*/ 430574 w 696045"/>
                <a:gd name="connsiteY9" fmla="*/ 213636 h 1168599"/>
                <a:gd name="connsiteX10" fmla="*/ 276535 w 696045"/>
                <a:gd name="connsiteY10" fmla="*/ 351287 h 1168599"/>
                <a:gd name="connsiteX11" fmla="*/ 437129 w 696045"/>
                <a:gd name="connsiteY11" fmla="*/ 187416 h 1168599"/>
                <a:gd name="connsiteX12" fmla="*/ 696045 w 696045"/>
                <a:gd name="connsiteY12" fmla="*/ 603 h 116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6045" h="1168599">
                  <a:moveTo>
                    <a:pt x="696045" y="603"/>
                  </a:moveTo>
                  <a:cubicBezTo>
                    <a:pt x="696045" y="11528"/>
                    <a:pt x="512510" y="130062"/>
                    <a:pt x="437129" y="252965"/>
                  </a:cubicBezTo>
                  <a:cubicBezTo>
                    <a:pt x="361748" y="375868"/>
                    <a:pt x="269980" y="674113"/>
                    <a:pt x="243761" y="738023"/>
                  </a:cubicBezTo>
                  <a:cubicBezTo>
                    <a:pt x="217542" y="801933"/>
                    <a:pt x="262880" y="697602"/>
                    <a:pt x="279813" y="636423"/>
                  </a:cubicBezTo>
                  <a:cubicBezTo>
                    <a:pt x="296746" y="575245"/>
                    <a:pt x="342630" y="393348"/>
                    <a:pt x="345361" y="370952"/>
                  </a:cubicBezTo>
                  <a:cubicBezTo>
                    <a:pt x="348092" y="348556"/>
                    <a:pt x="349731" y="378599"/>
                    <a:pt x="296200" y="502048"/>
                  </a:cubicBezTo>
                  <a:cubicBezTo>
                    <a:pt x="242669" y="625497"/>
                    <a:pt x="65688" y="1018788"/>
                    <a:pt x="24174" y="1111648"/>
                  </a:cubicBezTo>
                  <a:cubicBezTo>
                    <a:pt x="-17340" y="1204508"/>
                    <a:pt x="-2591" y="1181567"/>
                    <a:pt x="47116" y="1059210"/>
                  </a:cubicBezTo>
                  <a:cubicBezTo>
                    <a:pt x="96823" y="936853"/>
                    <a:pt x="258509" y="518436"/>
                    <a:pt x="322419" y="377507"/>
                  </a:cubicBezTo>
                  <a:cubicBezTo>
                    <a:pt x="386329" y="236578"/>
                    <a:pt x="438221" y="218006"/>
                    <a:pt x="430574" y="213636"/>
                  </a:cubicBezTo>
                  <a:cubicBezTo>
                    <a:pt x="422927" y="209266"/>
                    <a:pt x="275443" y="355657"/>
                    <a:pt x="276535" y="351287"/>
                  </a:cubicBezTo>
                  <a:cubicBezTo>
                    <a:pt x="277627" y="346917"/>
                    <a:pt x="372127" y="244771"/>
                    <a:pt x="437129" y="187416"/>
                  </a:cubicBezTo>
                  <a:cubicBezTo>
                    <a:pt x="502131" y="130061"/>
                    <a:pt x="696045" y="-10322"/>
                    <a:pt x="696045" y="60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 483">
              <a:extLst>
                <a:ext uri="{FF2B5EF4-FFF2-40B4-BE49-F238E27FC236}">
                  <a16:creationId xmlns:a16="http://schemas.microsoft.com/office/drawing/2014/main" id="{7192FB47-A64A-0E8F-C091-391C55626330}"/>
                </a:ext>
              </a:extLst>
            </p:cNvPr>
            <p:cNvSpPr/>
            <p:nvPr/>
          </p:nvSpPr>
          <p:spPr>
            <a:xfrm>
              <a:off x="3289604" y="2894536"/>
              <a:ext cx="433657" cy="841081"/>
            </a:xfrm>
            <a:custGeom>
              <a:avLst/>
              <a:gdLst>
                <a:gd name="connsiteX0" fmla="*/ 430267 w 433657"/>
                <a:gd name="connsiteY0" fmla="*/ 5980 h 841081"/>
                <a:gd name="connsiteX1" fmla="*/ 95970 w 433657"/>
                <a:gd name="connsiteY1" fmla="*/ 382883 h 841081"/>
                <a:gd name="connsiteX2" fmla="*/ 4202 w 433657"/>
                <a:gd name="connsiteY2" fmla="*/ 815503 h 841081"/>
                <a:gd name="connsiteX3" fmla="*/ 17312 w 433657"/>
                <a:gd name="connsiteY3" fmla="*/ 756509 h 841081"/>
                <a:gd name="connsiteX4" fmla="*/ 33699 w 433657"/>
                <a:gd name="connsiteY4" fmla="*/ 471374 h 841081"/>
                <a:gd name="connsiteX5" fmla="*/ 282783 w 433657"/>
                <a:gd name="connsiteY5" fmla="*/ 196070 h 841081"/>
                <a:gd name="connsiteX6" fmla="*/ 227067 w 433657"/>
                <a:gd name="connsiteY6" fmla="*/ 255064 h 841081"/>
                <a:gd name="connsiteX7" fmla="*/ 266396 w 433657"/>
                <a:gd name="connsiteY7" fmla="*/ 156741 h 841081"/>
                <a:gd name="connsiteX8" fmla="*/ 430267 w 433657"/>
                <a:gd name="connsiteY8" fmla="*/ 5980 h 84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57" h="841081">
                  <a:moveTo>
                    <a:pt x="430267" y="5980"/>
                  </a:moveTo>
                  <a:cubicBezTo>
                    <a:pt x="401863" y="43670"/>
                    <a:pt x="166981" y="247962"/>
                    <a:pt x="95970" y="382883"/>
                  </a:cubicBezTo>
                  <a:cubicBezTo>
                    <a:pt x="24959" y="517804"/>
                    <a:pt x="17312" y="753232"/>
                    <a:pt x="4202" y="815503"/>
                  </a:cubicBezTo>
                  <a:cubicBezTo>
                    <a:pt x="-8908" y="877774"/>
                    <a:pt x="12396" y="813864"/>
                    <a:pt x="17312" y="756509"/>
                  </a:cubicBezTo>
                  <a:cubicBezTo>
                    <a:pt x="22228" y="699154"/>
                    <a:pt x="-10546" y="564781"/>
                    <a:pt x="33699" y="471374"/>
                  </a:cubicBezTo>
                  <a:cubicBezTo>
                    <a:pt x="77944" y="377968"/>
                    <a:pt x="250555" y="232122"/>
                    <a:pt x="282783" y="196070"/>
                  </a:cubicBezTo>
                  <a:cubicBezTo>
                    <a:pt x="315011" y="160018"/>
                    <a:pt x="229798" y="261619"/>
                    <a:pt x="227067" y="255064"/>
                  </a:cubicBezTo>
                  <a:cubicBezTo>
                    <a:pt x="224336" y="248509"/>
                    <a:pt x="232530" y="193885"/>
                    <a:pt x="266396" y="156741"/>
                  </a:cubicBezTo>
                  <a:cubicBezTo>
                    <a:pt x="300262" y="119597"/>
                    <a:pt x="458671" y="-31710"/>
                    <a:pt x="430267" y="598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 484">
              <a:extLst>
                <a:ext uri="{FF2B5EF4-FFF2-40B4-BE49-F238E27FC236}">
                  <a16:creationId xmlns:a16="http://schemas.microsoft.com/office/drawing/2014/main" id="{EE2345FF-ED57-310D-4FFC-9B9DD5FED3B1}"/>
                </a:ext>
              </a:extLst>
            </p:cNvPr>
            <p:cNvSpPr/>
            <p:nvPr/>
          </p:nvSpPr>
          <p:spPr>
            <a:xfrm>
              <a:off x="1982593" y="4257497"/>
              <a:ext cx="1574472" cy="526297"/>
            </a:xfrm>
            <a:custGeom>
              <a:avLst/>
              <a:gdLst>
                <a:gd name="connsiteX0" fmla="*/ 246 w 1574472"/>
                <a:gd name="connsiteY0" fmla="*/ 507871 h 526297"/>
                <a:gd name="connsiteX1" fmla="*/ 642620 w 1574472"/>
                <a:gd name="connsiteY1" fmla="*/ 488206 h 526297"/>
                <a:gd name="connsiteX2" fmla="*/ 1101459 w 1574472"/>
                <a:gd name="connsiteY2" fmla="*/ 366942 h 526297"/>
                <a:gd name="connsiteX3" fmla="*/ 980194 w 1574472"/>
                <a:gd name="connsiteY3" fmla="*/ 409548 h 526297"/>
                <a:gd name="connsiteX4" fmla="*/ 1566852 w 1574472"/>
                <a:gd name="connsiteY4" fmla="*/ 3148 h 526297"/>
                <a:gd name="connsiteX5" fmla="*/ 1275162 w 1574472"/>
                <a:gd name="connsiteY5" fmla="*/ 235845 h 526297"/>
                <a:gd name="connsiteX6" fmla="*/ 718001 w 1574472"/>
                <a:gd name="connsiteY6" fmla="*/ 504593 h 526297"/>
                <a:gd name="connsiteX7" fmla="*/ 246 w 1574472"/>
                <a:gd name="connsiteY7" fmla="*/ 507871 h 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472" h="526297">
                  <a:moveTo>
                    <a:pt x="246" y="507871"/>
                  </a:moveTo>
                  <a:cubicBezTo>
                    <a:pt x="-12317" y="505140"/>
                    <a:pt x="459085" y="511694"/>
                    <a:pt x="642620" y="488206"/>
                  </a:cubicBezTo>
                  <a:cubicBezTo>
                    <a:pt x="826155" y="464718"/>
                    <a:pt x="1045197" y="380052"/>
                    <a:pt x="1101459" y="366942"/>
                  </a:cubicBezTo>
                  <a:cubicBezTo>
                    <a:pt x="1157721" y="353832"/>
                    <a:pt x="902629" y="470180"/>
                    <a:pt x="980194" y="409548"/>
                  </a:cubicBezTo>
                  <a:cubicBezTo>
                    <a:pt x="1057759" y="348916"/>
                    <a:pt x="1517691" y="32099"/>
                    <a:pt x="1566852" y="3148"/>
                  </a:cubicBezTo>
                  <a:cubicBezTo>
                    <a:pt x="1616013" y="-25803"/>
                    <a:pt x="1416637" y="152271"/>
                    <a:pt x="1275162" y="235845"/>
                  </a:cubicBezTo>
                  <a:cubicBezTo>
                    <a:pt x="1133687" y="319419"/>
                    <a:pt x="930487" y="459255"/>
                    <a:pt x="718001" y="504593"/>
                  </a:cubicBezTo>
                  <a:cubicBezTo>
                    <a:pt x="505515" y="549931"/>
                    <a:pt x="12809" y="510602"/>
                    <a:pt x="246" y="50787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 485">
              <a:extLst>
                <a:ext uri="{FF2B5EF4-FFF2-40B4-BE49-F238E27FC236}">
                  <a16:creationId xmlns:a16="http://schemas.microsoft.com/office/drawing/2014/main" id="{0789135B-5303-391B-9378-FD5AB530C7F7}"/>
                </a:ext>
              </a:extLst>
            </p:cNvPr>
            <p:cNvSpPr/>
            <p:nvPr/>
          </p:nvSpPr>
          <p:spPr>
            <a:xfrm>
              <a:off x="2356408" y="3591680"/>
              <a:ext cx="970186" cy="987589"/>
            </a:xfrm>
            <a:custGeom>
              <a:avLst/>
              <a:gdLst>
                <a:gd name="connsiteX0" fmla="*/ 970173 w 970186"/>
                <a:gd name="connsiteY0" fmla="*/ 372 h 987589"/>
                <a:gd name="connsiteX1" fmla="*/ 544108 w 970186"/>
                <a:gd name="connsiteY1" fmla="*/ 236346 h 987589"/>
                <a:gd name="connsiteX2" fmla="*/ 22998 w 970186"/>
                <a:gd name="connsiteY2" fmla="*/ 957378 h 987589"/>
                <a:gd name="connsiteX3" fmla="*/ 85269 w 970186"/>
                <a:gd name="connsiteY3" fmla="*/ 862333 h 987589"/>
                <a:gd name="connsiteX4" fmla="*/ 530998 w 970186"/>
                <a:gd name="connsiteY4" fmla="*/ 200294 h 987589"/>
                <a:gd name="connsiteX5" fmla="*/ 970173 w 970186"/>
                <a:gd name="connsiteY5" fmla="*/ 372 h 98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0186" h="987589">
                  <a:moveTo>
                    <a:pt x="970173" y="372"/>
                  </a:moveTo>
                  <a:cubicBezTo>
                    <a:pt x="972358" y="6381"/>
                    <a:pt x="701970" y="76845"/>
                    <a:pt x="544108" y="236346"/>
                  </a:cubicBezTo>
                  <a:cubicBezTo>
                    <a:pt x="386245" y="395847"/>
                    <a:pt x="99471" y="853047"/>
                    <a:pt x="22998" y="957378"/>
                  </a:cubicBezTo>
                  <a:cubicBezTo>
                    <a:pt x="-53475" y="1061709"/>
                    <a:pt x="85269" y="862333"/>
                    <a:pt x="85269" y="862333"/>
                  </a:cubicBezTo>
                  <a:cubicBezTo>
                    <a:pt x="169936" y="736152"/>
                    <a:pt x="388977" y="339584"/>
                    <a:pt x="530998" y="200294"/>
                  </a:cubicBezTo>
                  <a:cubicBezTo>
                    <a:pt x="673019" y="61004"/>
                    <a:pt x="967988" y="-5637"/>
                    <a:pt x="970173" y="37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 486">
              <a:extLst>
                <a:ext uri="{FF2B5EF4-FFF2-40B4-BE49-F238E27FC236}">
                  <a16:creationId xmlns:a16="http://schemas.microsoft.com/office/drawing/2014/main" id="{BBF07D60-2904-828D-8D3F-79AFE4B39AA9}"/>
                </a:ext>
              </a:extLst>
            </p:cNvPr>
            <p:cNvSpPr/>
            <p:nvPr/>
          </p:nvSpPr>
          <p:spPr>
            <a:xfrm>
              <a:off x="2243815" y="2753013"/>
              <a:ext cx="1440037" cy="470498"/>
            </a:xfrm>
            <a:custGeom>
              <a:avLst/>
              <a:gdLst>
                <a:gd name="connsiteX0" fmla="*/ 1440004 w 1440037"/>
                <a:gd name="connsiteY0" fmla="*/ 19 h 470498"/>
                <a:gd name="connsiteX1" fmla="*/ 771411 w 1440037"/>
                <a:gd name="connsiteY1" fmla="*/ 373645 h 470498"/>
                <a:gd name="connsiteX2" fmla="*/ 610817 w 1440037"/>
                <a:gd name="connsiteY2" fmla="*/ 462135 h 470498"/>
                <a:gd name="connsiteX3" fmla="*/ 11050 w 1440037"/>
                <a:gd name="connsiteY3" fmla="*/ 376922 h 470498"/>
                <a:gd name="connsiteX4" fmla="*/ 250301 w 1440037"/>
                <a:gd name="connsiteY4" fmla="*/ 422806 h 470498"/>
                <a:gd name="connsiteX5" fmla="*/ 607540 w 1440037"/>
                <a:gd name="connsiteY5" fmla="*/ 468690 h 470498"/>
                <a:gd name="connsiteX6" fmla="*/ 738637 w 1440037"/>
                <a:gd name="connsiteY6" fmla="*/ 357258 h 470498"/>
                <a:gd name="connsiteX7" fmla="*/ 1440004 w 1440037"/>
                <a:gd name="connsiteY7" fmla="*/ 19 h 47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0037" h="470498">
                  <a:moveTo>
                    <a:pt x="1440004" y="19"/>
                  </a:moveTo>
                  <a:cubicBezTo>
                    <a:pt x="1445466" y="2750"/>
                    <a:pt x="771411" y="373645"/>
                    <a:pt x="771411" y="373645"/>
                  </a:cubicBezTo>
                  <a:cubicBezTo>
                    <a:pt x="633213" y="450664"/>
                    <a:pt x="737544" y="461589"/>
                    <a:pt x="610817" y="462135"/>
                  </a:cubicBezTo>
                  <a:cubicBezTo>
                    <a:pt x="484090" y="462681"/>
                    <a:pt x="71136" y="383477"/>
                    <a:pt x="11050" y="376922"/>
                  </a:cubicBezTo>
                  <a:cubicBezTo>
                    <a:pt x="-49036" y="370367"/>
                    <a:pt x="150886" y="407511"/>
                    <a:pt x="250301" y="422806"/>
                  </a:cubicBezTo>
                  <a:cubicBezTo>
                    <a:pt x="349716" y="438101"/>
                    <a:pt x="526151" y="479615"/>
                    <a:pt x="607540" y="468690"/>
                  </a:cubicBezTo>
                  <a:cubicBezTo>
                    <a:pt x="688929" y="457765"/>
                    <a:pt x="592792" y="434823"/>
                    <a:pt x="738637" y="357258"/>
                  </a:cubicBezTo>
                  <a:cubicBezTo>
                    <a:pt x="884482" y="279693"/>
                    <a:pt x="1434542" y="-2712"/>
                    <a:pt x="1440004" y="1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 487">
              <a:extLst>
                <a:ext uri="{FF2B5EF4-FFF2-40B4-BE49-F238E27FC236}">
                  <a16:creationId xmlns:a16="http://schemas.microsoft.com/office/drawing/2014/main" id="{19B54EC6-785A-2469-DA9B-B39FDC3F4B8C}"/>
                </a:ext>
              </a:extLst>
            </p:cNvPr>
            <p:cNvSpPr/>
            <p:nvPr/>
          </p:nvSpPr>
          <p:spPr>
            <a:xfrm>
              <a:off x="3034235" y="2195376"/>
              <a:ext cx="1322834" cy="470102"/>
            </a:xfrm>
            <a:custGeom>
              <a:avLst/>
              <a:gdLst>
                <a:gd name="connsiteX0" fmla="*/ 1318178 w 1322834"/>
                <a:gd name="connsiteY0" fmla="*/ 3772 h 470102"/>
                <a:gd name="connsiteX1" fmla="*/ 636475 w 1322834"/>
                <a:gd name="connsiteY1" fmla="*/ 331514 h 470102"/>
                <a:gd name="connsiteX2" fmla="*/ 518488 w 1322834"/>
                <a:gd name="connsiteY2" fmla="*/ 406895 h 470102"/>
                <a:gd name="connsiteX3" fmla="*/ 655 w 1322834"/>
                <a:gd name="connsiteY3" fmla="*/ 469166 h 470102"/>
                <a:gd name="connsiteX4" fmla="*/ 413610 w 1322834"/>
                <a:gd name="connsiteY4" fmla="*/ 442947 h 470102"/>
                <a:gd name="connsiteX5" fmla="*/ 561094 w 1322834"/>
                <a:gd name="connsiteY5" fmla="*/ 423282 h 470102"/>
                <a:gd name="connsiteX6" fmla="*/ 679081 w 1322834"/>
                <a:gd name="connsiteY6" fmla="*/ 305295 h 470102"/>
                <a:gd name="connsiteX7" fmla="*/ 924888 w 1322834"/>
                <a:gd name="connsiteY7" fmla="*/ 161089 h 470102"/>
                <a:gd name="connsiteX8" fmla="*/ 1318178 w 1322834"/>
                <a:gd name="connsiteY8" fmla="*/ 3772 h 47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2834" h="470102">
                  <a:moveTo>
                    <a:pt x="1318178" y="3772"/>
                  </a:moveTo>
                  <a:cubicBezTo>
                    <a:pt x="1270109" y="32176"/>
                    <a:pt x="769757" y="264327"/>
                    <a:pt x="636475" y="331514"/>
                  </a:cubicBezTo>
                  <a:cubicBezTo>
                    <a:pt x="503193" y="398701"/>
                    <a:pt x="624458" y="383953"/>
                    <a:pt x="518488" y="406895"/>
                  </a:cubicBezTo>
                  <a:cubicBezTo>
                    <a:pt x="412518" y="429837"/>
                    <a:pt x="18135" y="463157"/>
                    <a:pt x="655" y="469166"/>
                  </a:cubicBezTo>
                  <a:cubicBezTo>
                    <a:pt x="-16825" y="475175"/>
                    <a:pt x="320203" y="450594"/>
                    <a:pt x="413610" y="442947"/>
                  </a:cubicBezTo>
                  <a:cubicBezTo>
                    <a:pt x="507016" y="435300"/>
                    <a:pt x="516849" y="446224"/>
                    <a:pt x="561094" y="423282"/>
                  </a:cubicBezTo>
                  <a:cubicBezTo>
                    <a:pt x="605339" y="400340"/>
                    <a:pt x="618449" y="348994"/>
                    <a:pt x="679081" y="305295"/>
                  </a:cubicBezTo>
                  <a:cubicBezTo>
                    <a:pt x="739713" y="261596"/>
                    <a:pt x="821103" y="206973"/>
                    <a:pt x="924888" y="161089"/>
                  </a:cubicBezTo>
                  <a:cubicBezTo>
                    <a:pt x="1028673" y="115205"/>
                    <a:pt x="1366247" y="-24632"/>
                    <a:pt x="1318178" y="377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 488">
              <a:extLst>
                <a:ext uri="{FF2B5EF4-FFF2-40B4-BE49-F238E27FC236}">
                  <a16:creationId xmlns:a16="http://schemas.microsoft.com/office/drawing/2014/main" id="{7BD97A8D-5D11-D78F-D14D-6B0E333661B1}"/>
                </a:ext>
              </a:extLst>
            </p:cNvPr>
            <p:cNvSpPr/>
            <p:nvPr/>
          </p:nvSpPr>
          <p:spPr>
            <a:xfrm>
              <a:off x="4554399" y="2932878"/>
              <a:ext cx="263449" cy="424621"/>
            </a:xfrm>
            <a:custGeom>
              <a:avLst/>
              <a:gdLst>
                <a:gd name="connsiteX0" fmla="*/ 263407 w 263449"/>
                <a:gd name="connsiteY0" fmla="*/ 412 h 424621"/>
                <a:gd name="connsiteX1" fmla="*/ 20878 w 263449"/>
                <a:gd name="connsiteY1" fmla="*/ 256051 h 424621"/>
                <a:gd name="connsiteX2" fmla="*/ 11046 w 263449"/>
                <a:gd name="connsiteY2" fmla="*/ 419922 h 424621"/>
                <a:gd name="connsiteX3" fmla="*/ 4491 w 263449"/>
                <a:gd name="connsiteY3" fmla="*/ 367483 h 424621"/>
                <a:gd name="connsiteX4" fmla="*/ 14324 w 263449"/>
                <a:gd name="connsiteY4" fmla="*/ 236387 h 424621"/>
                <a:gd name="connsiteX5" fmla="*/ 40543 w 263449"/>
                <a:gd name="connsiteY5" fmla="*/ 197057 h 424621"/>
                <a:gd name="connsiteX6" fmla="*/ 263407 w 263449"/>
                <a:gd name="connsiteY6" fmla="*/ 412 h 42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49" h="424621">
                  <a:moveTo>
                    <a:pt x="263407" y="412"/>
                  </a:moveTo>
                  <a:cubicBezTo>
                    <a:pt x="260130" y="10244"/>
                    <a:pt x="62938" y="186133"/>
                    <a:pt x="20878" y="256051"/>
                  </a:cubicBezTo>
                  <a:cubicBezTo>
                    <a:pt x="-21182" y="325969"/>
                    <a:pt x="13777" y="401350"/>
                    <a:pt x="11046" y="419922"/>
                  </a:cubicBezTo>
                  <a:cubicBezTo>
                    <a:pt x="8315" y="438494"/>
                    <a:pt x="3945" y="398072"/>
                    <a:pt x="4491" y="367483"/>
                  </a:cubicBezTo>
                  <a:cubicBezTo>
                    <a:pt x="5037" y="336894"/>
                    <a:pt x="8315" y="264791"/>
                    <a:pt x="14324" y="236387"/>
                  </a:cubicBezTo>
                  <a:cubicBezTo>
                    <a:pt x="20333" y="207983"/>
                    <a:pt x="1760" y="234747"/>
                    <a:pt x="40543" y="197057"/>
                  </a:cubicBezTo>
                  <a:cubicBezTo>
                    <a:pt x="79326" y="159367"/>
                    <a:pt x="266684" y="-9420"/>
                    <a:pt x="263407" y="41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 489">
              <a:extLst>
                <a:ext uri="{FF2B5EF4-FFF2-40B4-BE49-F238E27FC236}">
                  <a16:creationId xmlns:a16="http://schemas.microsoft.com/office/drawing/2014/main" id="{03BD75C3-0962-36EB-EF9B-F6EBF57AC516}"/>
                </a:ext>
              </a:extLst>
            </p:cNvPr>
            <p:cNvSpPr/>
            <p:nvPr/>
          </p:nvSpPr>
          <p:spPr>
            <a:xfrm>
              <a:off x="4201805" y="3234757"/>
              <a:ext cx="494867" cy="313255"/>
            </a:xfrm>
            <a:custGeom>
              <a:avLst/>
              <a:gdLst>
                <a:gd name="connsiteX0" fmla="*/ 494737 w 494867"/>
                <a:gd name="connsiteY0" fmla="*/ 56 h 313255"/>
                <a:gd name="connsiteX1" fmla="*/ 176827 w 494867"/>
                <a:gd name="connsiteY1" fmla="*/ 85269 h 313255"/>
                <a:gd name="connsiteX2" fmla="*/ 6401 w 494867"/>
                <a:gd name="connsiteY2" fmla="*/ 304856 h 313255"/>
                <a:gd name="connsiteX3" fmla="*/ 45730 w 494867"/>
                <a:gd name="connsiteY3" fmla="*/ 249140 h 313255"/>
                <a:gd name="connsiteX4" fmla="*/ 137498 w 494867"/>
                <a:gd name="connsiteY4" fmla="*/ 75437 h 313255"/>
                <a:gd name="connsiteX5" fmla="*/ 494737 w 494867"/>
                <a:gd name="connsiteY5" fmla="*/ 56 h 31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4867" h="313255">
                  <a:moveTo>
                    <a:pt x="494737" y="56"/>
                  </a:moveTo>
                  <a:cubicBezTo>
                    <a:pt x="501292" y="1695"/>
                    <a:pt x="258216" y="34469"/>
                    <a:pt x="176827" y="85269"/>
                  </a:cubicBezTo>
                  <a:cubicBezTo>
                    <a:pt x="95438" y="136069"/>
                    <a:pt x="28250" y="277544"/>
                    <a:pt x="6401" y="304856"/>
                  </a:cubicBezTo>
                  <a:cubicBezTo>
                    <a:pt x="-15448" y="332168"/>
                    <a:pt x="23880" y="287377"/>
                    <a:pt x="45730" y="249140"/>
                  </a:cubicBezTo>
                  <a:cubicBezTo>
                    <a:pt x="67579" y="210904"/>
                    <a:pt x="66487" y="118043"/>
                    <a:pt x="137498" y="75437"/>
                  </a:cubicBezTo>
                  <a:cubicBezTo>
                    <a:pt x="208509" y="32831"/>
                    <a:pt x="488182" y="-1583"/>
                    <a:pt x="494737" y="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 490">
              <a:extLst>
                <a:ext uri="{FF2B5EF4-FFF2-40B4-BE49-F238E27FC236}">
                  <a16:creationId xmlns:a16="http://schemas.microsoft.com/office/drawing/2014/main" id="{5BE5A6C4-26B8-B26D-D08F-43A3A15C558E}"/>
                </a:ext>
              </a:extLst>
            </p:cNvPr>
            <p:cNvSpPr/>
            <p:nvPr/>
          </p:nvSpPr>
          <p:spPr>
            <a:xfrm>
              <a:off x="4136705" y="2647480"/>
              <a:ext cx="446718" cy="367958"/>
            </a:xfrm>
            <a:custGeom>
              <a:avLst/>
              <a:gdLst>
                <a:gd name="connsiteX0" fmla="*/ 445127 w 446718"/>
                <a:gd name="connsiteY0" fmla="*/ 216985 h 367958"/>
                <a:gd name="connsiteX1" fmla="*/ 304198 w 446718"/>
                <a:gd name="connsiteY1" fmla="*/ 164546 h 367958"/>
                <a:gd name="connsiteX2" fmla="*/ 15785 w 446718"/>
                <a:gd name="connsiteY2" fmla="*/ 357914 h 367958"/>
                <a:gd name="connsiteX3" fmla="*/ 45282 w 446718"/>
                <a:gd name="connsiteY3" fmla="*/ 331694 h 367958"/>
                <a:gd name="connsiteX4" fmla="*/ 107553 w 446718"/>
                <a:gd name="connsiteY4" fmla="*/ 256314 h 367958"/>
                <a:gd name="connsiteX5" fmla="*/ 264869 w 446718"/>
                <a:gd name="connsiteY5" fmla="*/ 187488 h 367958"/>
                <a:gd name="connsiteX6" fmla="*/ 238650 w 446718"/>
                <a:gd name="connsiteY6" fmla="*/ 148159 h 367958"/>
                <a:gd name="connsiteX7" fmla="*/ 114108 w 446718"/>
                <a:gd name="connsiteY7" fmla="*/ 675 h 367958"/>
                <a:gd name="connsiteX8" fmla="*/ 218985 w 446718"/>
                <a:gd name="connsiteY8" fmla="*/ 98997 h 367958"/>
                <a:gd name="connsiteX9" fmla="*/ 445127 w 446718"/>
                <a:gd name="connsiteY9" fmla="*/ 216985 h 36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718" h="367958">
                  <a:moveTo>
                    <a:pt x="445127" y="216985"/>
                  </a:moveTo>
                  <a:cubicBezTo>
                    <a:pt x="459329" y="227910"/>
                    <a:pt x="375755" y="141058"/>
                    <a:pt x="304198" y="164546"/>
                  </a:cubicBezTo>
                  <a:cubicBezTo>
                    <a:pt x="232641" y="188034"/>
                    <a:pt x="58938" y="330056"/>
                    <a:pt x="15785" y="357914"/>
                  </a:cubicBezTo>
                  <a:cubicBezTo>
                    <a:pt x="-27368" y="385772"/>
                    <a:pt x="29987" y="348627"/>
                    <a:pt x="45282" y="331694"/>
                  </a:cubicBezTo>
                  <a:cubicBezTo>
                    <a:pt x="60577" y="314761"/>
                    <a:pt x="70955" y="280348"/>
                    <a:pt x="107553" y="256314"/>
                  </a:cubicBezTo>
                  <a:cubicBezTo>
                    <a:pt x="144151" y="232280"/>
                    <a:pt x="243020" y="205514"/>
                    <a:pt x="264869" y="187488"/>
                  </a:cubicBezTo>
                  <a:cubicBezTo>
                    <a:pt x="286718" y="169462"/>
                    <a:pt x="263777" y="179294"/>
                    <a:pt x="238650" y="148159"/>
                  </a:cubicBezTo>
                  <a:cubicBezTo>
                    <a:pt x="213523" y="117023"/>
                    <a:pt x="117385" y="8869"/>
                    <a:pt x="114108" y="675"/>
                  </a:cubicBezTo>
                  <a:cubicBezTo>
                    <a:pt x="110831" y="-7519"/>
                    <a:pt x="159991" y="60760"/>
                    <a:pt x="218985" y="98997"/>
                  </a:cubicBezTo>
                  <a:cubicBezTo>
                    <a:pt x="277978" y="137233"/>
                    <a:pt x="430925" y="206060"/>
                    <a:pt x="445127" y="21698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 491">
              <a:extLst>
                <a:ext uri="{FF2B5EF4-FFF2-40B4-BE49-F238E27FC236}">
                  <a16:creationId xmlns:a16="http://schemas.microsoft.com/office/drawing/2014/main" id="{615A9ACF-0A3F-6F6A-1225-AD418616629B}"/>
                </a:ext>
              </a:extLst>
            </p:cNvPr>
            <p:cNvSpPr/>
            <p:nvPr/>
          </p:nvSpPr>
          <p:spPr>
            <a:xfrm>
              <a:off x="4378591" y="2087709"/>
              <a:ext cx="528441" cy="840840"/>
            </a:xfrm>
            <a:custGeom>
              <a:avLst/>
              <a:gdLst>
                <a:gd name="connsiteX0" fmla="*/ 52480 w 528441"/>
                <a:gd name="connsiteY0" fmla="*/ 7 h 840840"/>
                <a:gd name="connsiteX1" fmla="*/ 42648 w 528441"/>
                <a:gd name="connsiteY1" fmla="*/ 252368 h 840840"/>
                <a:gd name="connsiteX2" fmla="*/ 485099 w 528441"/>
                <a:gd name="connsiteY2" fmla="*/ 793143 h 840840"/>
                <a:gd name="connsiteX3" fmla="*/ 465435 w 528441"/>
                <a:gd name="connsiteY3" fmla="*/ 760368 h 840840"/>
                <a:gd name="connsiteX4" fmla="*/ 75422 w 528441"/>
                <a:gd name="connsiteY4" fmla="*/ 321194 h 840840"/>
                <a:gd name="connsiteX5" fmla="*/ 41 w 528441"/>
                <a:gd name="connsiteY5" fmla="*/ 258923 h 840840"/>
                <a:gd name="connsiteX6" fmla="*/ 52480 w 528441"/>
                <a:gd name="connsiteY6" fmla="*/ 7 h 84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441" h="840840">
                  <a:moveTo>
                    <a:pt x="52480" y="7"/>
                  </a:moveTo>
                  <a:cubicBezTo>
                    <a:pt x="59581" y="-1086"/>
                    <a:pt x="-29455" y="120179"/>
                    <a:pt x="42648" y="252368"/>
                  </a:cubicBezTo>
                  <a:cubicBezTo>
                    <a:pt x="114751" y="384557"/>
                    <a:pt x="414635" y="708476"/>
                    <a:pt x="485099" y="793143"/>
                  </a:cubicBezTo>
                  <a:cubicBezTo>
                    <a:pt x="555563" y="877810"/>
                    <a:pt x="533715" y="839026"/>
                    <a:pt x="465435" y="760368"/>
                  </a:cubicBezTo>
                  <a:cubicBezTo>
                    <a:pt x="397155" y="681710"/>
                    <a:pt x="152988" y="404768"/>
                    <a:pt x="75422" y="321194"/>
                  </a:cubicBezTo>
                  <a:cubicBezTo>
                    <a:pt x="-2144" y="237620"/>
                    <a:pt x="1680" y="317916"/>
                    <a:pt x="41" y="258923"/>
                  </a:cubicBezTo>
                  <a:cubicBezTo>
                    <a:pt x="-1598" y="199930"/>
                    <a:pt x="45379" y="1100"/>
                    <a:pt x="52480" y="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 492">
              <a:extLst>
                <a:ext uri="{FF2B5EF4-FFF2-40B4-BE49-F238E27FC236}">
                  <a16:creationId xmlns:a16="http://schemas.microsoft.com/office/drawing/2014/main" id="{4EE30937-18E2-4203-AA08-DEA488470104}"/>
                </a:ext>
              </a:extLst>
            </p:cNvPr>
            <p:cNvSpPr/>
            <p:nvPr/>
          </p:nvSpPr>
          <p:spPr>
            <a:xfrm>
              <a:off x="4301621" y="2010440"/>
              <a:ext cx="611191" cy="930641"/>
            </a:xfrm>
            <a:custGeom>
              <a:avLst/>
              <a:gdLst>
                <a:gd name="connsiteX0" fmla="*/ 22499 w 611191"/>
                <a:gd name="connsiteY0" fmla="*/ 138 h 930641"/>
                <a:gd name="connsiteX1" fmla="*/ 16991 w 611191"/>
                <a:gd name="connsiteY1" fmla="*/ 341661 h 930641"/>
                <a:gd name="connsiteX2" fmla="*/ 264871 w 611191"/>
                <a:gd name="connsiteY2" fmla="*/ 776827 h 930641"/>
                <a:gd name="connsiteX3" fmla="*/ 248345 w 611191"/>
                <a:gd name="connsiteY3" fmla="*/ 655642 h 930641"/>
                <a:gd name="connsiteX4" fmla="*/ 589868 w 611191"/>
                <a:gd name="connsiteY4" fmla="*/ 920047 h 930641"/>
                <a:gd name="connsiteX5" fmla="*/ 534784 w 611191"/>
                <a:gd name="connsiteY5" fmla="*/ 853946 h 930641"/>
                <a:gd name="connsiteX6" fmla="*/ 204278 w 611191"/>
                <a:gd name="connsiteY6" fmla="*/ 628100 h 930641"/>
                <a:gd name="connsiteX7" fmla="*/ 77584 w 611191"/>
                <a:gd name="connsiteY7" fmla="*/ 446321 h 930641"/>
                <a:gd name="connsiteX8" fmla="*/ 28008 w 611191"/>
                <a:gd name="connsiteY8" fmla="*/ 380220 h 930641"/>
                <a:gd name="connsiteX9" fmla="*/ 22499 w 611191"/>
                <a:gd name="connsiteY9" fmla="*/ 138 h 93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191" h="930641">
                  <a:moveTo>
                    <a:pt x="22499" y="138"/>
                  </a:moveTo>
                  <a:cubicBezTo>
                    <a:pt x="20663" y="-6289"/>
                    <a:pt x="-23404" y="212213"/>
                    <a:pt x="16991" y="341661"/>
                  </a:cubicBezTo>
                  <a:cubicBezTo>
                    <a:pt x="57386" y="471109"/>
                    <a:pt x="226312" y="724497"/>
                    <a:pt x="264871" y="776827"/>
                  </a:cubicBezTo>
                  <a:cubicBezTo>
                    <a:pt x="303430" y="829157"/>
                    <a:pt x="194179" y="631772"/>
                    <a:pt x="248345" y="655642"/>
                  </a:cubicBezTo>
                  <a:cubicBezTo>
                    <a:pt x="302511" y="679512"/>
                    <a:pt x="542128" y="886996"/>
                    <a:pt x="589868" y="920047"/>
                  </a:cubicBezTo>
                  <a:cubicBezTo>
                    <a:pt x="637608" y="953098"/>
                    <a:pt x="599049" y="902604"/>
                    <a:pt x="534784" y="853946"/>
                  </a:cubicBezTo>
                  <a:cubicBezTo>
                    <a:pt x="470519" y="805288"/>
                    <a:pt x="280478" y="696038"/>
                    <a:pt x="204278" y="628100"/>
                  </a:cubicBezTo>
                  <a:cubicBezTo>
                    <a:pt x="128078" y="560163"/>
                    <a:pt x="106962" y="487634"/>
                    <a:pt x="77584" y="446321"/>
                  </a:cubicBezTo>
                  <a:cubicBezTo>
                    <a:pt x="48206" y="405008"/>
                    <a:pt x="36271" y="449075"/>
                    <a:pt x="28008" y="380220"/>
                  </a:cubicBezTo>
                  <a:cubicBezTo>
                    <a:pt x="19745" y="311365"/>
                    <a:pt x="24335" y="6565"/>
                    <a:pt x="22499" y="13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 493">
              <a:extLst>
                <a:ext uri="{FF2B5EF4-FFF2-40B4-BE49-F238E27FC236}">
                  <a16:creationId xmlns:a16="http://schemas.microsoft.com/office/drawing/2014/main" id="{9881134B-46E5-3737-D209-52AD091F157F}"/>
                </a:ext>
              </a:extLst>
            </p:cNvPr>
            <p:cNvSpPr/>
            <p:nvPr/>
          </p:nvSpPr>
          <p:spPr>
            <a:xfrm>
              <a:off x="3337829" y="1608727"/>
              <a:ext cx="1392203" cy="429393"/>
            </a:xfrm>
            <a:custGeom>
              <a:avLst/>
              <a:gdLst>
                <a:gd name="connsiteX0" fmla="*/ 282 w 1392203"/>
                <a:gd name="connsiteY0" fmla="*/ 429393 h 429393"/>
                <a:gd name="connsiteX1" fmla="*/ 776971 w 1392203"/>
                <a:gd name="connsiteY1" fmla="*/ 27278 h 429393"/>
                <a:gd name="connsiteX2" fmla="*/ 1377390 w 1392203"/>
                <a:gd name="connsiteY2" fmla="*/ 32786 h 429393"/>
                <a:gd name="connsiteX3" fmla="*/ 1173578 w 1392203"/>
                <a:gd name="connsiteY3" fmla="*/ 5244 h 429393"/>
                <a:gd name="connsiteX4" fmla="*/ 782479 w 1392203"/>
                <a:gd name="connsiteY4" fmla="*/ 76854 h 429393"/>
                <a:gd name="connsiteX5" fmla="*/ 865106 w 1392203"/>
                <a:gd name="connsiteY5" fmla="*/ 27278 h 429393"/>
                <a:gd name="connsiteX6" fmla="*/ 282 w 1392203"/>
                <a:gd name="connsiteY6" fmla="*/ 429393 h 42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2203" h="429393">
                  <a:moveTo>
                    <a:pt x="282" y="429393"/>
                  </a:moveTo>
                  <a:cubicBezTo>
                    <a:pt x="-14407" y="429393"/>
                    <a:pt x="547453" y="93379"/>
                    <a:pt x="776971" y="27278"/>
                  </a:cubicBezTo>
                  <a:cubicBezTo>
                    <a:pt x="1006489" y="-38823"/>
                    <a:pt x="1311289" y="36458"/>
                    <a:pt x="1377390" y="32786"/>
                  </a:cubicBezTo>
                  <a:cubicBezTo>
                    <a:pt x="1443491" y="29114"/>
                    <a:pt x="1272730" y="-2101"/>
                    <a:pt x="1173578" y="5244"/>
                  </a:cubicBezTo>
                  <a:cubicBezTo>
                    <a:pt x="1074426" y="12589"/>
                    <a:pt x="833891" y="73182"/>
                    <a:pt x="782479" y="76854"/>
                  </a:cubicBezTo>
                  <a:cubicBezTo>
                    <a:pt x="731067" y="80526"/>
                    <a:pt x="1000063" y="-30561"/>
                    <a:pt x="865106" y="27278"/>
                  </a:cubicBezTo>
                  <a:cubicBezTo>
                    <a:pt x="730150" y="85116"/>
                    <a:pt x="14971" y="429393"/>
                    <a:pt x="282" y="42939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 494">
              <a:extLst>
                <a:ext uri="{FF2B5EF4-FFF2-40B4-BE49-F238E27FC236}">
                  <a16:creationId xmlns:a16="http://schemas.microsoft.com/office/drawing/2014/main" id="{29C7B018-A8B3-6E43-F2E8-52C52908E4A3}"/>
                </a:ext>
              </a:extLst>
            </p:cNvPr>
            <p:cNvSpPr/>
            <p:nvPr/>
          </p:nvSpPr>
          <p:spPr>
            <a:xfrm>
              <a:off x="3102366" y="588776"/>
              <a:ext cx="1408532" cy="1445651"/>
            </a:xfrm>
            <a:custGeom>
              <a:avLst/>
              <a:gdLst>
                <a:gd name="connsiteX0" fmla="*/ 9899 w 1408532"/>
                <a:gd name="connsiteY0" fmla="*/ 6135 h 1445651"/>
                <a:gd name="connsiteX1" fmla="*/ 230236 w 1408532"/>
                <a:gd name="connsiteY1" fmla="*/ 490877 h 1445651"/>
                <a:gd name="connsiteX2" fmla="*/ 858198 w 1408532"/>
                <a:gd name="connsiteY2" fmla="*/ 1135364 h 1445651"/>
                <a:gd name="connsiteX3" fmla="*/ 797605 w 1408532"/>
                <a:gd name="connsiteY3" fmla="*/ 986636 h 1445651"/>
                <a:gd name="connsiteX4" fmla="*/ 1381499 w 1408532"/>
                <a:gd name="connsiteY4" fmla="*/ 1432819 h 1445651"/>
                <a:gd name="connsiteX5" fmla="*/ 1260314 w 1408532"/>
                <a:gd name="connsiteY5" fmla="*/ 1295108 h 1445651"/>
                <a:gd name="connsiteX6" fmla="*/ 808622 w 1408532"/>
                <a:gd name="connsiteY6" fmla="*/ 986636 h 1445651"/>
                <a:gd name="connsiteX7" fmla="*/ 384473 w 1408532"/>
                <a:gd name="connsiteY7" fmla="*/ 727740 h 1445651"/>
                <a:gd name="connsiteX8" fmla="*/ 70492 w 1408532"/>
                <a:gd name="connsiteY8" fmla="*/ 248506 h 1445651"/>
                <a:gd name="connsiteX9" fmla="*/ 9899 w 1408532"/>
                <a:gd name="connsiteY9" fmla="*/ 6135 h 144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8532" h="1445651">
                  <a:moveTo>
                    <a:pt x="9899" y="6135"/>
                  </a:moveTo>
                  <a:cubicBezTo>
                    <a:pt x="36523" y="46530"/>
                    <a:pt x="88853" y="302672"/>
                    <a:pt x="230236" y="490877"/>
                  </a:cubicBezTo>
                  <a:cubicBezTo>
                    <a:pt x="371619" y="679082"/>
                    <a:pt x="763637" y="1052738"/>
                    <a:pt x="858198" y="1135364"/>
                  </a:cubicBezTo>
                  <a:cubicBezTo>
                    <a:pt x="952759" y="1217990"/>
                    <a:pt x="710388" y="937060"/>
                    <a:pt x="797605" y="986636"/>
                  </a:cubicBezTo>
                  <a:cubicBezTo>
                    <a:pt x="884822" y="1036212"/>
                    <a:pt x="1304381" y="1381407"/>
                    <a:pt x="1381499" y="1432819"/>
                  </a:cubicBezTo>
                  <a:cubicBezTo>
                    <a:pt x="1458617" y="1484231"/>
                    <a:pt x="1355793" y="1369472"/>
                    <a:pt x="1260314" y="1295108"/>
                  </a:cubicBezTo>
                  <a:cubicBezTo>
                    <a:pt x="1164835" y="1220744"/>
                    <a:pt x="954595" y="1081197"/>
                    <a:pt x="808622" y="986636"/>
                  </a:cubicBezTo>
                  <a:cubicBezTo>
                    <a:pt x="662649" y="892075"/>
                    <a:pt x="507495" y="850762"/>
                    <a:pt x="384473" y="727740"/>
                  </a:cubicBezTo>
                  <a:cubicBezTo>
                    <a:pt x="261451" y="604718"/>
                    <a:pt x="128331" y="363265"/>
                    <a:pt x="70492" y="248506"/>
                  </a:cubicBezTo>
                  <a:cubicBezTo>
                    <a:pt x="12653" y="133747"/>
                    <a:pt x="-16725" y="-34260"/>
                    <a:pt x="9899" y="613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 495">
              <a:extLst>
                <a:ext uri="{FF2B5EF4-FFF2-40B4-BE49-F238E27FC236}">
                  <a16:creationId xmlns:a16="http://schemas.microsoft.com/office/drawing/2014/main" id="{CB9A16FD-9B49-7A4B-F06C-F5624A984061}"/>
                </a:ext>
              </a:extLst>
            </p:cNvPr>
            <p:cNvSpPr/>
            <p:nvPr/>
          </p:nvSpPr>
          <p:spPr>
            <a:xfrm>
              <a:off x="4511008" y="2096345"/>
              <a:ext cx="555060" cy="631617"/>
            </a:xfrm>
            <a:custGeom>
              <a:avLst/>
              <a:gdLst>
                <a:gd name="connsiteX0" fmla="*/ 32 w 555060"/>
                <a:gd name="connsiteY0" fmla="*/ 2 h 631617"/>
                <a:gd name="connsiteX1" fmla="*/ 260805 w 555060"/>
                <a:gd name="connsiteY1" fmla="*/ 172722 h 631617"/>
                <a:gd name="connsiteX2" fmla="*/ 538512 w 555060"/>
                <a:gd name="connsiteY2" fmla="*/ 602828 h 631617"/>
                <a:gd name="connsiteX3" fmla="*/ 511419 w 555060"/>
                <a:gd name="connsiteY3" fmla="*/ 565575 h 631617"/>
                <a:gd name="connsiteX4" fmla="*/ 413205 w 555060"/>
                <a:gd name="connsiteY4" fmla="*/ 352215 h 631617"/>
                <a:gd name="connsiteX5" fmla="*/ 243872 w 555060"/>
                <a:gd name="connsiteY5" fmla="*/ 169335 h 631617"/>
                <a:gd name="connsiteX6" fmla="*/ 32 w 555060"/>
                <a:gd name="connsiteY6" fmla="*/ 2 h 63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5060" h="631617">
                  <a:moveTo>
                    <a:pt x="32" y="2"/>
                  </a:moveTo>
                  <a:cubicBezTo>
                    <a:pt x="2854" y="567"/>
                    <a:pt x="171058" y="72251"/>
                    <a:pt x="260805" y="172722"/>
                  </a:cubicBezTo>
                  <a:cubicBezTo>
                    <a:pt x="350552" y="273193"/>
                    <a:pt x="496743" y="537353"/>
                    <a:pt x="538512" y="602828"/>
                  </a:cubicBezTo>
                  <a:cubicBezTo>
                    <a:pt x="580281" y="668303"/>
                    <a:pt x="532303" y="607344"/>
                    <a:pt x="511419" y="565575"/>
                  </a:cubicBezTo>
                  <a:cubicBezTo>
                    <a:pt x="490535" y="523806"/>
                    <a:pt x="457796" y="418255"/>
                    <a:pt x="413205" y="352215"/>
                  </a:cubicBezTo>
                  <a:cubicBezTo>
                    <a:pt x="368614" y="286175"/>
                    <a:pt x="307090" y="227473"/>
                    <a:pt x="243872" y="169335"/>
                  </a:cubicBezTo>
                  <a:cubicBezTo>
                    <a:pt x="180654" y="111197"/>
                    <a:pt x="-2790" y="-563"/>
                    <a:pt x="32" y="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 496">
              <a:extLst>
                <a:ext uri="{FF2B5EF4-FFF2-40B4-BE49-F238E27FC236}">
                  <a16:creationId xmlns:a16="http://schemas.microsoft.com/office/drawing/2014/main" id="{0779C74C-AF39-AE7D-2339-94EB05D8B644}"/>
                </a:ext>
              </a:extLst>
            </p:cNvPr>
            <p:cNvSpPr/>
            <p:nvPr/>
          </p:nvSpPr>
          <p:spPr>
            <a:xfrm>
              <a:off x="4994900" y="1398308"/>
              <a:ext cx="599769" cy="1224197"/>
            </a:xfrm>
            <a:custGeom>
              <a:avLst/>
              <a:gdLst>
                <a:gd name="connsiteX0" fmla="*/ 47847 w 599769"/>
                <a:gd name="connsiteY0" fmla="*/ 385 h 1224197"/>
                <a:gd name="connsiteX1" fmla="*/ 10593 w 599769"/>
                <a:gd name="connsiteY1" fmla="*/ 169719 h 1224197"/>
                <a:gd name="connsiteX2" fmla="*/ 274753 w 599769"/>
                <a:gd name="connsiteY2" fmla="*/ 637079 h 1224197"/>
                <a:gd name="connsiteX3" fmla="*/ 251047 w 599769"/>
                <a:gd name="connsiteY3" fmla="*/ 586279 h 1224197"/>
                <a:gd name="connsiteX4" fmla="*/ 58007 w 599769"/>
                <a:gd name="connsiteY4" fmla="*/ 318732 h 1224197"/>
                <a:gd name="connsiteX5" fmla="*/ 132513 w 599769"/>
                <a:gd name="connsiteY5" fmla="*/ 477905 h 1224197"/>
                <a:gd name="connsiteX6" fmla="*/ 569393 w 599769"/>
                <a:gd name="connsiteY6" fmla="*/ 1178945 h 1224197"/>
                <a:gd name="connsiteX7" fmla="*/ 542300 w 599769"/>
                <a:gd name="connsiteY7" fmla="*/ 1128145 h 1224197"/>
                <a:gd name="connsiteX8" fmla="*/ 379740 w 599769"/>
                <a:gd name="connsiteY8" fmla="*/ 911399 h 1224197"/>
                <a:gd name="connsiteX9" fmla="*/ 24140 w 599769"/>
                <a:gd name="connsiteY9" fmla="*/ 291639 h 1224197"/>
                <a:gd name="connsiteX10" fmla="*/ 44460 w 599769"/>
                <a:gd name="connsiteY10" fmla="*/ 308572 h 1224197"/>
                <a:gd name="connsiteX11" fmla="*/ 7207 w 599769"/>
                <a:gd name="connsiteY11" fmla="*/ 206972 h 1224197"/>
                <a:gd name="connsiteX12" fmla="*/ 47847 w 599769"/>
                <a:gd name="connsiteY12" fmla="*/ 385 h 122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769" h="1224197">
                  <a:moveTo>
                    <a:pt x="47847" y="385"/>
                  </a:moveTo>
                  <a:cubicBezTo>
                    <a:pt x="48411" y="-5824"/>
                    <a:pt x="-27225" y="63603"/>
                    <a:pt x="10593" y="169719"/>
                  </a:cubicBezTo>
                  <a:cubicBezTo>
                    <a:pt x="48411" y="275835"/>
                    <a:pt x="234677" y="567652"/>
                    <a:pt x="274753" y="637079"/>
                  </a:cubicBezTo>
                  <a:cubicBezTo>
                    <a:pt x="314829" y="706506"/>
                    <a:pt x="287171" y="639337"/>
                    <a:pt x="251047" y="586279"/>
                  </a:cubicBezTo>
                  <a:cubicBezTo>
                    <a:pt x="214923" y="533221"/>
                    <a:pt x="77763" y="336794"/>
                    <a:pt x="58007" y="318732"/>
                  </a:cubicBezTo>
                  <a:cubicBezTo>
                    <a:pt x="38251" y="300670"/>
                    <a:pt x="47282" y="334536"/>
                    <a:pt x="132513" y="477905"/>
                  </a:cubicBezTo>
                  <a:cubicBezTo>
                    <a:pt x="217744" y="621274"/>
                    <a:pt x="501095" y="1070572"/>
                    <a:pt x="569393" y="1178945"/>
                  </a:cubicBezTo>
                  <a:cubicBezTo>
                    <a:pt x="637691" y="1287318"/>
                    <a:pt x="573909" y="1172736"/>
                    <a:pt x="542300" y="1128145"/>
                  </a:cubicBezTo>
                  <a:cubicBezTo>
                    <a:pt x="510691" y="1083554"/>
                    <a:pt x="466100" y="1050817"/>
                    <a:pt x="379740" y="911399"/>
                  </a:cubicBezTo>
                  <a:cubicBezTo>
                    <a:pt x="293380" y="771981"/>
                    <a:pt x="24140" y="291639"/>
                    <a:pt x="24140" y="291639"/>
                  </a:cubicBezTo>
                  <a:cubicBezTo>
                    <a:pt x="-31740" y="191168"/>
                    <a:pt x="47282" y="322683"/>
                    <a:pt x="44460" y="308572"/>
                  </a:cubicBezTo>
                  <a:cubicBezTo>
                    <a:pt x="41638" y="294461"/>
                    <a:pt x="8900" y="252692"/>
                    <a:pt x="7207" y="206972"/>
                  </a:cubicBezTo>
                  <a:cubicBezTo>
                    <a:pt x="5514" y="161252"/>
                    <a:pt x="47283" y="6594"/>
                    <a:pt x="47847" y="38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 497">
              <a:extLst>
                <a:ext uri="{FF2B5EF4-FFF2-40B4-BE49-F238E27FC236}">
                  <a16:creationId xmlns:a16="http://schemas.microsoft.com/office/drawing/2014/main" id="{EB920AE3-D655-E8B0-2178-52ACA83BD7BA}"/>
                </a:ext>
              </a:extLst>
            </p:cNvPr>
            <p:cNvSpPr/>
            <p:nvPr/>
          </p:nvSpPr>
          <p:spPr>
            <a:xfrm>
              <a:off x="4718295" y="1368195"/>
              <a:ext cx="263594" cy="698575"/>
            </a:xfrm>
            <a:custGeom>
              <a:avLst/>
              <a:gdLst>
                <a:gd name="connsiteX0" fmla="*/ 263492 w 263594"/>
                <a:gd name="connsiteY0" fmla="*/ 18 h 698575"/>
                <a:gd name="connsiteX1" fmla="*/ 134798 w 263594"/>
                <a:gd name="connsiteY1" fmla="*/ 169352 h 698575"/>
                <a:gd name="connsiteX2" fmla="*/ 138185 w 263594"/>
                <a:gd name="connsiteY2" fmla="*/ 352232 h 698575"/>
                <a:gd name="connsiteX3" fmla="*/ 2718 w 263594"/>
                <a:gd name="connsiteY3" fmla="*/ 690898 h 698575"/>
                <a:gd name="connsiteX4" fmla="*/ 56905 w 263594"/>
                <a:gd name="connsiteY4" fmla="*/ 568978 h 698575"/>
                <a:gd name="connsiteX5" fmla="*/ 168665 w 263594"/>
                <a:gd name="connsiteY5" fmla="*/ 342072 h 698575"/>
                <a:gd name="connsiteX6" fmla="*/ 111092 w 263594"/>
                <a:gd name="connsiteY6" fmla="*/ 179512 h 698575"/>
                <a:gd name="connsiteX7" fmla="*/ 263492 w 263594"/>
                <a:gd name="connsiteY7" fmla="*/ 18 h 69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594" h="698575">
                  <a:moveTo>
                    <a:pt x="263492" y="18"/>
                  </a:moveTo>
                  <a:cubicBezTo>
                    <a:pt x="267443" y="-1675"/>
                    <a:pt x="155682" y="110650"/>
                    <a:pt x="134798" y="169352"/>
                  </a:cubicBezTo>
                  <a:cubicBezTo>
                    <a:pt x="113914" y="228054"/>
                    <a:pt x="160198" y="265308"/>
                    <a:pt x="138185" y="352232"/>
                  </a:cubicBezTo>
                  <a:cubicBezTo>
                    <a:pt x="116172" y="439156"/>
                    <a:pt x="16265" y="654774"/>
                    <a:pt x="2718" y="690898"/>
                  </a:cubicBezTo>
                  <a:cubicBezTo>
                    <a:pt x="-10829" y="727022"/>
                    <a:pt x="29247" y="627116"/>
                    <a:pt x="56905" y="568978"/>
                  </a:cubicBezTo>
                  <a:cubicBezTo>
                    <a:pt x="84563" y="510840"/>
                    <a:pt x="159634" y="406983"/>
                    <a:pt x="168665" y="342072"/>
                  </a:cubicBezTo>
                  <a:cubicBezTo>
                    <a:pt x="177696" y="277161"/>
                    <a:pt x="97545" y="234828"/>
                    <a:pt x="111092" y="179512"/>
                  </a:cubicBezTo>
                  <a:cubicBezTo>
                    <a:pt x="124639" y="124196"/>
                    <a:pt x="259541" y="1711"/>
                    <a:pt x="263492" y="1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 498">
              <a:extLst>
                <a:ext uri="{FF2B5EF4-FFF2-40B4-BE49-F238E27FC236}">
                  <a16:creationId xmlns:a16="http://schemas.microsoft.com/office/drawing/2014/main" id="{0B71E236-2DE0-8615-73A2-E1CB7F06D1F6}"/>
                </a:ext>
              </a:extLst>
            </p:cNvPr>
            <p:cNvSpPr/>
            <p:nvPr/>
          </p:nvSpPr>
          <p:spPr>
            <a:xfrm>
              <a:off x="4779065" y="1703473"/>
              <a:ext cx="540807" cy="934369"/>
            </a:xfrm>
            <a:custGeom>
              <a:avLst/>
              <a:gdLst>
                <a:gd name="connsiteX0" fmla="*/ 43548 w 540807"/>
                <a:gd name="connsiteY0" fmla="*/ 20 h 934369"/>
                <a:gd name="connsiteX1" fmla="*/ 19842 w 540807"/>
                <a:gd name="connsiteY1" fmla="*/ 162580 h 934369"/>
                <a:gd name="connsiteX2" fmla="*/ 361895 w 540807"/>
                <a:gd name="connsiteY2" fmla="*/ 463994 h 934369"/>
                <a:gd name="connsiteX3" fmla="*/ 527842 w 540807"/>
                <a:gd name="connsiteY3" fmla="*/ 907647 h 934369"/>
                <a:gd name="connsiteX4" fmla="*/ 521068 w 540807"/>
                <a:gd name="connsiteY4" fmla="*/ 850074 h 934369"/>
                <a:gd name="connsiteX5" fmla="*/ 449948 w 540807"/>
                <a:gd name="connsiteY5" fmla="*/ 565594 h 934369"/>
                <a:gd name="connsiteX6" fmla="*/ 145148 w 540807"/>
                <a:gd name="connsiteY6" fmla="*/ 308207 h 934369"/>
                <a:gd name="connsiteX7" fmla="*/ 2908 w 540807"/>
                <a:gd name="connsiteY7" fmla="*/ 152420 h 934369"/>
                <a:gd name="connsiteX8" fmla="*/ 43548 w 540807"/>
                <a:gd name="connsiteY8" fmla="*/ 20 h 93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807" h="934369">
                  <a:moveTo>
                    <a:pt x="43548" y="20"/>
                  </a:moveTo>
                  <a:cubicBezTo>
                    <a:pt x="46370" y="1713"/>
                    <a:pt x="-33216" y="85251"/>
                    <a:pt x="19842" y="162580"/>
                  </a:cubicBezTo>
                  <a:cubicBezTo>
                    <a:pt x="72900" y="239909"/>
                    <a:pt x="277228" y="339816"/>
                    <a:pt x="361895" y="463994"/>
                  </a:cubicBezTo>
                  <a:cubicBezTo>
                    <a:pt x="446562" y="588172"/>
                    <a:pt x="501313" y="843300"/>
                    <a:pt x="527842" y="907647"/>
                  </a:cubicBezTo>
                  <a:cubicBezTo>
                    <a:pt x="554371" y="971994"/>
                    <a:pt x="534050" y="907083"/>
                    <a:pt x="521068" y="850074"/>
                  </a:cubicBezTo>
                  <a:cubicBezTo>
                    <a:pt x="508086" y="793065"/>
                    <a:pt x="512601" y="655905"/>
                    <a:pt x="449948" y="565594"/>
                  </a:cubicBezTo>
                  <a:cubicBezTo>
                    <a:pt x="387295" y="475283"/>
                    <a:pt x="219655" y="377069"/>
                    <a:pt x="145148" y="308207"/>
                  </a:cubicBezTo>
                  <a:cubicBezTo>
                    <a:pt x="70641" y="239345"/>
                    <a:pt x="18712" y="200398"/>
                    <a:pt x="2908" y="152420"/>
                  </a:cubicBezTo>
                  <a:cubicBezTo>
                    <a:pt x="-12896" y="104442"/>
                    <a:pt x="40726" y="-1673"/>
                    <a:pt x="43548" y="2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 499">
              <a:extLst>
                <a:ext uri="{FF2B5EF4-FFF2-40B4-BE49-F238E27FC236}">
                  <a16:creationId xmlns:a16="http://schemas.microsoft.com/office/drawing/2014/main" id="{B2AF3BB6-54E9-A64F-3F1F-E8383C765CEF}"/>
                </a:ext>
              </a:extLst>
            </p:cNvPr>
            <p:cNvSpPr/>
            <p:nvPr/>
          </p:nvSpPr>
          <p:spPr>
            <a:xfrm>
              <a:off x="3611909" y="1374480"/>
              <a:ext cx="1354855" cy="430822"/>
            </a:xfrm>
            <a:custGeom>
              <a:avLst/>
              <a:gdLst>
                <a:gd name="connsiteX0" fmla="*/ 1352944 w 1354855"/>
                <a:gd name="connsiteY0" fmla="*/ 507 h 430822"/>
                <a:gd name="connsiteX1" fmla="*/ 1092171 w 1354855"/>
                <a:gd name="connsiteY1" fmla="*/ 58080 h 430822"/>
                <a:gd name="connsiteX2" fmla="*/ 641744 w 1354855"/>
                <a:gd name="connsiteY2" fmla="*/ 122427 h 430822"/>
                <a:gd name="connsiteX3" fmla="*/ 11824 w 1354855"/>
                <a:gd name="connsiteY3" fmla="*/ 427227 h 430822"/>
                <a:gd name="connsiteX4" fmla="*/ 279371 w 1354855"/>
                <a:gd name="connsiteY4" fmla="*/ 278213 h 430822"/>
                <a:gd name="connsiteX5" fmla="*/ 878811 w 1354855"/>
                <a:gd name="connsiteY5" fmla="*/ 105493 h 430822"/>
                <a:gd name="connsiteX6" fmla="*/ 638358 w 1354855"/>
                <a:gd name="connsiteY6" fmla="*/ 112267 h 430822"/>
                <a:gd name="connsiteX7" fmla="*/ 963478 w 1354855"/>
                <a:gd name="connsiteY7" fmla="*/ 91947 h 430822"/>
                <a:gd name="connsiteX8" fmla="*/ 1352944 w 1354855"/>
                <a:gd name="connsiteY8" fmla="*/ 507 h 43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4855" h="430822">
                  <a:moveTo>
                    <a:pt x="1352944" y="507"/>
                  </a:moveTo>
                  <a:cubicBezTo>
                    <a:pt x="1374393" y="-5137"/>
                    <a:pt x="1210704" y="37760"/>
                    <a:pt x="1092171" y="58080"/>
                  </a:cubicBezTo>
                  <a:cubicBezTo>
                    <a:pt x="973638" y="78400"/>
                    <a:pt x="821802" y="60903"/>
                    <a:pt x="641744" y="122427"/>
                  </a:cubicBezTo>
                  <a:cubicBezTo>
                    <a:pt x="461686" y="183951"/>
                    <a:pt x="72219" y="401263"/>
                    <a:pt x="11824" y="427227"/>
                  </a:cubicBezTo>
                  <a:cubicBezTo>
                    <a:pt x="-48572" y="453191"/>
                    <a:pt x="134873" y="331835"/>
                    <a:pt x="279371" y="278213"/>
                  </a:cubicBezTo>
                  <a:cubicBezTo>
                    <a:pt x="423869" y="224591"/>
                    <a:pt x="818980" y="133151"/>
                    <a:pt x="878811" y="105493"/>
                  </a:cubicBezTo>
                  <a:cubicBezTo>
                    <a:pt x="938642" y="77835"/>
                    <a:pt x="624247" y="114525"/>
                    <a:pt x="638358" y="112267"/>
                  </a:cubicBezTo>
                  <a:cubicBezTo>
                    <a:pt x="652469" y="110009"/>
                    <a:pt x="849460" y="106623"/>
                    <a:pt x="963478" y="91947"/>
                  </a:cubicBezTo>
                  <a:cubicBezTo>
                    <a:pt x="1077496" y="77271"/>
                    <a:pt x="1331495" y="6151"/>
                    <a:pt x="1352944" y="50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 500">
              <a:extLst>
                <a:ext uri="{FF2B5EF4-FFF2-40B4-BE49-F238E27FC236}">
                  <a16:creationId xmlns:a16="http://schemas.microsoft.com/office/drawing/2014/main" id="{8C342B3B-E058-FCF6-CFCF-C0D64DEEB3BA}"/>
                </a:ext>
              </a:extLst>
            </p:cNvPr>
            <p:cNvSpPr/>
            <p:nvPr/>
          </p:nvSpPr>
          <p:spPr>
            <a:xfrm>
              <a:off x="4704041" y="1652405"/>
              <a:ext cx="710153" cy="1048247"/>
            </a:xfrm>
            <a:custGeom>
              <a:avLst/>
              <a:gdLst>
                <a:gd name="connsiteX0" fmla="*/ 88092 w 710153"/>
                <a:gd name="connsiteY0" fmla="*/ 288 h 1048247"/>
                <a:gd name="connsiteX1" fmla="*/ 16972 w 710153"/>
                <a:gd name="connsiteY1" fmla="*/ 223808 h 1048247"/>
                <a:gd name="connsiteX2" fmla="*/ 406439 w 710153"/>
                <a:gd name="connsiteY2" fmla="*/ 579408 h 1048247"/>
                <a:gd name="connsiteX3" fmla="*/ 281132 w 710153"/>
                <a:gd name="connsiteY3" fmla="*/ 501515 h 1048247"/>
                <a:gd name="connsiteX4" fmla="*/ 680759 w 710153"/>
                <a:gd name="connsiteY4" fmla="*/ 1016288 h 1048247"/>
                <a:gd name="connsiteX5" fmla="*/ 636732 w 710153"/>
                <a:gd name="connsiteY5" fmla="*/ 941782 h 1048247"/>
                <a:gd name="connsiteX6" fmla="*/ 291292 w 710153"/>
                <a:gd name="connsiteY6" fmla="*/ 518448 h 1048247"/>
                <a:gd name="connsiteX7" fmla="*/ 6812 w 710153"/>
                <a:gd name="connsiteY7" fmla="*/ 267835 h 1048247"/>
                <a:gd name="connsiteX8" fmla="*/ 88092 w 710153"/>
                <a:gd name="connsiteY8" fmla="*/ 288 h 104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153" h="1048247">
                  <a:moveTo>
                    <a:pt x="88092" y="288"/>
                  </a:moveTo>
                  <a:cubicBezTo>
                    <a:pt x="89785" y="-7050"/>
                    <a:pt x="-36086" y="127288"/>
                    <a:pt x="16972" y="223808"/>
                  </a:cubicBezTo>
                  <a:cubicBezTo>
                    <a:pt x="70030" y="320328"/>
                    <a:pt x="362413" y="533124"/>
                    <a:pt x="406439" y="579408"/>
                  </a:cubicBezTo>
                  <a:cubicBezTo>
                    <a:pt x="450465" y="625692"/>
                    <a:pt x="235412" y="428702"/>
                    <a:pt x="281132" y="501515"/>
                  </a:cubicBezTo>
                  <a:cubicBezTo>
                    <a:pt x="326852" y="574328"/>
                    <a:pt x="621492" y="942910"/>
                    <a:pt x="680759" y="1016288"/>
                  </a:cubicBezTo>
                  <a:cubicBezTo>
                    <a:pt x="740026" y="1089666"/>
                    <a:pt x="701643" y="1024755"/>
                    <a:pt x="636732" y="941782"/>
                  </a:cubicBezTo>
                  <a:cubicBezTo>
                    <a:pt x="571821" y="858809"/>
                    <a:pt x="396279" y="630773"/>
                    <a:pt x="291292" y="518448"/>
                  </a:cubicBezTo>
                  <a:cubicBezTo>
                    <a:pt x="186305" y="406124"/>
                    <a:pt x="42372" y="348550"/>
                    <a:pt x="6812" y="267835"/>
                  </a:cubicBezTo>
                  <a:cubicBezTo>
                    <a:pt x="-28748" y="187120"/>
                    <a:pt x="86399" y="7626"/>
                    <a:pt x="88092" y="28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 501">
              <a:extLst>
                <a:ext uri="{FF2B5EF4-FFF2-40B4-BE49-F238E27FC236}">
                  <a16:creationId xmlns:a16="http://schemas.microsoft.com/office/drawing/2014/main" id="{CDBE7669-E09A-9ECC-6D43-78B4E6E20007}"/>
                </a:ext>
              </a:extLst>
            </p:cNvPr>
            <p:cNvSpPr/>
            <p:nvPr/>
          </p:nvSpPr>
          <p:spPr>
            <a:xfrm>
              <a:off x="3555909" y="1168400"/>
              <a:ext cx="1669718" cy="630519"/>
            </a:xfrm>
            <a:custGeom>
              <a:avLst/>
              <a:gdLst>
                <a:gd name="connsiteX0" fmla="*/ 1669718 w 1669718"/>
                <a:gd name="connsiteY0" fmla="*/ 23707 h 630519"/>
                <a:gd name="connsiteX1" fmla="*/ 826438 w 1669718"/>
                <a:gd name="connsiteY1" fmla="*/ 60960 h 630519"/>
                <a:gd name="connsiteX2" fmla="*/ 203291 w 1669718"/>
                <a:gd name="connsiteY2" fmla="*/ 179493 h 630519"/>
                <a:gd name="connsiteX3" fmla="*/ 470838 w 1669718"/>
                <a:gd name="connsiteY3" fmla="*/ 138853 h 630519"/>
                <a:gd name="connsiteX4" fmla="*/ 132171 w 1669718"/>
                <a:gd name="connsiteY4" fmla="*/ 301413 h 630519"/>
                <a:gd name="connsiteX5" fmla="*/ 10251 w 1669718"/>
                <a:gd name="connsiteY5" fmla="*/ 623147 h 630519"/>
                <a:gd name="connsiteX6" fmla="*/ 30571 w 1669718"/>
                <a:gd name="connsiteY6" fmla="*/ 504613 h 630519"/>
                <a:gd name="connsiteX7" fmla="*/ 220224 w 1669718"/>
                <a:gd name="connsiteY7" fmla="*/ 250613 h 630519"/>
                <a:gd name="connsiteX8" fmla="*/ 619851 w 1669718"/>
                <a:gd name="connsiteY8" fmla="*/ 115147 h 630519"/>
                <a:gd name="connsiteX9" fmla="*/ 579211 w 1669718"/>
                <a:gd name="connsiteY9" fmla="*/ 74507 h 630519"/>
                <a:gd name="connsiteX10" fmla="*/ 1158331 w 1669718"/>
                <a:gd name="connsiteY10" fmla="*/ 30480 h 630519"/>
                <a:gd name="connsiteX11" fmla="*/ 1090598 w 1669718"/>
                <a:gd name="connsiteY11" fmla="*/ 0 h 630519"/>
                <a:gd name="connsiteX12" fmla="*/ 1669718 w 1669718"/>
                <a:gd name="connsiteY12" fmla="*/ 23707 h 63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9718" h="630519">
                  <a:moveTo>
                    <a:pt x="1669718" y="23707"/>
                  </a:moveTo>
                  <a:cubicBezTo>
                    <a:pt x="1370280" y="29351"/>
                    <a:pt x="1070842" y="34996"/>
                    <a:pt x="826438" y="60960"/>
                  </a:cubicBezTo>
                  <a:cubicBezTo>
                    <a:pt x="582034" y="86924"/>
                    <a:pt x="262558" y="166511"/>
                    <a:pt x="203291" y="179493"/>
                  </a:cubicBezTo>
                  <a:cubicBezTo>
                    <a:pt x="144024" y="192475"/>
                    <a:pt x="482691" y="118533"/>
                    <a:pt x="470838" y="138853"/>
                  </a:cubicBezTo>
                  <a:cubicBezTo>
                    <a:pt x="458985" y="159173"/>
                    <a:pt x="208935" y="220697"/>
                    <a:pt x="132171" y="301413"/>
                  </a:cubicBezTo>
                  <a:cubicBezTo>
                    <a:pt x="55406" y="382129"/>
                    <a:pt x="27184" y="589280"/>
                    <a:pt x="10251" y="623147"/>
                  </a:cubicBezTo>
                  <a:cubicBezTo>
                    <a:pt x="-6682" y="657014"/>
                    <a:pt x="-4424" y="566702"/>
                    <a:pt x="30571" y="504613"/>
                  </a:cubicBezTo>
                  <a:cubicBezTo>
                    <a:pt x="65566" y="442524"/>
                    <a:pt x="122011" y="315524"/>
                    <a:pt x="220224" y="250613"/>
                  </a:cubicBezTo>
                  <a:cubicBezTo>
                    <a:pt x="318437" y="185702"/>
                    <a:pt x="560020" y="144498"/>
                    <a:pt x="619851" y="115147"/>
                  </a:cubicBezTo>
                  <a:cubicBezTo>
                    <a:pt x="679682" y="85796"/>
                    <a:pt x="489464" y="88618"/>
                    <a:pt x="579211" y="74507"/>
                  </a:cubicBezTo>
                  <a:cubicBezTo>
                    <a:pt x="668958" y="60396"/>
                    <a:pt x="1073100" y="42898"/>
                    <a:pt x="1158331" y="30480"/>
                  </a:cubicBezTo>
                  <a:cubicBezTo>
                    <a:pt x="1243562" y="18062"/>
                    <a:pt x="1090598" y="0"/>
                    <a:pt x="1090598" y="0"/>
                  </a:cubicBezTo>
                  <a:lnTo>
                    <a:pt x="1669718" y="2370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 502">
              <a:extLst>
                <a:ext uri="{FF2B5EF4-FFF2-40B4-BE49-F238E27FC236}">
                  <a16:creationId xmlns:a16="http://schemas.microsoft.com/office/drawing/2014/main" id="{1CB66CA1-4EED-FA99-A6B1-F016BCF331C5}"/>
                </a:ext>
              </a:extLst>
            </p:cNvPr>
            <p:cNvSpPr/>
            <p:nvPr/>
          </p:nvSpPr>
          <p:spPr>
            <a:xfrm>
              <a:off x="3281072" y="924517"/>
              <a:ext cx="591162" cy="359816"/>
            </a:xfrm>
            <a:custGeom>
              <a:avLst/>
              <a:gdLst>
                <a:gd name="connsiteX0" fmla="*/ 608 w 591162"/>
                <a:gd name="connsiteY0" fmla="*/ 43 h 359816"/>
                <a:gd name="connsiteX1" fmla="*/ 369755 w 591162"/>
                <a:gd name="connsiteY1" fmla="*/ 138896 h 359816"/>
                <a:gd name="connsiteX2" fmla="*/ 579728 w 591162"/>
                <a:gd name="connsiteY2" fmla="*/ 352256 h 359816"/>
                <a:gd name="connsiteX3" fmla="*/ 532315 w 591162"/>
                <a:gd name="connsiteY3" fmla="*/ 294683 h 359816"/>
                <a:gd name="connsiteX4" fmla="*/ 271541 w 591162"/>
                <a:gd name="connsiteY4" fmla="*/ 128736 h 359816"/>
                <a:gd name="connsiteX5" fmla="*/ 393461 w 591162"/>
                <a:gd name="connsiteY5" fmla="*/ 254043 h 359816"/>
                <a:gd name="connsiteX6" fmla="*/ 285088 w 591162"/>
                <a:gd name="connsiteY6" fmla="*/ 125350 h 359816"/>
                <a:gd name="connsiteX7" fmla="*/ 608 w 591162"/>
                <a:gd name="connsiteY7" fmla="*/ 43 h 35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1162" h="359816">
                  <a:moveTo>
                    <a:pt x="608" y="43"/>
                  </a:moveTo>
                  <a:cubicBezTo>
                    <a:pt x="14719" y="2301"/>
                    <a:pt x="273235" y="80194"/>
                    <a:pt x="369755" y="138896"/>
                  </a:cubicBezTo>
                  <a:cubicBezTo>
                    <a:pt x="466275" y="197598"/>
                    <a:pt x="552635" y="326292"/>
                    <a:pt x="579728" y="352256"/>
                  </a:cubicBezTo>
                  <a:cubicBezTo>
                    <a:pt x="606821" y="378221"/>
                    <a:pt x="583679" y="331936"/>
                    <a:pt x="532315" y="294683"/>
                  </a:cubicBezTo>
                  <a:cubicBezTo>
                    <a:pt x="480951" y="257430"/>
                    <a:pt x="294683" y="135509"/>
                    <a:pt x="271541" y="128736"/>
                  </a:cubicBezTo>
                  <a:cubicBezTo>
                    <a:pt x="248399" y="121963"/>
                    <a:pt x="391203" y="254607"/>
                    <a:pt x="393461" y="254043"/>
                  </a:cubicBezTo>
                  <a:cubicBezTo>
                    <a:pt x="395719" y="253479"/>
                    <a:pt x="348306" y="167119"/>
                    <a:pt x="285088" y="125350"/>
                  </a:cubicBezTo>
                  <a:cubicBezTo>
                    <a:pt x="221870" y="83581"/>
                    <a:pt x="-13503" y="-2215"/>
                    <a:pt x="608" y="4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 503">
              <a:extLst>
                <a:ext uri="{FF2B5EF4-FFF2-40B4-BE49-F238E27FC236}">
                  <a16:creationId xmlns:a16="http://schemas.microsoft.com/office/drawing/2014/main" id="{897AE1A9-3C1D-420B-27CE-7BF7BD84F0AE}"/>
                </a:ext>
              </a:extLst>
            </p:cNvPr>
            <p:cNvSpPr/>
            <p:nvPr/>
          </p:nvSpPr>
          <p:spPr>
            <a:xfrm>
              <a:off x="5065748" y="808947"/>
              <a:ext cx="627244" cy="1037947"/>
            </a:xfrm>
            <a:custGeom>
              <a:avLst/>
              <a:gdLst>
                <a:gd name="connsiteX0" fmla="*/ 627239 w 627244"/>
                <a:gd name="connsiteY0" fmla="*/ 466 h 1037947"/>
                <a:gd name="connsiteX1" fmla="*/ 170039 w 627244"/>
                <a:gd name="connsiteY1" fmla="*/ 369613 h 1037947"/>
                <a:gd name="connsiteX2" fmla="*/ 4092 w 627244"/>
                <a:gd name="connsiteY2" fmla="*/ 779400 h 1037947"/>
                <a:gd name="connsiteX3" fmla="*/ 54892 w 627244"/>
                <a:gd name="connsiteY3" fmla="*/ 633773 h 1037947"/>
                <a:gd name="connsiteX4" fmla="*/ 102305 w 627244"/>
                <a:gd name="connsiteY4" fmla="*/ 1026626 h 1037947"/>
                <a:gd name="connsiteX5" fmla="*/ 102305 w 627244"/>
                <a:gd name="connsiteY5" fmla="*/ 894546 h 1037947"/>
                <a:gd name="connsiteX6" fmla="*/ 48119 w 627244"/>
                <a:gd name="connsiteY6" fmla="*/ 511853 h 1037947"/>
                <a:gd name="connsiteX7" fmla="*/ 264865 w 627244"/>
                <a:gd name="connsiteY7" fmla="*/ 261240 h 1037947"/>
                <a:gd name="connsiteX8" fmla="*/ 180199 w 627244"/>
                <a:gd name="connsiteY8" fmla="*/ 291720 h 1037947"/>
                <a:gd name="connsiteX9" fmla="*/ 627239 w 627244"/>
                <a:gd name="connsiteY9" fmla="*/ 466 h 103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7244" h="1037947">
                  <a:moveTo>
                    <a:pt x="627239" y="466"/>
                  </a:moveTo>
                  <a:cubicBezTo>
                    <a:pt x="625546" y="13448"/>
                    <a:pt x="273897" y="239791"/>
                    <a:pt x="170039" y="369613"/>
                  </a:cubicBezTo>
                  <a:cubicBezTo>
                    <a:pt x="66181" y="499435"/>
                    <a:pt x="23283" y="735373"/>
                    <a:pt x="4092" y="779400"/>
                  </a:cubicBezTo>
                  <a:cubicBezTo>
                    <a:pt x="-15099" y="823427"/>
                    <a:pt x="38523" y="592569"/>
                    <a:pt x="54892" y="633773"/>
                  </a:cubicBezTo>
                  <a:cubicBezTo>
                    <a:pt x="71261" y="674977"/>
                    <a:pt x="94403" y="983164"/>
                    <a:pt x="102305" y="1026626"/>
                  </a:cubicBezTo>
                  <a:cubicBezTo>
                    <a:pt x="110207" y="1070088"/>
                    <a:pt x="111336" y="980342"/>
                    <a:pt x="102305" y="894546"/>
                  </a:cubicBezTo>
                  <a:cubicBezTo>
                    <a:pt x="93274" y="808750"/>
                    <a:pt x="21026" y="617404"/>
                    <a:pt x="48119" y="511853"/>
                  </a:cubicBezTo>
                  <a:cubicBezTo>
                    <a:pt x="75212" y="406302"/>
                    <a:pt x="242852" y="297929"/>
                    <a:pt x="264865" y="261240"/>
                  </a:cubicBezTo>
                  <a:cubicBezTo>
                    <a:pt x="286878" y="224551"/>
                    <a:pt x="121497" y="334053"/>
                    <a:pt x="180199" y="291720"/>
                  </a:cubicBezTo>
                  <a:cubicBezTo>
                    <a:pt x="238901" y="249387"/>
                    <a:pt x="628932" y="-12516"/>
                    <a:pt x="627239" y="4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 504">
              <a:extLst>
                <a:ext uri="{FF2B5EF4-FFF2-40B4-BE49-F238E27FC236}">
                  <a16:creationId xmlns:a16="http://schemas.microsoft.com/office/drawing/2014/main" id="{6536F6E5-BCB1-4EC6-E64E-8B96B1873FA4}"/>
                </a:ext>
              </a:extLst>
            </p:cNvPr>
            <p:cNvSpPr/>
            <p:nvPr/>
          </p:nvSpPr>
          <p:spPr>
            <a:xfrm>
              <a:off x="5332693" y="1066430"/>
              <a:ext cx="681907" cy="1661192"/>
            </a:xfrm>
            <a:custGeom>
              <a:avLst/>
              <a:gdLst>
                <a:gd name="connsiteX0" fmla="*/ 190960 w 681907"/>
                <a:gd name="connsiteY0" fmla="*/ 3757 h 1661192"/>
                <a:gd name="connsiteX1" fmla="*/ 35174 w 681907"/>
                <a:gd name="connsiteY1" fmla="*/ 420317 h 1661192"/>
                <a:gd name="connsiteX2" fmla="*/ 265467 w 681907"/>
                <a:gd name="connsiteY2" fmla="*/ 1006210 h 1661192"/>
                <a:gd name="connsiteX3" fmla="*/ 231600 w 681907"/>
                <a:gd name="connsiteY3" fmla="*/ 928317 h 1661192"/>
                <a:gd name="connsiteX4" fmla="*/ 441574 w 681907"/>
                <a:gd name="connsiteY4" fmla="*/ 1314397 h 1661192"/>
                <a:gd name="connsiteX5" fmla="*/ 668480 w 681907"/>
                <a:gd name="connsiteY5" fmla="*/ 1646290 h 1661192"/>
                <a:gd name="connsiteX6" fmla="*/ 624454 w 681907"/>
                <a:gd name="connsiteY6" fmla="*/ 1568397 h 1661192"/>
                <a:gd name="connsiteX7" fmla="*/ 367067 w 681907"/>
                <a:gd name="connsiteY7" fmla="*/ 1253437 h 1661192"/>
                <a:gd name="connsiteX8" fmla="*/ 133387 w 681907"/>
                <a:gd name="connsiteY8" fmla="*/ 806397 h 1661192"/>
                <a:gd name="connsiteX9" fmla="*/ 163867 w 681907"/>
                <a:gd name="connsiteY9" fmla="*/ 884290 h 1661192"/>
                <a:gd name="connsiteX10" fmla="*/ 14854 w 681907"/>
                <a:gd name="connsiteY10" fmla="*/ 491437 h 1661192"/>
                <a:gd name="connsiteX11" fmla="*/ 35174 w 681907"/>
                <a:gd name="connsiteY11" fmla="*/ 237437 h 1661192"/>
                <a:gd name="connsiteX12" fmla="*/ 1307 w 681907"/>
                <a:gd name="connsiteY12" fmla="*/ 406770 h 1661192"/>
                <a:gd name="connsiteX13" fmla="*/ 89360 w 681907"/>
                <a:gd name="connsiteY13" fmla="*/ 223890 h 1661192"/>
                <a:gd name="connsiteX14" fmla="*/ 190960 w 681907"/>
                <a:gd name="connsiteY14" fmla="*/ 3757 h 1661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1907" h="1661192">
                  <a:moveTo>
                    <a:pt x="190960" y="3757"/>
                  </a:moveTo>
                  <a:cubicBezTo>
                    <a:pt x="181929" y="36495"/>
                    <a:pt x="22756" y="253242"/>
                    <a:pt x="35174" y="420317"/>
                  </a:cubicBezTo>
                  <a:cubicBezTo>
                    <a:pt x="47592" y="587392"/>
                    <a:pt x="232729" y="921543"/>
                    <a:pt x="265467" y="1006210"/>
                  </a:cubicBezTo>
                  <a:cubicBezTo>
                    <a:pt x="298205" y="1090877"/>
                    <a:pt x="202249" y="876953"/>
                    <a:pt x="231600" y="928317"/>
                  </a:cubicBezTo>
                  <a:cubicBezTo>
                    <a:pt x="260951" y="979681"/>
                    <a:pt x="368761" y="1194735"/>
                    <a:pt x="441574" y="1314397"/>
                  </a:cubicBezTo>
                  <a:cubicBezTo>
                    <a:pt x="514387" y="1434059"/>
                    <a:pt x="638000" y="1603957"/>
                    <a:pt x="668480" y="1646290"/>
                  </a:cubicBezTo>
                  <a:cubicBezTo>
                    <a:pt x="698960" y="1688623"/>
                    <a:pt x="674689" y="1633872"/>
                    <a:pt x="624454" y="1568397"/>
                  </a:cubicBezTo>
                  <a:cubicBezTo>
                    <a:pt x="574219" y="1502922"/>
                    <a:pt x="448911" y="1380437"/>
                    <a:pt x="367067" y="1253437"/>
                  </a:cubicBezTo>
                  <a:cubicBezTo>
                    <a:pt x="285223" y="1126437"/>
                    <a:pt x="167254" y="867922"/>
                    <a:pt x="133387" y="806397"/>
                  </a:cubicBezTo>
                  <a:cubicBezTo>
                    <a:pt x="99520" y="744872"/>
                    <a:pt x="183622" y="936783"/>
                    <a:pt x="163867" y="884290"/>
                  </a:cubicBezTo>
                  <a:cubicBezTo>
                    <a:pt x="144112" y="831797"/>
                    <a:pt x="36303" y="599246"/>
                    <a:pt x="14854" y="491437"/>
                  </a:cubicBezTo>
                  <a:cubicBezTo>
                    <a:pt x="-6595" y="383628"/>
                    <a:pt x="37432" y="251548"/>
                    <a:pt x="35174" y="237437"/>
                  </a:cubicBezTo>
                  <a:cubicBezTo>
                    <a:pt x="32916" y="223326"/>
                    <a:pt x="-7724" y="409028"/>
                    <a:pt x="1307" y="406770"/>
                  </a:cubicBezTo>
                  <a:cubicBezTo>
                    <a:pt x="10338" y="404512"/>
                    <a:pt x="57751" y="286543"/>
                    <a:pt x="89360" y="223890"/>
                  </a:cubicBezTo>
                  <a:cubicBezTo>
                    <a:pt x="120969" y="161237"/>
                    <a:pt x="199991" y="-28981"/>
                    <a:pt x="190960" y="375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 505">
              <a:extLst>
                <a:ext uri="{FF2B5EF4-FFF2-40B4-BE49-F238E27FC236}">
                  <a16:creationId xmlns:a16="http://schemas.microsoft.com/office/drawing/2014/main" id="{8353E522-F33C-8BA2-F400-23B6BAD70019}"/>
                </a:ext>
              </a:extLst>
            </p:cNvPr>
            <p:cNvSpPr/>
            <p:nvPr/>
          </p:nvSpPr>
          <p:spPr>
            <a:xfrm>
              <a:off x="5245588" y="1368105"/>
              <a:ext cx="649348" cy="1318552"/>
            </a:xfrm>
            <a:custGeom>
              <a:avLst/>
              <a:gdLst>
                <a:gd name="connsiteX0" fmla="*/ 78252 w 649348"/>
                <a:gd name="connsiteY0" fmla="*/ 108 h 1318552"/>
                <a:gd name="connsiteX1" fmla="*/ 13905 w 649348"/>
                <a:gd name="connsiteY1" fmla="*/ 203308 h 1318552"/>
                <a:gd name="connsiteX2" fmla="*/ 223879 w 649348"/>
                <a:gd name="connsiteY2" fmla="*/ 613095 h 1318552"/>
                <a:gd name="connsiteX3" fmla="*/ 294999 w 649348"/>
                <a:gd name="connsiteY3" fmla="*/ 816295 h 1318552"/>
                <a:gd name="connsiteX4" fmla="*/ 637052 w 649348"/>
                <a:gd name="connsiteY4" fmla="*/ 1300588 h 1318552"/>
                <a:gd name="connsiteX5" fmla="*/ 579479 w 649348"/>
                <a:gd name="connsiteY5" fmla="*/ 1222695 h 1318552"/>
                <a:gd name="connsiteX6" fmla="*/ 271292 w 649348"/>
                <a:gd name="connsiteY6" fmla="*/ 802748 h 1318552"/>
                <a:gd name="connsiteX7" fmla="*/ 223879 w 649348"/>
                <a:gd name="connsiteY7" fmla="*/ 626642 h 1318552"/>
                <a:gd name="connsiteX8" fmla="*/ 3745 w 649348"/>
                <a:gd name="connsiteY8" fmla="*/ 227015 h 1318552"/>
                <a:gd name="connsiteX9" fmla="*/ 78252 w 649348"/>
                <a:gd name="connsiteY9" fmla="*/ 108 h 131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348" h="1318552">
                  <a:moveTo>
                    <a:pt x="78252" y="108"/>
                  </a:moveTo>
                  <a:cubicBezTo>
                    <a:pt x="79945" y="-3843"/>
                    <a:pt x="-10366" y="101144"/>
                    <a:pt x="13905" y="203308"/>
                  </a:cubicBezTo>
                  <a:cubicBezTo>
                    <a:pt x="38176" y="305472"/>
                    <a:pt x="177030" y="510931"/>
                    <a:pt x="223879" y="613095"/>
                  </a:cubicBezTo>
                  <a:cubicBezTo>
                    <a:pt x="270728" y="715259"/>
                    <a:pt x="226137" y="701713"/>
                    <a:pt x="294999" y="816295"/>
                  </a:cubicBezTo>
                  <a:cubicBezTo>
                    <a:pt x="363861" y="930877"/>
                    <a:pt x="589639" y="1232855"/>
                    <a:pt x="637052" y="1300588"/>
                  </a:cubicBezTo>
                  <a:cubicBezTo>
                    <a:pt x="684465" y="1368321"/>
                    <a:pt x="579479" y="1222695"/>
                    <a:pt x="579479" y="1222695"/>
                  </a:cubicBezTo>
                  <a:cubicBezTo>
                    <a:pt x="518519" y="1139722"/>
                    <a:pt x="330559" y="902090"/>
                    <a:pt x="271292" y="802748"/>
                  </a:cubicBezTo>
                  <a:cubicBezTo>
                    <a:pt x="212025" y="703406"/>
                    <a:pt x="268470" y="722597"/>
                    <a:pt x="223879" y="626642"/>
                  </a:cubicBezTo>
                  <a:cubicBezTo>
                    <a:pt x="179288" y="530687"/>
                    <a:pt x="27452" y="327486"/>
                    <a:pt x="3745" y="227015"/>
                  </a:cubicBezTo>
                  <a:cubicBezTo>
                    <a:pt x="-19962" y="126544"/>
                    <a:pt x="76559" y="4059"/>
                    <a:pt x="78252" y="10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 506">
              <a:extLst>
                <a:ext uri="{FF2B5EF4-FFF2-40B4-BE49-F238E27FC236}">
                  <a16:creationId xmlns:a16="http://schemas.microsoft.com/office/drawing/2014/main" id="{FA8C97C1-C2D7-6BB6-569D-1E4FF49510EC}"/>
                </a:ext>
              </a:extLst>
            </p:cNvPr>
            <p:cNvSpPr/>
            <p:nvPr/>
          </p:nvSpPr>
          <p:spPr>
            <a:xfrm>
              <a:off x="5348550" y="815998"/>
              <a:ext cx="537774" cy="468088"/>
            </a:xfrm>
            <a:custGeom>
              <a:avLst/>
              <a:gdLst>
                <a:gd name="connsiteX0" fmla="*/ 537477 w 537774"/>
                <a:gd name="connsiteY0" fmla="*/ 189 h 468088"/>
                <a:gd name="connsiteX1" fmla="*/ 266543 w 537774"/>
                <a:gd name="connsiteY1" fmla="*/ 152589 h 468088"/>
                <a:gd name="connsiteX2" fmla="*/ 49797 w 537774"/>
                <a:gd name="connsiteY2" fmla="*/ 355789 h 468088"/>
                <a:gd name="connsiteX3" fmla="*/ 2383 w 537774"/>
                <a:gd name="connsiteY3" fmla="*/ 467549 h 468088"/>
                <a:gd name="connsiteX4" fmla="*/ 32863 w 537774"/>
                <a:gd name="connsiteY4" fmla="*/ 386269 h 468088"/>
                <a:gd name="connsiteX5" fmla="*/ 246223 w 537774"/>
                <a:gd name="connsiteY5" fmla="*/ 135655 h 468088"/>
                <a:gd name="connsiteX6" fmla="*/ 212357 w 537774"/>
                <a:gd name="connsiteY6" fmla="*/ 183069 h 468088"/>
                <a:gd name="connsiteX7" fmla="*/ 537477 w 537774"/>
                <a:gd name="connsiteY7" fmla="*/ 189 h 46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7774" h="468088">
                  <a:moveTo>
                    <a:pt x="537477" y="189"/>
                  </a:moveTo>
                  <a:cubicBezTo>
                    <a:pt x="546508" y="-4891"/>
                    <a:pt x="347823" y="93322"/>
                    <a:pt x="266543" y="152589"/>
                  </a:cubicBezTo>
                  <a:cubicBezTo>
                    <a:pt x="185263" y="211856"/>
                    <a:pt x="93824" y="303296"/>
                    <a:pt x="49797" y="355789"/>
                  </a:cubicBezTo>
                  <a:cubicBezTo>
                    <a:pt x="5770" y="408282"/>
                    <a:pt x="5205" y="462469"/>
                    <a:pt x="2383" y="467549"/>
                  </a:cubicBezTo>
                  <a:cubicBezTo>
                    <a:pt x="-439" y="472629"/>
                    <a:pt x="-7777" y="441585"/>
                    <a:pt x="32863" y="386269"/>
                  </a:cubicBezTo>
                  <a:cubicBezTo>
                    <a:pt x="73503" y="330953"/>
                    <a:pt x="216307" y="169522"/>
                    <a:pt x="246223" y="135655"/>
                  </a:cubicBezTo>
                  <a:cubicBezTo>
                    <a:pt x="276139" y="101788"/>
                    <a:pt x="161557" y="200567"/>
                    <a:pt x="212357" y="183069"/>
                  </a:cubicBezTo>
                  <a:cubicBezTo>
                    <a:pt x="263157" y="165571"/>
                    <a:pt x="528446" y="5269"/>
                    <a:pt x="537477" y="1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 507">
              <a:extLst>
                <a:ext uri="{FF2B5EF4-FFF2-40B4-BE49-F238E27FC236}">
                  <a16:creationId xmlns:a16="http://schemas.microsoft.com/office/drawing/2014/main" id="{FDABFD17-099C-168C-DD70-7C908472BFD5}"/>
                </a:ext>
              </a:extLst>
            </p:cNvPr>
            <p:cNvSpPr/>
            <p:nvPr/>
          </p:nvSpPr>
          <p:spPr>
            <a:xfrm>
              <a:off x="5483947" y="812784"/>
              <a:ext cx="540982" cy="1039867"/>
            </a:xfrm>
            <a:custGeom>
              <a:avLst/>
              <a:gdLst>
                <a:gd name="connsiteX0" fmla="*/ 540933 w 540982"/>
                <a:gd name="connsiteY0" fmla="*/ 16 h 1039867"/>
                <a:gd name="connsiteX1" fmla="*/ 73573 w 540982"/>
                <a:gd name="connsiteY1" fmla="*/ 392869 h 1039867"/>
                <a:gd name="connsiteX2" fmla="*/ 29546 w 540982"/>
                <a:gd name="connsiteY2" fmla="*/ 999083 h 1039867"/>
                <a:gd name="connsiteX3" fmla="*/ 22773 w 540982"/>
                <a:gd name="connsiteY3" fmla="*/ 917803 h 1039867"/>
                <a:gd name="connsiteX4" fmla="*/ 43093 w 540982"/>
                <a:gd name="connsiteY4" fmla="*/ 379323 h 1039867"/>
                <a:gd name="connsiteX5" fmla="*/ 540933 w 540982"/>
                <a:gd name="connsiteY5" fmla="*/ 16 h 103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982" h="1039867">
                  <a:moveTo>
                    <a:pt x="540933" y="16"/>
                  </a:moveTo>
                  <a:cubicBezTo>
                    <a:pt x="546013" y="2274"/>
                    <a:pt x="158804" y="226358"/>
                    <a:pt x="73573" y="392869"/>
                  </a:cubicBezTo>
                  <a:cubicBezTo>
                    <a:pt x="-11658" y="559380"/>
                    <a:pt x="38013" y="911594"/>
                    <a:pt x="29546" y="999083"/>
                  </a:cubicBezTo>
                  <a:cubicBezTo>
                    <a:pt x="21079" y="1086572"/>
                    <a:pt x="20515" y="1021096"/>
                    <a:pt x="22773" y="917803"/>
                  </a:cubicBezTo>
                  <a:cubicBezTo>
                    <a:pt x="25031" y="814510"/>
                    <a:pt x="-41574" y="528336"/>
                    <a:pt x="43093" y="379323"/>
                  </a:cubicBezTo>
                  <a:cubicBezTo>
                    <a:pt x="127760" y="230310"/>
                    <a:pt x="535853" y="-2242"/>
                    <a:pt x="540933" y="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 508">
              <a:extLst>
                <a:ext uri="{FF2B5EF4-FFF2-40B4-BE49-F238E27FC236}">
                  <a16:creationId xmlns:a16="http://schemas.microsoft.com/office/drawing/2014/main" id="{6B85CFD5-F2CA-D295-0B17-816278439135}"/>
                </a:ext>
              </a:extLst>
            </p:cNvPr>
            <p:cNvSpPr/>
            <p:nvPr/>
          </p:nvSpPr>
          <p:spPr>
            <a:xfrm>
              <a:off x="5468927" y="1536292"/>
              <a:ext cx="606398" cy="1134206"/>
            </a:xfrm>
            <a:custGeom>
              <a:avLst/>
              <a:gdLst>
                <a:gd name="connsiteX0" fmla="*/ 540 w 606398"/>
                <a:gd name="connsiteY0" fmla="*/ 1255 h 1134206"/>
                <a:gd name="connsiteX1" fmla="*/ 136006 w 606398"/>
                <a:gd name="connsiteY1" fmla="*/ 231548 h 1134206"/>
                <a:gd name="connsiteX2" fmla="*/ 305340 w 606398"/>
                <a:gd name="connsiteY2" fmla="*/ 658268 h 1134206"/>
                <a:gd name="connsiteX3" fmla="*/ 203740 w 606398"/>
                <a:gd name="connsiteY3" fmla="*/ 363628 h 1134206"/>
                <a:gd name="connsiteX4" fmla="*/ 356140 w 606398"/>
                <a:gd name="connsiteY4" fmla="*/ 715841 h 1134206"/>
                <a:gd name="connsiteX5" fmla="*/ 596593 w 606398"/>
                <a:gd name="connsiteY5" fmla="*/ 1122241 h 1134206"/>
                <a:gd name="connsiteX6" fmla="*/ 522086 w 606398"/>
                <a:gd name="connsiteY6" fmla="*/ 969841 h 1134206"/>
                <a:gd name="connsiteX7" fmla="*/ 180033 w 606398"/>
                <a:gd name="connsiteY7" fmla="*/ 400881 h 1134206"/>
                <a:gd name="connsiteX8" fmla="*/ 213900 w 606398"/>
                <a:gd name="connsiteY8" fmla="*/ 397495 h 1134206"/>
                <a:gd name="connsiteX9" fmla="*/ 186806 w 606398"/>
                <a:gd name="connsiteY9" fmla="*/ 326375 h 1134206"/>
                <a:gd name="connsiteX10" fmla="*/ 540 w 606398"/>
                <a:gd name="connsiteY10" fmla="*/ 1255 h 113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6398" h="1134206">
                  <a:moveTo>
                    <a:pt x="540" y="1255"/>
                  </a:moveTo>
                  <a:cubicBezTo>
                    <a:pt x="-7927" y="-14549"/>
                    <a:pt x="85206" y="122046"/>
                    <a:pt x="136006" y="231548"/>
                  </a:cubicBezTo>
                  <a:cubicBezTo>
                    <a:pt x="186806" y="341050"/>
                    <a:pt x="294051" y="636255"/>
                    <a:pt x="305340" y="658268"/>
                  </a:cubicBezTo>
                  <a:cubicBezTo>
                    <a:pt x="316629" y="680281"/>
                    <a:pt x="195273" y="354033"/>
                    <a:pt x="203740" y="363628"/>
                  </a:cubicBezTo>
                  <a:cubicBezTo>
                    <a:pt x="212207" y="373223"/>
                    <a:pt x="290665" y="589406"/>
                    <a:pt x="356140" y="715841"/>
                  </a:cubicBezTo>
                  <a:cubicBezTo>
                    <a:pt x="421616" y="842277"/>
                    <a:pt x="568935" y="1079908"/>
                    <a:pt x="596593" y="1122241"/>
                  </a:cubicBezTo>
                  <a:cubicBezTo>
                    <a:pt x="624251" y="1164574"/>
                    <a:pt x="591513" y="1090068"/>
                    <a:pt x="522086" y="969841"/>
                  </a:cubicBezTo>
                  <a:cubicBezTo>
                    <a:pt x="452659" y="849614"/>
                    <a:pt x="231397" y="496272"/>
                    <a:pt x="180033" y="400881"/>
                  </a:cubicBezTo>
                  <a:cubicBezTo>
                    <a:pt x="128669" y="305490"/>
                    <a:pt x="212771" y="409913"/>
                    <a:pt x="213900" y="397495"/>
                  </a:cubicBezTo>
                  <a:cubicBezTo>
                    <a:pt x="215029" y="385077"/>
                    <a:pt x="218415" y="388464"/>
                    <a:pt x="186806" y="326375"/>
                  </a:cubicBezTo>
                  <a:cubicBezTo>
                    <a:pt x="155197" y="264286"/>
                    <a:pt x="9007" y="17059"/>
                    <a:pt x="540" y="125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 509">
              <a:extLst>
                <a:ext uri="{FF2B5EF4-FFF2-40B4-BE49-F238E27FC236}">
                  <a16:creationId xmlns:a16="http://schemas.microsoft.com/office/drawing/2014/main" id="{D2CDEC54-07BE-D965-D6AA-EEA320EC862D}"/>
                </a:ext>
              </a:extLst>
            </p:cNvPr>
            <p:cNvSpPr/>
            <p:nvPr/>
          </p:nvSpPr>
          <p:spPr>
            <a:xfrm>
              <a:off x="3332480" y="781938"/>
              <a:ext cx="2407315" cy="576115"/>
            </a:xfrm>
            <a:custGeom>
              <a:avLst/>
              <a:gdLst>
                <a:gd name="connsiteX0" fmla="*/ 0 w 2407315"/>
                <a:gd name="connsiteY0" fmla="*/ 576115 h 576115"/>
                <a:gd name="connsiteX1" fmla="*/ 999067 w 2407315"/>
                <a:gd name="connsiteY1" fmla="*/ 254382 h 576115"/>
                <a:gd name="connsiteX2" fmla="*/ 1507067 w 2407315"/>
                <a:gd name="connsiteY2" fmla="*/ 159555 h 576115"/>
                <a:gd name="connsiteX3" fmla="*/ 1273387 w 2407315"/>
                <a:gd name="connsiteY3" fmla="*/ 166329 h 576115"/>
                <a:gd name="connsiteX4" fmla="*/ 1923627 w 2407315"/>
                <a:gd name="connsiteY4" fmla="*/ 85049 h 576115"/>
                <a:gd name="connsiteX5" fmla="*/ 2404533 w 2407315"/>
                <a:gd name="connsiteY5" fmla="*/ 382 h 576115"/>
                <a:gd name="connsiteX6" fmla="*/ 2086187 w 2407315"/>
                <a:gd name="connsiteY6" fmla="*/ 61342 h 576115"/>
                <a:gd name="connsiteX7" fmla="*/ 1385147 w 2407315"/>
                <a:gd name="connsiteY7" fmla="*/ 227289 h 576115"/>
                <a:gd name="connsiteX8" fmla="*/ 1544320 w 2407315"/>
                <a:gd name="connsiteY8" fmla="*/ 159555 h 576115"/>
                <a:gd name="connsiteX9" fmla="*/ 1209040 w 2407315"/>
                <a:gd name="connsiteY9" fmla="*/ 227289 h 576115"/>
                <a:gd name="connsiteX10" fmla="*/ 758613 w 2407315"/>
                <a:gd name="connsiteY10" fmla="*/ 254382 h 576115"/>
                <a:gd name="connsiteX11" fmla="*/ 1009227 w 2407315"/>
                <a:gd name="connsiteY11" fmla="*/ 240835 h 576115"/>
                <a:gd name="connsiteX12" fmla="*/ 819573 w 2407315"/>
                <a:gd name="connsiteY12" fmla="*/ 305182 h 576115"/>
                <a:gd name="connsiteX13" fmla="*/ 0 w 2407315"/>
                <a:gd name="connsiteY13" fmla="*/ 576115 h 57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7315" h="576115">
                  <a:moveTo>
                    <a:pt x="0" y="576115"/>
                  </a:moveTo>
                  <a:cubicBezTo>
                    <a:pt x="373944" y="449962"/>
                    <a:pt x="747889" y="323809"/>
                    <a:pt x="999067" y="254382"/>
                  </a:cubicBezTo>
                  <a:cubicBezTo>
                    <a:pt x="1250245" y="184955"/>
                    <a:pt x="1461347" y="174230"/>
                    <a:pt x="1507067" y="159555"/>
                  </a:cubicBezTo>
                  <a:cubicBezTo>
                    <a:pt x="1552787" y="144880"/>
                    <a:pt x="1203960" y="178747"/>
                    <a:pt x="1273387" y="166329"/>
                  </a:cubicBezTo>
                  <a:cubicBezTo>
                    <a:pt x="1342814" y="153911"/>
                    <a:pt x="1735103" y="112707"/>
                    <a:pt x="1923627" y="85049"/>
                  </a:cubicBezTo>
                  <a:cubicBezTo>
                    <a:pt x="2112151" y="57391"/>
                    <a:pt x="2377440" y="4333"/>
                    <a:pt x="2404533" y="382"/>
                  </a:cubicBezTo>
                  <a:cubicBezTo>
                    <a:pt x="2431626" y="-3569"/>
                    <a:pt x="2256085" y="23524"/>
                    <a:pt x="2086187" y="61342"/>
                  </a:cubicBezTo>
                  <a:cubicBezTo>
                    <a:pt x="1916289" y="99160"/>
                    <a:pt x="1475458" y="210920"/>
                    <a:pt x="1385147" y="227289"/>
                  </a:cubicBezTo>
                  <a:cubicBezTo>
                    <a:pt x="1294836" y="243658"/>
                    <a:pt x="1573671" y="159555"/>
                    <a:pt x="1544320" y="159555"/>
                  </a:cubicBezTo>
                  <a:cubicBezTo>
                    <a:pt x="1514969" y="159555"/>
                    <a:pt x="1339991" y="211485"/>
                    <a:pt x="1209040" y="227289"/>
                  </a:cubicBezTo>
                  <a:cubicBezTo>
                    <a:pt x="1078089" y="243093"/>
                    <a:pt x="791915" y="252124"/>
                    <a:pt x="758613" y="254382"/>
                  </a:cubicBezTo>
                  <a:cubicBezTo>
                    <a:pt x="725311" y="256640"/>
                    <a:pt x="999067" y="232368"/>
                    <a:pt x="1009227" y="240835"/>
                  </a:cubicBezTo>
                  <a:cubicBezTo>
                    <a:pt x="1019387" y="249302"/>
                    <a:pt x="819573" y="305182"/>
                    <a:pt x="819573" y="305182"/>
                  </a:cubicBezTo>
                  <a:lnTo>
                    <a:pt x="0" y="57611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 510">
              <a:extLst>
                <a:ext uri="{FF2B5EF4-FFF2-40B4-BE49-F238E27FC236}">
                  <a16:creationId xmlns:a16="http://schemas.microsoft.com/office/drawing/2014/main" id="{72E0D6EF-69A2-BFD8-7A80-96C70A3710E3}"/>
                </a:ext>
              </a:extLst>
            </p:cNvPr>
            <p:cNvSpPr/>
            <p:nvPr/>
          </p:nvSpPr>
          <p:spPr>
            <a:xfrm>
              <a:off x="4361666" y="263238"/>
              <a:ext cx="1544144" cy="462272"/>
            </a:xfrm>
            <a:custGeom>
              <a:avLst/>
              <a:gdLst>
                <a:gd name="connsiteX0" fmla="*/ 1541294 w 1544144"/>
                <a:gd name="connsiteY0" fmla="*/ 461509 h 462272"/>
                <a:gd name="connsiteX1" fmla="*/ 1253427 w 1544144"/>
                <a:gd name="connsiteY1" fmla="*/ 329429 h 462272"/>
                <a:gd name="connsiteX2" fmla="*/ 911374 w 1544144"/>
                <a:gd name="connsiteY2" fmla="*/ 122842 h 462272"/>
                <a:gd name="connsiteX3" fmla="*/ 13907 w 1544144"/>
                <a:gd name="connsiteY3" fmla="*/ 922 h 462272"/>
                <a:gd name="connsiteX4" fmla="*/ 403374 w 1544144"/>
                <a:gd name="connsiteY4" fmla="*/ 68655 h 462272"/>
                <a:gd name="connsiteX5" fmla="*/ 918147 w 1544144"/>
                <a:gd name="connsiteY5" fmla="*/ 102522 h 462272"/>
                <a:gd name="connsiteX6" fmla="*/ 1371961 w 1544144"/>
                <a:gd name="connsiteY6" fmla="*/ 370069 h 462272"/>
                <a:gd name="connsiteX7" fmla="*/ 1541294 w 1544144"/>
                <a:gd name="connsiteY7" fmla="*/ 461509 h 46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4144" h="462272">
                  <a:moveTo>
                    <a:pt x="1541294" y="461509"/>
                  </a:moveTo>
                  <a:cubicBezTo>
                    <a:pt x="1521538" y="454736"/>
                    <a:pt x="1358414" y="385873"/>
                    <a:pt x="1253427" y="329429"/>
                  </a:cubicBezTo>
                  <a:cubicBezTo>
                    <a:pt x="1148440" y="272985"/>
                    <a:pt x="1117961" y="177593"/>
                    <a:pt x="911374" y="122842"/>
                  </a:cubicBezTo>
                  <a:cubicBezTo>
                    <a:pt x="704787" y="68091"/>
                    <a:pt x="98574" y="9953"/>
                    <a:pt x="13907" y="922"/>
                  </a:cubicBezTo>
                  <a:cubicBezTo>
                    <a:pt x="-70760" y="-8109"/>
                    <a:pt x="252667" y="51722"/>
                    <a:pt x="403374" y="68655"/>
                  </a:cubicBezTo>
                  <a:cubicBezTo>
                    <a:pt x="554081" y="85588"/>
                    <a:pt x="756716" y="52286"/>
                    <a:pt x="918147" y="102522"/>
                  </a:cubicBezTo>
                  <a:cubicBezTo>
                    <a:pt x="1079578" y="152758"/>
                    <a:pt x="1268668" y="310802"/>
                    <a:pt x="1371961" y="370069"/>
                  </a:cubicBezTo>
                  <a:cubicBezTo>
                    <a:pt x="1475254" y="429336"/>
                    <a:pt x="1561050" y="468282"/>
                    <a:pt x="1541294" y="46150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FB995813-74B1-2A0D-06A5-5307473DAA08}"/>
                </a:ext>
              </a:extLst>
            </p:cNvPr>
            <p:cNvSpPr/>
            <p:nvPr/>
          </p:nvSpPr>
          <p:spPr>
            <a:xfrm>
              <a:off x="3555864" y="355830"/>
              <a:ext cx="1965364" cy="560082"/>
            </a:xfrm>
            <a:custGeom>
              <a:avLst/>
              <a:gdLst>
                <a:gd name="connsiteX0" fmla="*/ 1964403 w 1965364"/>
                <a:gd name="connsiteY0" fmla="*/ 558570 h 560082"/>
                <a:gd name="connsiteX1" fmla="*/ 1439469 w 1965364"/>
                <a:gd name="connsiteY1" fmla="*/ 148783 h 560082"/>
                <a:gd name="connsiteX2" fmla="*/ 1002589 w 1965364"/>
                <a:gd name="connsiteY2" fmla="*/ 33637 h 560082"/>
                <a:gd name="connsiteX3" fmla="*/ 47549 w 1965364"/>
                <a:gd name="connsiteY3" fmla="*/ 226677 h 560082"/>
                <a:gd name="connsiteX4" fmla="*/ 199949 w 1965364"/>
                <a:gd name="connsiteY4" fmla="*/ 199583 h 560082"/>
                <a:gd name="connsiteX5" fmla="*/ 684243 w 1965364"/>
                <a:gd name="connsiteY5" fmla="*/ 57343 h 560082"/>
                <a:gd name="connsiteX6" fmla="*/ 1178696 w 1965364"/>
                <a:gd name="connsiteY6" fmla="*/ 57343 h 560082"/>
                <a:gd name="connsiteX7" fmla="*/ 1138056 w 1965364"/>
                <a:gd name="connsiteY7" fmla="*/ 9930 h 560082"/>
                <a:gd name="connsiteX8" fmla="*/ 1558003 w 1965364"/>
                <a:gd name="connsiteY8" fmla="*/ 277477 h 560082"/>
                <a:gd name="connsiteX9" fmla="*/ 1964403 w 1965364"/>
                <a:gd name="connsiteY9" fmla="*/ 558570 h 5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5364" h="560082">
                  <a:moveTo>
                    <a:pt x="1964403" y="558570"/>
                  </a:moveTo>
                  <a:cubicBezTo>
                    <a:pt x="1944647" y="537121"/>
                    <a:pt x="1599771" y="236272"/>
                    <a:pt x="1439469" y="148783"/>
                  </a:cubicBezTo>
                  <a:cubicBezTo>
                    <a:pt x="1279167" y="61294"/>
                    <a:pt x="1234576" y="20655"/>
                    <a:pt x="1002589" y="33637"/>
                  </a:cubicBezTo>
                  <a:cubicBezTo>
                    <a:pt x="770602" y="46619"/>
                    <a:pt x="181322" y="199019"/>
                    <a:pt x="47549" y="226677"/>
                  </a:cubicBezTo>
                  <a:cubicBezTo>
                    <a:pt x="-86224" y="254335"/>
                    <a:pt x="93833" y="227805"/>
                    <a:pt x="199949" y="199583"/>
                  </a:cubicBezTo>
                  <a:cubicBezTo>
                    <a:pt x="306065" y="171361"/>
                    <a:pt x="521118" y="81050"/>
                    <a:pt x="684243" y="57343"/>
                  </a:cubicBezTo>
                  <a:cubicBezTo>
                    <a:pt x="847368" y="33636"/>
                    <a:pt x="1103061" y="65245"/>
                    <a:pt x="1178696" y="57343"/>
                  </a:cubicBezTo>
                  <a:cubicBezTo>
                    <a:pt x="1254331" y="49441"/>
                    <a:pt x="1074838" y="-26759"/>
                    <a:pt x="1138056" y="9930"/>
                  </a:cubicBezTo>
                  <a:cubicBezTo>
                    <a:pt x="1201274" y="46619"/>
                    <a:pt x="1421408" y="187166"/>
                    <a:pt x="1558003" y="277477"/>
                  </a:cubicBezTo>
                  <a:cubicBezTo>
                    <a:pt x="1694598" y="367788"/>
                    <a:pt x="1984159" y="580019"/>
                    <a:pt x="1964403" y="558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3549AF8C-AC14-AD74-925C-FB4C311996CB}"/>
                </a:ext>
              </a:extLst>
            </p:cNvPr>
            <p:cNvSpPr/>
            <p:nvPr/>
          </p:nvSpPr>
          <p:spPr>
            <a:xfrm>
              <a:off x="3677034" y="607295"/>
              <a:ext cx="1849428" cy="523415"/>
            </a:xfrm>
            <a:custGeom>
              <a:avLst/>
              <a:gdLst>
                <a:gd name="connsiteX0" fmla="*/ 886 w 1849428"/>
                <a:gd name="connsiteY0" fmla="*/ 198732 h 523415"/>
                <a:gd name="connsiteX1" fmla="*/ 820459 w 1849428"/>
                <a:gd name="connsiteY1" fmla="*/ 59878 h 523415"/>
                <a:gd name="connsiteX2" fmla="*/ 1799206 w 1849428"/>
                <a:gd name="connsiteY2" fmla="*/ 506918 h 523415"/>
                <a:gd name="connsiteX3" fmla="*/ 1700993 w 1849428"/>
                <a:gd name="connsiteY3" fmla="*/ 425638 h 523415"/>
                <a:gd name="connsiteX4" fmla="*/ 1643419 w 1849428"/>
                <a:gd name="connsiteY4" fmla="*/ 412092 h 523415"/>
                <a:gd name="connsiteX5" fmla="*/ 1247179 w 1849428"/>
                <a:gd name="connsiteY5" fmla="*/ 202118 h 523415"/>
                <a:gd name="connsiteX6" fmla="*/ 752726 w 1849428"/>
                <a:gd name="connsiteY6" fmla="*/ 5692 h 523415"/>
                <a:gd name="connsiteX7" fmla="*/ 810299 w 1849428"/>
                <a:gd name="connsiteY7" fmla="*/ 49718 h 523415"/>
                <a:gd name="connsiteX8" fmla="*/ 664673 w 1849428"/>
                <a:gd name="connsiteY8" fmla="*/ 15852 h 523415"/>
                <a:gd name="connsiteX9" fmla="*/ 886 w 1849428"/>
                <a:gd name="connsiteY9" fmla="*/ 198732 h 52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428" h="523415">
                  <a:moveTo>
                    <a:pt x="886" y="198732"/>
                  </a:moveTo>
                  <a:cubicBezTo>
                    <a:pt x="26850" y="206070"/>
                    <a:pt x="520739" y="8514"/>
                    <a:pt x="820459" y="59878"/>
                  </a:cubicBezTo>
                  <a:cubicBezTo>
                    <a:pt x="1120179" y="111242"/>
                    <a:pt x="1652450" y="445958"/>
                    <a:pt x="1799206" y="506918"/>
                  </a:cubicBezTo>
                  <a:cubicBezTo>
                    <a:pt x="1945962" y="567878"/>
                    <a:pt x="1726958" y="441442"/>
                    <a:pt x="1700993" y="425638"/>
                  </a:cubicBezTo>
                  <a:cubicBezTo>
                    <a:pt x="1675029" y="409834"/>
                    <a:pt x="1719055" y="449345"/>
                    <a:pt x="1643419" y="412092"/>
                  </a:cubicBezTo>
                  <a:cubicBezTo>
                    <a:pt x="1567783" y="374839"/>
                    <a:pt x="1395628" y="269851"/>
                    <a:pt x="1247179" y="202118"/>
                  </a:cubicBezTo>
                  <a:cubicBezTo>
                    <a:pt x="1098730" y="134385"/>
                    <a:pt x="825539" y="31092"/>
                    <a:pt x="752726" y="5692"/>
                  </a:cubicBezTo>
                  <a:cubicBezTo>
                    <a:pt x="679913" y="-19708"/>
                    <a:pt x="824975" y="48025"/>
                    <a:pt x="810299" y="49718"/>
                  </a:cubicBezTo>
                  <a:cubicBezTo>
                    <a:pt x="795624" y="51411"/>
                    <a:pt x="802397" y="-8984"/>
                    <a:pt x="664673" y="15852"/>
                  </a:cubicBezTo>
                  <a:cubicBezTo>
                    <a:pt x="526949" y="40688"/>
                    <a:pt x="-25078" y="191394"/>
                    <a:pt x="886" y="19873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037DB046-EB74-B10A-D7DF-69173E5084D9}"/>
                </a:ext>
              </a:extLst>
            </p:cNvPr>
            <p:cNvSpPr/>
            <p:nvPr/>
          </p:nvSpPr>
          <p:spPr>
            <a:xfrm>
              <a:off x="4955949" y="1516240"/>
              <a:ext cx="515768" cy="1033075"/>
            </a:xfrm>
            <a:custGeom>
              <a:avLst/>
              <a:gdLst>
                <a:gd name="connsiteX0" fmla="*/ 5518 w 515768"/>
                <a:gd name="connsiteY0" fmla="*/ 987 h 1033075"/>
                <a:gd name="connsiteX1" fmla="*/ 19064 w 515768"/>
                <a:gd name="connsiteY1" fmla="*/ 221120 h 1033075"/>
                <a:gd name="connsiteX2" fmla="*/ 178238 w 515768"/>
                <a:gd name="connsiteY2" fmla="*/ 495440 h 1033075"/>
                <a:gd name="connsiteX3" fmla="*/ 137598 w 515768"/>
                <a:gd name="connsiteY3" fmla="*/ 441253 h 1033075"/>
                <a:gd name="connsiteX4" fmla="*/ 503358 w 515768"/>
                <a:gd name="connsiteY4" fmla="*/ 1006827 h 1033075"/>
                <a:gd name="connsiteX5" fmla="*/ 411918 w 515768"/>
                <a:gd name="connsiteY5" fmla="*/ 901840 h 1033075"/>
                <a:gd name="connsiteX6" fmla="*/ 232424 w 515768"/>
                <a:gd name="connsiteY6" fmla="*/ 569947 h 1033075"/>
                <a:gd name="connsiteX7" fmla="*/ 42771 w 515768"/>
                <a:gd name="connsiteY7" fmla="*/ 309173 h 1033075"/>
                <a:gd name="connsiteX8" fmla="*/ 5518 w 515768"/>
                <a:gd name="connsiteY8" fmla="*/ 987 h 103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768" h="1033075">
                  <a:moveTo>
                    <a:pt x="5518" y="987"/>
                  </a:moveTo>
                  <a:cubicBezTo>
                    <a:pt x="1567" y="-13689"/>
                    <a:pt x="-9723" y="138711"/>
                    <a:pt x="19064" y="221120"/>
                  </a:cubicBezTo>
                  <a:cubicBezTo>
                    <a:pt x="47851" y="303529"/>
                    <a:pt x="158482" y="458751"/>
                    <a:pt x="178238" y="495440"/>
                  </a:cubicBezTo>
                  <a:cubicBezTo>
                    <a:pt x="197994" y="532129"/>
                    <a:pt x="83411" y="356022"/>
                    <a:pt x="137598" y="441253"/>
                  </a:cubicBezTo>
                  <a:cubicBezTo>
                    <a:pt x="191785" y="526484"/>
                    <a:pt x="457638" y="930063"/>
                    <a:pt x="503358" y="1006827"/>
                  </a:cubicBezTo>
                  <a:cubicBezTo>
                    <a:pt x="549078" y="1083591"/>
                    <a:pt x="457074" y="974653"/>
                    <a:pt x="411918" y="901840"/>
                  </a:cubicBezTo>
                  <a:cubicBezTo>
                    <a:pt x="366762" y="829027"/>
                    <a:pt x="293949" y="668725"/>
                    <a:pt x="232424" y="569947"/>
                  </a:cubicBezTo>
                  <a:cubicBezTo>
                    <a:pt x="170900" y="471169"/>
                    <a:pt x="82846" y="398355"/>
                    <a:pt x="42771" y="309173"/>
                  </a:cubicBezTo>
                  <a:cubicBezTo>
                    <a:pt x="2696" y="219991"/>
                    <a:pt x="9469" y="15663"/>
                    <a:pt x="5518" y="9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B306C4B3-F3D7-23FB-B59E-A0DD7F0203F8}"/>
                </a:ext>
              </a:extLst>
            </p:cNvPr>
            <p:cNvSpPr/>
            <p:nvPr/>
          </p:nvSpPr>
          <p:spPr>
            <a:xfrm>
              <a:off x="5705226" y="843186"/>
              <a:ext cx="461894" cy="1752337"/>
            </a:xfrm>
            <a:custGeom>
              <a:avLst/>
              <a:gdLst>
                <a:gd name="connsiteX0" fmla="*/ 461894 w 461894"/>
                <a:gd name="connsiteY0" fmla="*/ 94 h 1752337"/>
                <a:gd name="connsiteX1" fmla="*/ 79201 w 461894"/>
                <a:gd name="connsiteY1" fmla="*/ 379401 h 1752337"/>
                <a:gd name="connsiteX2" fmla="*/ 52107 w 461894"/>
                <a:gd name="connsiteY2" fmla="*/ 789187 h 1752337"/>
                <a:gd name="connsiteX3" fmla="*/ 41947 w 461894"/>
                <a:gd name="connsiteY3" fmla="*/ 552121 h 1752337"/>
                <a:gd name="connsiteX4" fmla="*/ 38561 w 461894"/>
                <a:gd name="connsiteY4" fmla="*/ 697747 h 1752337"/>
                <a:gd name="connsiteX5" fmla="*/ 174027 w 461894"/>
                <a:gd name="connsiteY5" fmla="*/ 1073667 h 1752337"/>
                <a:gd name="connsiteX6" fmla="*/ 167254 w 461894"/>
                <a:gd name="connsiteY6" fmla="*/ 1029641 h 1752337"/>
                <a:gd name="connsiteX7" fmla="*/ 411094 w 461894"/>
                <a:gd name="connsiteY7" fmla="*/ 1463134 h 1752337"/>
                <a:gd name="connsiteX8" fmla="*/ 414481 w 461894"/>
                <a:gd name="connsiteY8" fmla="*/ 1744227 h 1752337"/>
                <a:gd name="connsiteX9" fmla="*/ 417867 w 461894"/>
                <a:gd name="connsiteY9" fmla="*/ 1652787 h 1752337"/>
                <a:gd name="connsiteX10" fmla="*/ 390774 w 461894"/>
                <a:gd name="connsiteY10" fmla="*/ 1408947 h 1752337"/>
                <a:gd name="connsiteX11" fmla="*/ 11467 w 461894"/>
                <a:gd name="connsiteY11" fmla="*/ 704521 h 1752337"/>
                <a:gd name="connsiteX12" fmla="*/ 92747 w 461894"/>
                <a:gd name="connsiteY12" fmla="*/ 369241 h 1752337"/>
                <a:gd name="connsiteX13" fmla="*/ 31787 w 461894"/>
                <a:gd name="connsiteY13" fmla="*/ 474227 h 1752337"/>
                <a:gd name="connsiteX14" fmla="*/ 82587 w 461894"/>
                <a:gd name="connsiteY14" fmla="*/ 287961 h 1752337"/>
                <a:gd name="connsiteX15" fmla="*/ 75814 w 461894"/>
                <a:gd name="connsiteY15" fmla="*/ 342147 h 1752337"/>
                <a:gd name="connsiteX16" fmla="*/ 461894 w 461894"/>
                <a:gd name="connsiteY16" fmla="*/ 94 h 175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1894" h="1752337">
                  <a:moveTo>
                    <a:pt x="461894" y="94"/>
                  </a:moveTo>
                  <a:cubicBezTo>
                    <a:pt x="462459" y="6303"/>
                    <a:pt x="147499" y="247886"/>
                    <a:pt x="79201" y="379401"/>
                  </a:cubicBezTo>
                  <a:cubicBezTo>
                    <a:pt x="10903" y="510916"/>
                    <a:pt x="58316" y="760400"/>
                    <a:pt x="52107" y="789187"/>
                  </a:cubicBezTo>
                  <a:cubicBezTo>
                    <a:pt x="45898" y="817974"/>
                    <a:pt x="44205" y="567361"/>
                    <a:pt x="41947" y="552121"/>
                  </a:cubicBezTo>
                  <a:cubicBezTo>
                    <a:pt x="39689" y="536881"/>
                    <a:pt x="16548" y="610823"/>
                    <a:pt x="38561" y="697747"/>
                  </a:cubicBezTo>
                  <a:cubicBezTo>
                    <a:pt x="60574" y="784671"/>
                    <a:pt x="152578" y="1018351"/>
                    <a:pt x="174027" y="1073667"/>
                  </a:cubicBezTo>
                  <a:cubicBezTo>
                    <a:pt x="195476" y="1128983"/>
                    <a:pt x="127743" y="964730"/>
                    <a:pt x="167254" y="1029641"/>
                  </a:cubicBezTo>
                  <a:cubicBezTo>
                    <a:pt x="206765" y="1094552"/>
                    <a:pt x="369889" y="1344036"/>
                    <a:pt x="411094" y="1463134"/>
                  </a:cubicBezTo>
                  <a:cubicBezTo>
                    <a:pt x="452298" y="1582232"/>
                    <a:pt x="413352" y="1712618"/>
                    <a:pt x="414481" y="1744227"/>
                  </a:cubicBezTo>
                  <a:cubicBezTo>
                    <a:pt x="415610" y="1775836"/>
                    <a:pt x="421818" y="1708667"/>
                    <a:pt x="417867" y="1652787"/>
                  </a:cubicBezTo>
                  <a:cubicBezTo>
                    <a:pt x="413916" y="1596907"/>
                    <a:pt x="458507" y="1566991"/>
                    <a:pt x="390774" y="1408947"/>
                  </a:cubicBezTo>
                  <a:cubicBezTo>
                    <a:pt x="323041" y="1250903"/>
                    <a:pt x="61138" y="877805"/>
                    <a:pt x="11467" y="704521"/>
                  </a:cubicBezTo>
                  <a:cubicBezTo>
                    <a:pt x="-38204" y="531237"/>
                    <a:pt x="89360" y="407623"/>
                    <a:pt x="92747" y="369241"/>
                  </a:cubicBezTo>
                  <a:cubicBezTo>
                    <a:pt x="96134" y="330859"/>
                    <a:pt x="33480" y="487774"/>
                    <a:pt x="31787" y="474227"/>
                  </a:cubicBezTo>
                  <a:cubicBezTo>
                    <a:pt x="30094" y="460680"/>
                    <a:pt x="75249" y="309974"/>
                    <a:pt x="82587" y="287961"/>
                  </a:cubicBezTo>
                  <a:cubicBezTo>
                    <a:pt x="89925" y="265948"/>
                    <a:pt x="19370" y="387867"/>
                    <a:pt x="75814" y="342147"/>
                  </a:cubicBezTo>
                  <a:cubicBezTo>
                    <a:pt x="132258" y="296427"/>
                    <a:pt x="461329" y="-6115"/>
                    <a:pt x="461894" y="9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220D0D6D-33BB-C2DA-C3EF-6CB89090B1BF}"/>
                </a:ext>
              </a:extLst>
            </p:cNvPr>
            <p:cNvSpPr/>
            <p:nvPr/>
          </p:nvSpPr>
          <p:spPr>
            <a:xfrm>
              <a:off x="5808856" y="1501224"/>
              <a:ext cx="404454" cy="1329909"/>
            </a:xfrm>
            <a:custGeom>
              <a:avLst/>
              <a:gdLst>
                <a:gd name="connsiteX0" fmla="*/ 2664 w 404454"/>
                <a:gd name="connsiteY0" fmla="*/ 9229 h 1329909"/>
                <a:gd name="connsiteX1" fmla="*/ 348104 w 404454"/>
                <a:gd name="connsiteY1" fmla="*/ 612056 h 1329909"/>
                <a:gd name="connsiteX2" fmla="*/ 344717 w 404454"/>
                <a:gd name="connsiteY2" fmla="*/ 1282616 h 1329909"/>
                <a:gd name="connsiteX3" fmla="*/ 351491 w 404454"/>
                <a:gd name="connsiteY3" fmla="*/ 1201336 h 1329909"/>
                <a:gd name="connsiteX4" fmla="*/ 398904 w 404454"/>
                <a:gd name="connsiteY4" fmla="*/ 615443 h 1329909"/>
                <a:gd name="connsiteX5" fmla="*/ 205864 w 404454"/>
                <a:gd name="connsiteY5" fmla="*/ 286936 h 1329909"/>
                <a:gd name="connsiteX6" fmla="*/ 368424 w 404454"/>
                <a:gd name="connsiteY6" fmla="*/ 554483 h 1329909"/>
                <a:gd name="connsiteX7" fmla="*/ 226184 w 404454"/>
                <a:gd name="connsiteY7" fmla="*/ 324189 h 1329909"/>
                <a:gd name="connsiteX8" fmla="*/ 188931 w 404454"/>
                <a:gd name="connsiteY8" fmla="*/ 249683 h 1329909"/>
                <a:gd name="connsiteX9" fmla="*/ 2664 w 404454"/>
                <a:gd name="connsiteY9" fmla="*/ 9229 h 132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454" h="1329909">
                  <a:moveTo>
                    <a:pt x="2664" y="9229"/>
                  </a:moveTo>
                  <a:cubicBezTo>
                    <a:pt x="29193" y="69625"/>
                    <a:pt x="291095" y="399825"/>
                    <a:pt x="348104" y="612056"/>
                  </a:cubicBezTo>
                  <a:cubicBezTo>
                    <a:pt x="405113" y="824287"/>
                    <a:pt x="344153" y="1184403"/>
                    <a:pt x="344717" y="1282616"/>
                  </a:cubicBezTo>
                  <a:cubicBezTo>
                    <a:pt x="345281" y="1380829"/>
                    <a:pt x="342460" y="1312532"/>
                    <a:pt x="351491" y="1201336"/>
                  </a:cubicBezTo>
                  <a:cubicBezTo>
                    <a:pt x="360522" y="1090141"/>
                    <a:pt x="423175" y="767843"/>
                    <a:pt x="398904" y="615443"/>
                  </a:cubicBezTo>
                  <a:cubicBezTo>
                    <a:pt x="374633" y="463043"/>
                    <a:pt x="210944" y="297096"/>
                    <a:pt x="205864" y="286936"/>
                  </a:cubicBezTo>
                  <a:cubicBezTo>
                    <a:pt x="200784" y="276776"/>
                    <a:pt x="365037" y="548274"/>
                    <a:pt x="368424" y="554483"/>
                  </a:cubicBezTo>
                  <a:cubicBezTo>
                    <a:pt x="371811" y="560692"/>
                    <a:pt x="256100" y="374989"/>
                    <a:pt x="226184" y="324189"/>
                  </a:cubicBezTo>
                  <a:cubicBezTo>
                    <a:pt x="196268" y="273389"/>
                    <a:pt x="222233" y="296532"/>
                    <a:pt x="188931" y="249683"/>
                  </a:cubicBezTo>
                  <a:cubicBezTo>
                    <a:pt x="155629" y="202834"/>
                    <a:pt x="-23865" y="-51167"/>
                    <a:pt x="2664" y="922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F76D20BE-16C0-DB15-8265-628AB8DC2A83}"/>
                </a:ext>
              </a:extLst>
            </p:cNvPr>
            <p:cNvSpPr/>
            <p:nvPr/>
          </p:nvSpPr>
          <p:spPr>
            <a:xfrm>
              <a:off x="6234729" y="935785"/>
              <a:ext cx="426283" cy="1767944"/>
            </a:xfrm>
            <a:custGeom>
              <a:avLst/>
              <a:gdLst>
                <a:gd name="connsiteX0" fmla="*/ 210098 w 426283"/>
                <a:gd name="connsiteY0" fmla="*/ 2322 h 1767944"/>
                <a:gd name="connsiteX1" fmla="*/ 27218 w 426283"/>
                <a:gd name="connsiteY1" fmla="*/ 401948 h 1767944"/>
                <a:gd name="connsiteX2" fmla="*/ 243964 w 426283"/>
                <a:gd name="connsiteY2" fmla="*/ 994615 h 1767944"/>
                <a:gd name="connsiteX3" fmla="*/ 186391 w 426283"/>
                <a:gd name="connsiteY3" fmla="*/ 876082 h 1767944"/>
                <a:gd name="connsiteX4" fmla="*/ 392978 w 426283"/>
                <a:gd name="connsiteY4" fmla="*/ 1252002 h 1767944"/>
                <a:gd name="connsiteX5" fmla="*/ 264284 w 426283"/>
                <a:gd name="connsiteY5" fmla="*/ 1431495 h 1767944"/>
                <a:gd name="connsiteX6" fmla="*/ 40764 w 426283"/>
                <a:gd name="connsiteY6" fmla="*/ 1753228 h 1767944"/>
                <a:gd name="connsiteX7" fmla="*/ 101724 w 426283"/>
                <a:gd name="connsiteY7" fmla="*/ 1668562 h 1767944"/>
                <a:gd name="connsiteX8" fmla="*/ 413298 w 426283"/>
                <a:gd name="connsiteY8" fmla="*/ 1272322 h 1767944"/>
                <a:gd name="connsiteX9" fmla="*/ 335404 w 426283"/>
                <a:gd name="connsiteY9" fmla="*/ 1130082 h 1767944"/>
                <a:gd name="connsiteX10" fmla="*/ 44151 w 426283"/>
                <a:gd name="connsiteY10" fmla="*/ 473068 h 1767944"/>
                <a:gd name="connsiteX11" fmla="*/ 40764 w 426283"/>
                <a:gd name="connsiteY11" fmla="*/ 611922 h 1767944"/>
                <a:gd name="connsiteX12" fmla="*/ 17058 w 426283"/>
                <a:gd name="connsiteY12" fmla="*/ 337602 h 1767944"/>
                <a:gd name="connsiteX13" fmla="*/ 13671 w 426283"/>
                <a:gd name="connsiteY13" fmla="*/ 242775 h 1767944"/>
                <a:gd name="connsiteX14" fmla="*/ 210098 w 426283"/>
                <a:gd name="connsiteY14" fmla="*/ 2322 h 176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6283" h="1767944">
                  <a:moveTo>
                    <a:pt x="210098" y="2322"/>
                  </a:moveTo>
                  <a:cubicBezTo>
                    <a:pt x="212356" y="28851"/>
                    <a:pt x="21574" y="236566"/>
                    <a:pt x="27218" y="401948"/>
                  </a:cubicBezTo>
                  <a:cubicBezTo>
                    <a:pt x="32862" y="567330"/>
                    <a:pt x="217435" y="915593"/>
                    <a:pt x="243964" y="994615"/>
                  </a:cubicBezTo>
                  <a:cubicBezTo>
                    <a:pt x="270493" y="1073637"/>
                    <a:pt x="161555" y="833184"/>
                    <a:pt x="186391" y="876082"/>
                  </a:cubicBezTo>
                  <a:cubicBezTo>
                    <a:pt x="211227" y="918980"/>
                    <a:pt x="379996" y="1159433"/>
                    <a:pt x="392978" y="1252002"/>
                  </a:cubicBezTo>
                  <a:cubicBezTo>
                    <a:pt x="405960" y="1344571"/>
                    <a:pt x="322986" y="1347958"/>
                    <a:pt x="264284" y="1431495"/>
                  </a:cubicBezTo>
                  <a:cubicBezTo>
                    <a:pt x="205582" y="1515032"/>
                    <a:pt x="67857" y="1713717"/>
                    <a:pt x="40764" y="1753228"/>
                  </a:cubicBezTo>
                  <a:cubicBezTo>
                    <a:pt x="13671" y="1792739"/>
                    <a:pt x="39635" y="1748713"/>
                    <a:pt x="101724" y="1668562"/>
                  </a:cubicBezTo>
                  <a:cubicBezTo>
                    <a:pt x="163813" y="1588411"/>
                    <a:pt x="374351" y="1362069"/>
                    <a:pt x="413298" y="1272322"/>
                  </a:cubicBezTo>
                  <a:cubicBezTo>
                    <a:pt x="452245" y="1182575"/>
                    <a:pt x="396929" y="1263291"/>
                    <a:pt x="335404" y="1130082"/>
                  </a:cubicBezTo>
                  <a:cubicBezTo>
                    <a:pt x="273879" y="996873"/>
                    <a:pt x="93258" y="559428"/>
                    <a:pt x="44151" y="473068"/>
                  </a:cubicBezTo>
                  <a:cubicBezTo>
                    <a:pt x="-4956" y="386708"/>
                    <a:pt x="45279" y="634500"/>
                    <a:pt x="40764" y="611922"/>
                  </a:cubicBezTo>
                  <a:cubicBezTo>
                    <a:pt x="36249" y="589344"/>
                    <a:pt x="21573" y="399126"/>
                    <a:pt x="17058" y="337602"/>
                  </a:cubicBezTo>
                  <a:cubicBezTo>
                    <a:pt x="12543" y="276078"/>
                    <a:pt x="-16809" y="301477"/>
                    <a:pt x="13671" y="242775"/>
                  </a:cubicBezTo>
                  <a:cubicBezTo>
                    <a:pt x="44151" y="184073"/>
                    <a:pt x="207840" y="-24207"/>
                    <a:pt x="210098" y="232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C1E7CD80-7D3A-2425-EABD-443B9AF3A9AE}"/>
                </a:ext>
              </a:extLst>
            </p:cNvPr>
            <p:cNvSpPr/>
            <p:nvPr/>
          </p:nvSpPr>
          <p:spPr>
            <a:xfrm>
              <a:off x="5849349" y="893356"/>
              <a:ext cx="645952" cy="1823057"/>
            </a:xfrm>
            <a:custGeom>
              <a:avLst/>
              <a:gdLst>
                <a:gd name="connsiteX0" fmla="*/ 419371 w 645952"/>
                <a:gd name="connsiteY0" fmla="*/ 724 h 1823057"/>
                <a:gd name="connsiteX1" fmla="*/ 256811 w 645952"/>
                <a:gd name="connsiteY1" fmla="*/ 396964 h 1823057"/>
                <a:gd name="connsiteX2" fmla="*/ 524358 w 645952"/>
                <a:gd name="connsiteY2" fmla="*/ 1047204 h 1823057"/>
                <a:gd name="connsiteX3" fmla="*/ 466784 w 645952"/>
                <a:gd name="connsiteY3" fmla="*/ 952377 h 1823057"/>
                <a:gd name="connsiteX4" fmla="*/ 636118 w 645952"/>
                <a:gd name="connsiteY4" fmla="*/ 1182671 h 1823057"/>
                <a:gd name="connsiteX5" fmla="*/ 412598 w 645952"/>
                <a:gd name="connsiteY5" fmla="*/ 1809204 h 1823057"/>
                <a:gd name="connsiteX6" fmla="*/ 507424 w 645952"/>
                <a:gd name="connsiteY6" fmla="*/ 1582297 h 1823057"/>
                <a:gd name="connsiteX7" fmla="*/ 636118 w 645952"/>
                <a:gd name="connsiteY7" fmla="*/ 1186057 h 1823057"/>
                <a:gd name="connsiteX8" fmla="*/ 568384 w 645952"/>
                <a:gd name="connsiteY8" fmla="*/ 1053977 h 1823057"/>
                <a:gd name="connsiteX9" fmla="*/ 26518 w 645952"/>
                <a:gd name="connsiteY9" fmla="*/ 383417 h 1823057"/>
                <a:gd name="connsiteX10" fmla="*/ 128118 w 645952"/>
                <a:gd name="connsiteY10" fmla="*/ 532431 h 1823057"/>
                <a:gd name="connsiteX11" fmla="*/ 514198 w 645952"/>
                <a:gd name="connsiteY11" fmla="*/ 908351 h 1823057"/>
                <a:gd name="connsiteX12" fmla="*/ 371958 w 645952"/>
                <a:gd name="connsiteY12" fmla="*/ 732244 h 1823057"/>
                <a:gd name="connsiteX13" fmla="*/ 266971 w 645952"/>
                <a:gd name="connsiteY13" fmla="*/ 529044 h 1823057"/>
                <a:gd name="connsiteX14" fmla="*/ 266971 w 645952"/>
                <a:gd name="connsiteY14" fmla="*/ 305524 h 1823057"/>
                <a:gd name="connsiteX15" fmla="*/ 419371 w 645952"/>
                <a:gd name="connsiteY15" fmla="*/ 724 h 182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5952" h="1823057">
                  <a:moveTo>
                    <a:pt x="419371" y="724"/>
                  </a:moveTo>
                  <a:cubicBezTo>
                    <a:pt x="417678" y="15964"/>
                    <a:pt x="239313" y="222551"/>
                    <a:pt x="256811" y="396964"/>
                  </a:cubicBezTo>
                  <a:cubicBezTo>
                    <a:pt x="274309" y="571377"/>
                    <a:pt x="489363" y="954635"/>
                    <a:pt x="524358" y="1047204"/>
                  </a:cubicBezTo>
                  <a:cubicBezTo>
                    <a:pt x="559353" y="1139773"/>
                    <a:pt x="448157" y="929799"/>
                    <a:pt x="466784" y="952377"/>
                  </a:cubicBezTo>
                  <a:cubicBezTo>
                    <a:pt x="485411" y="974955"/>
                    <a:pt x="645149" y="1039867"/>
                    <a:pt x="636118" y="1182671"/>
                  </a:cubicBezTo>
                  <a:cubicBezTo>
                    <a:pt x="627087" y="1325475"/>
                    <a:pt x="434047" y="1742600"/>
                    <a:pt x="412598" y="1809204"/>
                  </a:cubicBezTo>
                  <a:cubicBezTo>
                    <a:pt x="391149" y="1875808"/>
                    <a:pt x="470171" y="1686155"/>
                    <a:pt x="507424" y="1582297"/>
                  </a:cubicBezTo>
                  <a:cubicBezTo>
                    <a:pt x="544677" y="1478439"/>
                    <a:pt x="625958" y="1274110"/>
                    <a:pt x="636118" y="1186057"/>
                  </a:cubicBezTo>
                  <a:cubicBezTo>
                    <a:pt x="646278" y="1098004"/>
                    <a:pt x="669984" y="1187750"/>
                    <a:pt x="568384" y="1053977"/>
                  </a:cubicBezTo>
                  <a:cubicBezTo>
                    <a:pt x="466784" y="920204"/>
                    <a:pt x="99896" y="470341"/>
                    <a:pt x="26518" y="383417"/>
                  </a:cubicBezTo>
                  <a:cubicBezTo>
                    <a:pt x="-46860" y="296493"/>
                    <a:pt x="46838" y="444942"/>
                    <a:pt x="128118" y="532431"/>
                  </a:cubicBezTo>
                  <a:cubicBezTo>
                    <a:pt x="209398" y="619920"/>
                    <a:pt x="473558" y="875049"/>
                    <a:pt x="514198" y="908351"/>
                  </a:cubicBezTo>
                  <a:cubicBezTo>
                    <a:pt x="554838" y="941653"/>
                    <a:pt x="413162" y="795462"/>
                    <a:pt x="371958" y="732244"/>
                  </a:cubicBezTo>
                  <a:cubicBezTo>
                    <a:pt x="330754" y="669026"/>
                    <a:pt x="284469" y="600164"/>
                    <a:pt x="266971" y="529044"/>
                  </a:cubicBezTo>
                  <a:cubicBezTo>
                    <a:pt x="249473" y="457924"/>
                    <a:pt x="239878" y="396399"/>
                    <a:pt x="266971" y="305524"/>
                  </a:cubicBezTo>
                  <a:cubicBezTo>
                    <a:pt x="294064" y="214649"/>
                    <a:pt x="421064" y="-14516"/>
                    <a:pt x="419371" y="72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A954580A-6C24-5D9B-8A93-F3AE7F8E9160}"/>
                </a:ext>
              </a:extLst>
            </p:cNvPr>
            <p:cNvSpPr/>
            <p:nvPr/>
          </p:nvSpPr>
          <p:spPr>
            <a:xfrm>
              <a:off x="6215984" y="302472"/>
              <a:ext cx="1217274" cy="872050"/>
            </a:xfrm>
            <a:custGeom>
              <a:avLst/>
              <a:gdLst>
                <a:gd name="connsiteX0" fmla="*/ 503163 w 1217274"/>
                <a:gd name="connsiteY0" fmla="*/ 5715 h 872050"/>
                <a:gd name="connsiteX1" fmla="*/ 157723 w 1217274"/>
                <a:gd name="connsiteY1" fmla="*/ 151341 h 872050"/>
                <a:gd name="connsiteX2" fmla="*/ 469296 w 1217274"/>
                <a:gd name="connsiteY2" fmla="*/ 473075 h 872050"/>
                <a:gd name="connsiteX3" fmla="*/ 276256 w 1217274"/>
                <a:gd name="connsiteY3" fmla="*/ 439208 h 872050"/>
                <a:gd name="connsiteX4" fmla="*/ 1156789 w 1217274"/>
                <a:gd name="connsiteY4" fmla="*/ 848995 h 872050"/>
                <a:gd name="connsiteX5" fmla="*/ 1072123 w 1217274"/>
                <a:gd name="connsiteY5" fmla="*/ 791421 h 872050"/>
                <a:gd name="connsiteX6" fmla="*/ 523483 w 1217274"/>
                <a:gd name="connsiteY6" fmla="*/ 547581 h 872050"/>
                <a:gd name="connsiteX7" fmla="*/ 323669 w 1217274"/>
                <a:gd name="connsiteY7" fmla="*/ 479848 h 872050"/>
                <a:gd name="connsiteX8" fmla="*/ 5323 w 1217274"/>
                <a:gd name="connsiteY8" fmla="*/ 161501 h 872050"/>
                <a:gd name="connsiteX9" fmla="*/ 140789 w 1217274"/>
                <a:gd name="connsiteY9" fmla="*/ 290195 h 872050"/>
                <a:gd name="connsiteX10" fmla="*/ 354149 w 1217274"/>
                <a:gd name="connsiteY10" fmla="*/ 442595 h 872050"/>
                <a:gd name="connsiteX11" fmla="*/ 313509 w 1217274"/>
                <a:gd name="connsiteY11" fmla="*/ 351155 h 872050"/>
                <a:gd name="connsiteX12" fmla="*/ 194976 w 1217274"/>
                <a:gd name="connsiteY12" fmla="*/ 195368 h 872050"/>
                <a:gd name="connsiteX13" fmla="*/ 161109 w 1217274"/>
                <a:gd name="connsiteY13" fmla="*/ 147955 h 872050"/>
                <a:gd name="connsiteX14" fmla="*/ 323669 w 1217274"/>
                <a:gd name="connsiteY14" fmla="*/ 39581 h 872050"/>
                <a:gd name="connsiteX15" fmla="*/ 503163 w 1217274"/>
                <a:gd name="connsiteY15" fmla="*/ 5715 h 87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7274" h="872050">
                  <a:moveTo>
                    <a:pt x="503163" y="5715"/>
                  </a:moveTo>
                  <a:cubicBezTo>
                    <a:pt x="475505" y="24342"/>
                    <a:pt x="163367" y="73448"/>
                    <a:pt x="157723" y="151341"/>
                  </a:cubicBezTo>
                  <a:cubicBezTo>
                    <a:pt x="152078" y="229234"/>
                    <a:pt x="449541" y="425097"/>
                    <a:pt x="469296" y="473075"/>
                  </a:cubicBezTo>
                  <a:cubicBezTo>
                    <a:pt x="489051" y="521053"/>
                    <a:pt x="161674" y="376555"/>
                    <a:pt x="276256" y="439208"/>
                  </a:cubicBezTo>
                  <a:cubicBezTo>
                    <a:pt x="390838" y="501861"/>
                    <a:pt x="1024145" y="790293"/>
                    <a:pt x="1156789" y="848995"/>
                  </a:cubicBezTo>
                  <a:cubicBezTo>
                    <a:pt x="1289433" y="907697"/>
                    <a:pt x="1177674" y="841657"/>
                    <a:pt x="1072123" y="791421"/>
                  </a:cubicBezTo>
                  <a:cubicBezTo>
                    <a:pt x="966572" y="741185"/>
                    <a:pt x="648225" y="599510"/>
                    <a:pt x="523483" y="547581"/>
                  </a:cubicBezTo>
                  <a:cubicBezTo>
                    <a:pt x="398741" y="495652"/>
                    <a:pt x="410029" y="544195"/>
                    <a:pt x="323669" y="479848"/>
                  </a:cubicBezTo>
                  <a:cubicBezTo>
                    <a:pt x="237309" y="415501"/>
                    <a:pt x="35803" y="193110"/>
                    <a:pt x="5323" y="161501"/>
                  </a:cubicBezTo>
                  <a:cubicBezTo>
                    <a:pt x="-25157" y="129892"/>
                    <a:pt x="82651" y="243346"/>
                    <a:pt x="140789" y="290195"/>
                  </a:cubicBezTo>
                  <a:cubicBezTo>
                    <a:pt x="198927" y="337044"/>
                    <a:pt x="325362" y="432435"/>
                    <a:pt x="354149" y="442595"/>
                  </a:cubicBezTo>
                  <a:cubicBezTo>
                    <a:pt x="382936" y="452755"/>
                    <a:pt x="340038" y="392360"/>
                    <a:pt x="313509" y="351155"/>
                  </a:cubicBezTo>
                  <a:cubicBezTo>
                    <a:pt x="286980" y="309950"/>
                    <a:pt x="220376" y="229235"/>
                    <a:pt x="194976" y="195368"/>
                  </a:cubicBezTo>
                  <a:cubicBezTo>
                    <a:pt x="169576" y="161501"/>
                    <a:pt x="139660" y="173919"/>
                    <a:pt x="161109" y="147955"/>
                  </a:cubicBezTo>
                  <a:cubicBezTo>
                    <a:pt x="182558" y="121991"/>
                    <a:pt x="272869" y="61030"/>
                    <a:pt x="323669" y="39581"/>
                  </a:cubicBezTo>
                  <a:cubicBezTo>
                    <a:pt x="374469" y="18132"/>
                    <a:pt x="530821" y="-12912"/>
                    <a:pt x="503163" y="57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457B6F8C-3AAF-9CEC-28A4-B71EAF03E166}"/>
                </a:ext>
              </a:extLst>
            </p:cNvPr>
            <p:cNvSpPr/>
            <p:nvPr/>
          </p:nvSpPr>
          <p:spPr>
            <a:xfrm>
              <a:off x="6592178" y="914152"/>
              <a:ext cx="370749" cy="1474153"/>
            </a:xfrm>
            <a:custGeom>
              <a:avLst/>
              <a:gdLst>
                <a:gd name="connsiteX0" fmla="*/ 252275 w 370749"/>
                <a:gd name="connsiteY0" fmla="*/ 248 h 1474153"/>
                <a:gd name="connsiteX1" fmla="*/ 49075 w 370749"/>
                <a:gd name="connsiteY1" fmla="*/ 308435 h 1474153"/>
                <a:gd name="connsiteX2" fmla="*/ 177769 w 370749"/>
                <a:gd name="connsiteY2" fmla="*/ 816435 h 1474153"/>
                <a:gd name="connsiteX3" fmla="*/ 103262 w 370749"/>
                <a:gd name="connsiteY3" fmla="*/ 745315 h 1474153"/>
                <a:gd name="connsiteX4" fmla="*/ 343715 w 370749"/>
                <a:gd name="connsiteY4" fmla="*/ 1056888 h 1474153"/>
                <a:gd name="connsiteX5" fmla="*/ 137129 w 370749"/>
                <a:gd name="connsiteY5" fmla="*/ 1459901 h 1474153"/>
                <a:gd name="connsiteX6" fmla="*/ 194702 w 370749"/>
                <a:gd name="connsiteY6" fmla="*/ 1351528 h 1474153"/>
                <a:gd name="connsiteX7" fmla="*/ 367422 w 370749"/>
                <a:gd name="connsiteY7" fmla="*/ 1043341 h 1474153"/>
                <a:gd name="connsiteX8" fmla="*/ 296302 w 370749"/>
                <a:gd name="connsiteY8" fmla="*/ 934968 h 1474153"/>
                <a:gd name="connsiteX9" fmla="*/ 147289 w 370749"/>
                <a:gd name="connsiteY9" fmla="*/ 724995 h 1474153"/>
                <a:gd name="connsiteX10" fmla="*/ 21982 w 370749"/>
                <a:gd name="connsiteY10" fmla="*/ 372781 h 1474153"/>
                <a:gd name="connsiteX11" fmla="*/ 21982 w 370749"/>
                <a:gd name="connsiteY11" fmla="*/ 257635 h 1474153"/>
                <a:gd name="connsiteX12" fmla="*/ 252275 w 370749"/>
                <a:gd name="connsiteY12" fmla="*/ 248 h 147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0749" h="1474153">
                  <a:moveTo>
                    <a:pt x="252275" y="248"/>
                  </a:moveTo>
                  <a:cubicBezTo>
                    <a:pt x="256790" y="8715"/>
                    <a:pt x="61493" y="172404"/>
                    <a:pt x="49075" y="308435"/>
                  </a:cubicBezTo>
                  <a:cubicBezTo>
                    <a:pt x="36657" y="444466"/>
                    <a:pt x="168738" y="743622"/>
                    <a:pt x="177769" y="816435"/>
                  </a:cubicBezTo>
                  <a:cubicBezTo>
                    <a:pt x="186800" y="889248"/>
                    <a:pt x="75604" y="705240"/>
                    <a:pt x="103262" y="745315"/>
                  </a:cubicBezTo>
                  <a:cubicBezTo>
                    <a:pt x="130920" y="785390"/>
                    <a:pt x="338071" y="937790"/>
                    <a:pt x="343715" y="1056888"/>
                  </a:cubicBezTo>
                  <a:cubicBezTo>
                    <a:pt x="349359" y="1175986"/>
                    <a:pt x="161965" y="1410794"/>
                    <a:pt x="137129" y="1459901"/>
                  </a:cubicBezTo>
                  <a:cubicBezTo>
                    <a:pt x="112293" y="1509008"/>
                    <a:pt x="156320" y="1420955"/>
                    <a:pt x="194702" y="1351528"/>
                  </a:cubicBezTo>
                  <a:cubicBezTo>
                    <a:pt x="233084" y="1282101"/>
                    <a:pt x="350489" y="1112768"/>
                    <a:pt x="367422" y="1043341"/>
                  </a:cubicBezTo>
                  <a:cubicBezTo>
                    <a:pt x="384355" y="973914"/>
                    <a:pt x="332991" y="988026"/>
                    <a:pt x="296302" y="934968"/>
                  </a:cubicBezTo>
                  <a:cubicBezTo>
                    <a:pt x="259613" y="881910"/>
                    <a:pt x="193009" y="818693"/>
                    <a:pt x="147289" y="724995"/>
                  </a:cubicBezTo>
                  <a:cubicBezTo>
                    <a:pt x="101569" y="631297"/>
                    <a:pt x="42866" y="450674"/>
                    <a:pt x="21982" y="372781"/>
                  </a:cubicBezTo>
                  <a:cubicBezTo>
                    <a:pt x="1098" y="294888"/>
                    <a:pt x="-14707" y="313515"/>
                    <a:pt x="21982" y="257635"/>
                  </a:cubicBezTo>
                  <a:cubicBezTo>
                    <a:pt x="58671" y="201755"/>
                    <a:pt x="247760" y="-8219"/>
                    <a:pt x="252275" y="24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02BB6F2F-6FE5-AD87-BDF9-FF1BDE9567B8}"/>
                </a:ext>
              </a:extLst>
            </p:cNvPr>
            <p:cNvSpPr/>
            <p:nvPr/>
          </p:nvSpPr>
          <p:spPr>
            <a:xfrm>
              <a:off x="6544499" y="1100124"/>
              <a:ext cx="220453" cy="1283917"/>
            </a:xfrm>
            <a:custGeom>
              <a:avLst/>
              <a:gdLst>
                <a:gd name="connsiteX0" fmla="*/ 18861 w 220453"/>
                <a:gd name="connsiteY0" fmla="*/ 543 h 1283917"/>
                <a:gd name="connsiteX1" fmla="*/ 15474 w 220453"/>
                <a:gd name="connsiteY1" fmla="*/ 315503 h 1283917"/>
                <a:gd name="connsiteX2" fmla="*/ 184808 w 220453"/>
                <a:gd name="connsiteY2" fmla="*/ 735449 h 1283917"/>
                <a:gd name="connsiteX3" fmla="*/ 191581 w 220453"/>
                <a:gd name="connsiteY3" fmla="*/ 1260383 h 1283917"/>
                <a:gd name="connsiteX4" fmla="*/ 188194 w 220453"/>
                <a:gd name="connsiteY4" fmla="*/ 1148623 h 1283917"/>
                <a:gd name="connsiteX5" fmla="*/ 211901 w 220453"/>
                <a:gd name="connsiteY5" fmla="*/ 752383 h 1283917"/>
                <a:gd name="connsiteX6" fmla="*/ 22248 w 220453"/>
                <a:gd name="connsiteY6" fmla="*/ 464516 h 1283917"/>
                <a:gd name="connsiteX7" fmla="*/ 1928 w 220453"/>
                <a:gd name="connsiteY7" fmla="*/ 244383 h 1283917"/>
                <a:gd name="connsiteX8" fmla="*/ 18861 w 220453"/>
                <a:gd name="connsiteY8" fmla="*/ 543 h 128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453" h="1283917">
                  <a:moveTo>
                    <a:pt x="18861" y="543"/>
                  </a:moveTo>
                  <a:cubicBezTo>
                    <a:pt x="21119" y="12396"/>
                    <a:pt x="-12184" y="193019"/>
                    <a:pt x="15474" y="315503"/>
                  </a:cubicBezTo>
                  <a:cubicBezTo>
                    <a:pt x="43132" y="437987"/>
                    <a:pt x="155457" y="577969"/>
                    <a:pt x="184808" y="735449"/>
                  </a:cubicBezTo>
                  <a:cubicBezTo>
                    <a:pt x="214159" y="892929"/>
                    <a:pt x="191017" y="1191521"/>
                    <a:pt x="191581" y="1260383"/>
                  </a:cubicBezTo>
                  <a:cubicBezTo>
                    <a:pt x="192145" y="1329245"/>
                    <a:pt x="184807" y="1233290"/>
                    <a:pt x="188194" y="1148623"/>
                  </a:cubicBezTo>
                  <a:cubicBezTo>
                    <a:pt x="191581" y="1063956"/>
                    <a:pt x="239559" y="866401"/>
                    <a:pt x="211901" y="752383"/>
                  </a:cubicBezTo>
                  <a:cubicBezTo>
                    <a:pt x="184243" y="638365"/>
                    <a:pt x="57243" y="549183"/>
                    <a:pt x="22248" y="464516"/>
                  </a:cubicBezTo>
                  <a:cubicBezTo>
                    <a:pt x="-12747" y="379849"/>
                    <a:pt x="4750" y="314938"/>
                    <a:pt x="1928" y="244383"/>
                  </a:cubicBezTo>
                  <a:cubicBezTo>
                    <a:pt x="-894" y="173828"/>
                    <a:pt x="16603" y="-11310"/>
                    <a:pt x="18861" y="54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F94F6DDD-C493-EEB6-E9CD-90BA1E3E3BF9}"/>
                </a:ext>
              </a:extLst>
            </p:cNvPr>
            <p:cNvSpPr/>
            <p:nvPr/>
          </p:nvSpPr>
          <p:spPr>
            <a:xfrm>
              <a:off x="6618580" y="1718395"/>
              <a:ext cx="1205434" cy="906253"/>
            </a:xfrm>
            <a:custGeom>
              <a:avLst/>
              <a:gdLst>
                <a:gd name="connsiteX0" fmla="*/ 9127 w 1205434"/>
                <a:gd name="connsiteY0" fmla="*/ 899498 h 906253"/>
                <a:gd name="connsiteX1" fmla="*/ 632273 w 1205434"/>
                <a:gd name="connsiteY1" fmla="*/ 449072 h 906253"/>
                <a:gd name="connsiteX2" fmla="*/ 456167 w 1205434"/>
                <a:gd name="connsiteY2" fmla="*/ 570992 h 906253"/>
                <a:gd name="connsiteX3" fmla="*/ 767740 w 1205434"/>
                <a:gd name="connsiteY3" fmla="*/ 320378 h 906253"/>
                <a:gd name="connsiteX4" fmla="*/ 1201233 w 1205434"/>
                <a:gd name="connsiteY4" fmla="*/ 2032 h 906253"/>
                <a:gd name="connsiteX5" fmla="*/ 967553 w 1205434"/>
                <a:gd name="connsiteY5" fmla="*/ 191685 h 906253"/>
                <a:gd name="connsiteX6" fmla="*/ 635660 w 1205434"/>
                <a:gd name="connsiteY6" fmla="*/ 344085 h 906253"/>
                <a:gd name="connsiteX7" fmla="*/ 733873 w 1205434"/>
                <a:gd name="connsiteY7" fmla="*/ 303445 h 906253"/>
                <a:gd name="connsiteX8" fmla="*/ 398593 w 1205434"/>
                <a:gd name="connsiteY8" fmla="*/ 554058 h 906253"/>
                <a:gd name="connsiteX9" fmla="*/ 611953 w 1205434"/>
                <a:gd name="connsiteY9" fmla="*/ 459232 h 906253"/>
                <a:gd name="connsiteX10" fmla="*/ 283447 w 1205434"/>
                <a:gd name="connsiteY10" fmla="*/ 703072 h 906253"/>
                <a:gd name="connsiteX11" fmla="*/ 9127 w 1205434"/>
                <a:gd name="connsiteY11" fmla="*/ 899498 h 90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5434" h="906253">
                  <a:moveTo>
                    <a:pt x="9127" y="899498"/>
                  </a:moveTo>
                  <a:lnTo>
                    <a:pt x="632273" y="449072"/>
                  </a:lnTo>
                  <a:cubicBezTo>
                    <a:pt x="706780" y="394321"/>
                    <a:pt x="433589" y="592441"/>
                    <a:pt x="456167" y="570992"/>
                  </a:cubicBezTo>
                  <a:cubicBezTo>
                    <a:pt x="478745" y="549543"/>
                    <a:pt x="643562" y="415205"/>
                    <a:pt x="767740" y="320378"/>
                  </a:cubicBezTo>
                  <a:cubicBezTo>
                    <a:pt x="891918" y="225551"/>
                    <a:pt x="1167931" y="23481"/>
                    <a:pt x="1201233" y="2032"/>
                  </a:cubicBezTo>
                  <a:cubicBezTo>
                    <a:pt x="1234535" y="-19417"/>
                    <a:pt x="1061815" y="134676"/>
                    <a:pt x="967553" y="191685"/>
                  </a:cubicBezTo>
                  <a:cubicBezTo>
                    <a:pt x="873291" y="248694"/>
                    <a:pt x="674607" y="325458"/>
                    <a:pt x="635660" y="344085"/>
                  </a:cubicBezTo>
                  <a:cubicBezTo>
                    <a:pt x="596713" y="362712"/>
                    <a:pt x="773384" y="268450"/>
                    <a:pt x="733873" y="303445"/>
                  </a:cubicBezTo>
                  <a:cubicBezTo>
                    <a:pt x="694362" y="338440"/>
                    <a:pt x="418913" y="528094"/>
                    <a:pt x="398593" y="554058"/>
                  </a:cubicBezTo>
                  <a:cubicBezTo>
                    <a:pt x="378273" y="580022"/>
                    <a:pt x="631144" y="434396"/>
                    <a:pt x="611953" y="459232"/>
                  </a:cubicBezTo>
                  <a:cubicBezTo>
                    <a:pt x="592762" y="484068"/>
                    <a:pt x="381096" y="631952"/>
                    <a:pt x="283447" y="703072"/>
                  </a:cubicBezTo>
                  <a:cubicBezTo>
                    <a:pt x="185798" y="774192"/>
                    <a:pt x="-49011" y="941831"/>
                    <a:pt x="9127" y="89949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419BB337-F814-3AD8-F9C1-9D7AAF703C12}"/>
                </a:ext>
              </a:extLst>
            </p:cNvPr>
            <p:cNvSpPr/>
            <p:nvPr/>
          </p:nvSpPr>
          <p:spPr>
            <a:xfrm>
              <a:off x="6700797" y="1019024"/>
              <a:ext cx="694475" cy="1525619"/>
            </a:xfrm>
            <a:custGeom>
              <a:avLst/>
              <a:gdLst>
                <a:gd name="connsiteX0" fmla="*/ 194456 w 694475"/>
                <a:gd name="connsiteY0" fmla="*/ 363 h 1525619"/>
                <a:gd name="connsiteX1" fmla="*/ 72536 w 694475"/>
                <a:gd name="connsiteY1" fmla="*/ 200176 h 1525619"/>
                <a:gd name="connsiteX2" fmla="*/ 194456 w 694475"/>
                <a:gd name="connsiteY2" fmla="*/ 511749 h 1525619"/>
                <a:gd name="connsiteX3" fmla="*/ 147043 w 694475"/>
                <a:gd name="connsiteY3" fmla="*/ 471109 h 1525619"/>
                <a:gd name="connsiteX4" fmla="*/ 357016 w 694475"/>
                <a:gd name="connsiteY4" fmla="*/ 714949 h 1525619"/>
                <a:gd name="connsiteX5" fmla="*/ 526350 w 694475"/>
                <a:gd name="connsiteY5" fmla="*/ 863963 h 1525619"/>
                <a:gd name="connsiteX6" fmla="*/ 671976 w 694475"/>
                <a:gd name="connsiteY6" fmla="*/ 850416 h 1525619"/>
                <a:gd name="connsiteX7" fmla="*/ 18350 w 694475"/>
                <a:gd name="connsiteY7" fmla="*/ 1510816 h 1525619"/>
                <a:gd name="connsiteX8" fmla="*/ 221550 w 694475"/>
                <a:gd name="connsiteY8" fmla="*/ 1273749 h 1525619"/>
                <a:gd name="connsiteX9" fmla="*/ 651656 w 694475"/>
                <a:gd name="connsiteY9" fmla="*/ 857189 h 1525619"/>
                <a:gd name="connsiteX10" fmla="*/ 590696 w 694475"/>
                <a:gd name="connsiteY10" fmla="*/ 847029 h 1525619"/>
                <a:gd name="connsiteX11" fmla="*/ 512803 w 694475"/>
                <a:gd name="connsiteY11" fmla="*/ 870736 h 1525619"/>
                <a:gd name="connsiteX12" fmla="*/ 343470 w 694475"/>
                <a:gd name="connsiteY12" fmla="*/ 677696 h 1525619"/>
                <a:gd name="connsiteX13" fmla="*/ 106403 w 694475"/>
                <a:gd name="connsiteY13" fmla="*/ 413536 h 1525619"/>
                <a:gd name="connsiteX14" fmla="*/ 45443 w 694475"/>
                <a:gd name="connsiteY14" fmla="*/ 220496 h 1525619"/>
                <a:gd name="connsiteX15" fmla="*/ 79310 w 694475"/>
                <a:gd name="connsiteY15" fmla="*/ 352576 h 1525619"/>
                <a:gd name="connsiteX16" fmla="*/ 79310 w 694475"/>
                <a:gd name="connsiteY16" fmla="*/ 247589 h 1525619"/>
                <a:gd name="connsiteX17" fmla="*/ 194456 w 694475"/>
                <a:gd name="connsiteY17" fmla="*/ 363 h 152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4475" h="1525619">
                  <a:moveTo>
                    <a:pt x="194456" y="363"/>
                  </a:moveTo>
                  <a:cubicBezTo>
                    <a:pt x="193327" y="-7539"/>
                    <a:pt x="72536" y="114945"/>
                    <a:pt x="72536" y="200176"/>
                  </a:cubicBezTo>
                  <a:cubicBezTo>
                    <a:pt x="72536" y="285407"/>
                    <a:pt x="182038" y="466594"/>
                    <a:pt x="194456" y="511749"/>
                  </a:cubicBezTo>
                  <a:cubicBezTo>
                    <a:pt x="206874" y="556904"/>
                    <a:pt x="119950" y="437242"/>
                    <a:pt x="147043" y="471109"/>
                  </a:cubicBezTo>
                  <a:cubicBezTo>
                    <a:pt x="174136" y="504976"/>
                    <a:pt x="293798" y="649473"/>
                    <a:pt x="357016" y="714949"/>
                  </a:cubicBezTo>
                  <a:cubicBezTo>
                    <a:pt x="420234" y="780425"/>
                    <a:pt x="473857" y="841385"/>
                    <a:pt x="526350" y="863963"/>
                  </a:cubicBezTo>
                  <a:cubicBezTo>
                    <a:pt x="578843" y="886541"/>
                    <a:pt x="756643" y="742607"/>
                    <a:pt x="671976" y="850416"/>
                  </a:cubicBezTo>
                  <a:cubicBezTo>
                    <a:pt x="587309" y="958225"/>
                    <a:pt x="93421" y="1440261"/>
                    <a:pt x="18350" y="1510816"/>
                  </a:cubicBezTo>
                  <a:cubicBezTo>
                    <a:pt x="-56721" y="1581372"/>
                    <a:pt x="115999" y="1382687"/>
                    <a:pt x="221550" y="1273749"/>
                  </a:cubicBezTo>
                  <a:cubicBezTo>
                    <a:pt x="327101" y="1164811"/>
                    <a:pt x="590132" y="928309"/>
                    <a:pt x="651656" y="857189"/>
                  </a:cubicBezTo>
                  <a:cubicBezTo>
                    <a:pt x="713180" y="786069"/>
                    <a:pt x="613838" y="844771"/>
                    <a:pt x="590696" y="847029"/>
                  </a:cubicBezTo>
                  <a:cubicBezTo>
                    <a:pt x="567554" y="849287"/>
                    <a:pt x="554007" y="898958"/>
                    <a:pt x="512803" y="870736"/>
                  </a:cubicBezTo>
                  <a:cubicBezTo>
                    <a:pt x="471599" y="842514"/>
                    <a:pt x="411203" y="753896"/>
                    <a:pt x="343470" y="677696"/>
                  </a:cubicBezTo>
                  <a:cubicBezTo>
                    <a:pt x="275737" y="601496"/>
                    <a:pt x="156074" y="489736"/>
                    <a:pt x="106403" y="413536"/>
                  </a:cubicBezTo>
                  <a:cubicBezTo>
                    <a:pt x="56732" y="337336"/>
                    <a:pt x="49958" y="230656"/>
                    <a:pt x="45443" y="220496"/>
                  </a:cubicBezTo>
                  <a:cubicBezTo>
                    <a:pt x="40928" y="210336"/>
                    <a:pt x="73666" y="348061"/>
                    <a:pt x="79310" y="352576"/>
                  </a:cubicBezTo>
                  <a:cubicBezTo>
                    <a:pt x="84954" y="357091"/>
                    <a:pt x="63506" y="305727"/>
                    <a:pt x="79310" y="247589"/>
                  </a:cubicBezTo>
                  <a:cubicBezTo>
                    <a:pt x="95114" y="189451"/>
                    <a:pt x="195585" y="8265"/>
                    <a:pt x="194456" y="36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FE3F5B0B-5542-E6C9-B4F2-FB937BCE476E}"/>
                </a:ext>
              </a:extLst>
            </p:cNvPr>
            <p:cNvSpPr/>
            <p:nvPr/>
          </p:nvSpPr>
          <p:spPr>
            <a:xfrm>
              <a:off x="6979374" y="1114212"/>
              <a:ext cx="213959" cy="653579"/>
            </a:xfrm>
            <a:custGeom>
              <a:avLst/>
              <a:gdLst>
                <a:gd name="connsiteX0" fmla="*/ 213906 w 213959"/>
                <a:gd name="connsiteY0" fmla="*/ 1 h 653579"/>
                <a:gd name="connsiteX1" fmla="*/ 27639 w 213959"/>
                <a:gd name="connsiteY1" fmla="*/ 213361 h 653579"/>
                <a:gd name="connsiteX2" fmla="*/ 31026 w 213959"/>
                <a:gd name="connsiteY2" fmla="*/ 633308 h 653579"/>
                <a:gd name="connsiteX3" fmla="*/ 34413 w 213959"/>
                <a:gd name="connsiteY3" fmla="*/ 548641 h 653579"/>
                <a:gd name="connsiteX4" fmla="*/ 7319 w 213959"/>
                <a:gd name="connsiteY4" fmla="*/ 209975 h 653579"/>
                <a:gd name="connsiteX5" fmla="*/ 213906 w 213959"/>
                <a:gd name="connsiteY5" fmla="*/ 1 h 65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959" h="653579">
                  <a:moveTo>
                    <a:pt x="213906" y="1"/>
                  </a:moveTo>
                  <a:cubicBezTo>
                    <a:pt x="217293" y="565"/>
                    <a:pt x="58119" y="107810"/>
                    <a:pt x="27639" y="213361"/>
                  </a:cubicBezTo>
                  <a:cubicBezTo>
                    <a:pt x="-2841" y="318912"/>
                    <a:pt x="29897" y="577428"/>
                    <a:pt x="31026" y="633308"/>
                  </a:cubicBezTo>
                  <a:cubicBezTo>
                    <a:pt x="32155" y="689188"/>
                    <a:pt x="38364" y="619197"/>
                    <a:pt x="34413" y="548641"/>
                  </a:cubicBezTo>
                  <a:cubicBezTo>
                    <a:pt x="30462" y="478085"/>
                    <a:pt x="-18081" y="301415"/>
                    <a:pt x="7319" y="209975"/>
                  </a:cubicBezTo>
                  <a:cubicBezTo>
                    <a:pt x="32719" y="118535"/>
                    <a:pt x="210519" y="-563"/>
                    <a:pt x="213906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F93F299D-444C-6F4D-448B-B0E632FFA906}"/>
                </a:ext>
              </a:extLst>
            </p:cNvPr>
            <p:cNvSpPr/>
            <p:nvPr/>
          </p:nvSpPr>
          <p:spPr>
            <a:xfrm>
              <a:off x="7193253" y="1191655"/>
              <a:ext cx="327537" cy="892143"/>
            </a:xfrm>
            <a:custGeom>
              <a:avLst/>
              <a:gdLst>
                <a:gd name="connsiteX0" fmla="*/ 165974 w 327537"/>
                <a:gd name="connsiteY0" fmla="*/ 452 h 892143"/>
                <a:gd name="connsiteX1" fmla="*/ 77920 w 327537"/>
                <a:gd name="connsiteY1" fmla="*/ 264612 h 892143"/>
                <a:gd name="connsiteX2" fmla="*/ 233707 w 327537"/>
                <a:gd name="connsiteY2" fmla="*/ 650692 h 892143"/>
                <a:gd name="connsiteX3" fmla="*/ 50827 w 327537"/>
                <a:gd name="connsiteY3" fmla="*/ 891145 h 892143"/>
                <a:gd name="connsiteX4" fmla="*/ 186294 w 327537"/>
                <a:gd name="connsiteY4" fmla="*/ 742132 h 892143"/>
                <a:gd name="connsiteX5" fmla="*/ 325147 w 327537"/>
                <a:gd name="connsiteY5" fmla="*/ 589732 h 892143"/>
                <a:gd name="connsiteX6" fmla="*/ 267574 w 327537"/>
                <a:gd name="connsiteY6" fmla="*/ 606665 h 892143"/>
                <a:gd name="connsiteX7" fmla="*/ 182907 w 327537"/>
                <a:gd name="connsiteY7" fmla="*/ 521998 h 892143"/>
                <a:gd name="connsiteX8" fmla="*/ 6800 w 327537"/>
                <a:gd name="connsiteY8" fmla="*/ 230745 h 892143"/>
                <a:gd name="connsiteX9" fmla="*/ 37280 w 327537"/>
                <a:gd name="connsiteY9" fmla="*/ 332345 h 892143"/>
                <a:gd name="connsiteX10" fmla="*/ 47440 w 327537"/>
                <a:gd name="connsiteY10" fmla="*/ 203652 h 892143"/>
                <a:gd name="connsiteX11" fmla="*/ 165974 w 327537"/>
                <a:gd name="connsiteY11" fmla="*/ 452 h 89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537" h="892143">
                  <a:moveTo>
                    <a:pt x="165974" y="452"/>
                  </a:moveTo>
                  <a:cubicBezTo>
                    <a:pt x="171054" y="10612"/>
                    <a:pt x="66631" y="156239"/>
                    <a:pt x="77920" y="264612"/>
                  </a:cubicBezTo>
                  <a:cubicBezTo>
                    <a:pt x="89209" y="372985"/>
                    <a:pt x="238223" y="546270"/>
                    <a:pt x="233707" y="650692"/>
                  </a:cubicBezTo>
                  <a:cubicBezTo>
                    <a:pt x="229192" y="755114"/>
                    <a:pt x="58729" y="875905"/>
                    <a:pt x="50827" y="891145"/>
                  </a:cubicBezTo>
                  <a:cubicBezTo>
                    <a:pt x="42925" y="906385"/>
                    <a:pt x="186294" y="742132"/>
                    <a:pt x="186294" y="742132"/>
                  </a:cubicBezTo>
                  <a:cubicBezTo>
                    <a:pt x="232014" y="691897"/>
                    <a:pt x="311600" y="612310"/>
                    <a:pt x="325147" y="589732"/>
                  </a:cubicBezTo>
                  <a:cubicBezTo>
                    <a:pt x="338694" y="567154"/>
                    <a:pt x="291281" y="617954"/>
                    <a:pt x="267574" y="606665"/>
                  </a:cubicBezTo>
                  <a:cubicBezTo>
                    <a:pt x="243867" y="595376"/>
                    <a:pt x="226369" y="584651"/>
                    <a:pt x="182907" y="521998"/>
                  </a:cubicBezTo>
                  <a:cubicBezTo>
                    <a:pt x="139445" y="459345"/>
                    <a:pt x="31071" y="262354"/>
                    <a:pt x="6800" y="230745"/>
                  </a:cubicBezTo>
                  <a:cubicBezTo>
                    <a:pt x="-17471" y="199136"/>
                    <a:pt x="30507" y="336860"/>
                    <a:pt x="37280" y="332345"/>
                  </a:cubicBezTo>
                  <a:cubicBezTo>
                    <a:pt x="44053" y="327830"/>
                    <a:pt x="26556" y="253323"/>
                    <a:pt x="47440" y="203652"/>
                  </a:cubicBezTo>
                  <a:cubicBezTo>
                    <a:pt x="68324" y="153981"/>
                    <a:pt x="160894" y="-9708"/>
                    <a:pt x="165974" y="45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217E2604-D405-C207-F118-A03A020AFDB8}"/>
                </a:ext>
              </a:extLst>
            </p:cNvPr>
            <p:cNvSpPr/>
            <p:nvPr/>
          </p:nvSpPr>
          <p:spPr>
            <a:xfrm>
              <a:off x="6803244" y="496667"/>
              <a:ext cx="1236973" cy="1049619"/>
            </a:xfrm>
            <a:custGeom>
              <a:avLst/>
              <a:gdLst>
                <a:gd name="connsiteX0" fmla="*/ 3956 w 1236973"/>
                <a:gd name="connsiteY0" fmla="*/ 4560 h 1049619"/>
                <a:gd name="connsiteX1" fmla="*/ 640649 w 1236973"/>
                <a:gd name="connsiteY1" fmla="*/ 614160 h 1049619"/>
                <a:gd name="connsiteX2" fmla="*/ 627103 w 1236973"/>
                <a:gd name="connsiteY2" fmla="*/ 576906 h 1049619"/>
                <a:gd name="connsiteX3" fmla="*/ 972543 w 1236973"/>
                <a:gd name="connsiteY3" fmla="*/ 807200 h 1049619"/>
                <a:gd name="connsiteX4" fmla="*/ 1233316 w 1236973"/>
                <a:gd name="connsiteY4" fmla="*/ 1047653 h 1049619"/>
                <a:gd name="connsiteX5" fmla="*/ 1097849 w 1236973"/>
                <a:gd name="connsiteY5" fmla="*/ 905413 h 1049619"/>
                <a:gd name="connsiteX6" fmla="*/ 725316 w 1236973"/>
                <a:gd name="connsiteY6" fmla="*/ 631093 h 1049619"/>
                <a:gd name="connsiteX7" fmla="*/ 386649 w 1236973"/>
                <a:gd name="connsiteY7" fmla="*/ 350000 h 1049619"/>
                <a:gd name="connsiteX8" fmla="*/ 3956 w 1236973"/>
                <a:gd name="connsiteY8" fmla="*/ 4560 h 104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6973" h="1049619">
                  <a:moveTo>
                    <a:pt x="3956" y="4560"/>
                  </a:moveTo>
                  <a:cubicBezTo>
                    <a:pt x="46289" y="48587"/>
                    <a:pt x="536791" y="518769"/>
                    <a:pt x="640649" y="614160"/>
                  </a:cubicBezTo>
                  <a:cubicBezTo>
                    <a:pt x="744507" y="709551"/>
                    <a:pt x="571787" y="544733"/>
                    <a:pt x="627103" y="576906"/>
                  </a:cubicBezTo>
                  <a:cubicBezTo>
                    <a:pt x="682419" y="609079"/>
                    <a:pt x="871508" y="728742"/>
                    <a:pt x="972543" y="807200"/>
                  </a:cubicBezTo>
                  <a:cubicBezTo>
                    <a:pt x="1073579" y="885658"/>
                    <a:pt x="1212432" y="1031284"/>
                    <a:pt x="1233316" y="1047653"/>
                  </a:cubicBezTo>
                  <a:cubicBezTo>
                    <a:pt x="1254200" y="1064022"/>
                    <a:pt x="1182516" y="974840"/>
                    <a:pt x="1097849" y="905413"/>
                  </a:cubicBezTo>
                  <a:cubicBezTo>
                    <a:pt x="1013182" y="835986"/>
                    <a:pt x="843849" y="723662"/>
                    <a:pt x="725316" y="631093"/>
                  </a:cubicBezTo>
                  <a:cubicBezTo>
                    <a:pt x="606783" y="538524"/>
                    <a:pt x="502924" y="452729"/>
                    <a:pt x="386649" y="350000"/>
                  </a:cubicBezTo>
                  <a:cubicBezTo>
                    <a:pt x="270374" y="247271"/>
                    <a:pt x="-38377" y="-39467"/>
                    <a:pt x="3956" y="456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D4B1D865-567F-94AE-F198-F15C4946F8FD}"/>
                </a:ext>
              </a:extLst>
            </p:cNvPr>
            <p:cNvSpPr/>
            <p:nvPr/>
          </p:nvSpPr>
          <p:spPr>
            <a:xfrm>
              <a:off x="6915373" y="1711688"/>
              <a:ext cx="1137294" cy="784392"/>
            </a:xfrm>
            <a:custGeom>
              <a:avLst/>
              <a:gdLst>
                <a:gd name="connsiteX0" fmla="*/ 200 w 1137294"/>
                <a:gd name="connsiteY0" fmla="*/ 784285 h 784392"/>
                <a:gd name="connsiteX1" fmla="*/ 724947 w 1137294"/>
                <a:gd name="connsiteY1" fmla="*/ 401592 h 784392"/>
                <a:gd name="connsiteX2" fmla="*/ 1121187 w 1137294"/>
                <a:gd name="connsiteY2" fmla="*/ 15512 h 784392"/>
                <a:gd name="connsiteX3" fmla="*/ 1033134 w 1137294"/>
                <a:gd name="connsiteY3" fmla="*/ 96792 h 784392"/>
                <a:gd name="connsiteX4" fmla="*/ 782520 w 1137294"/>
                <a:gd name="connsiteY4" fmla="*/ 289832 h 784392"/>
                <a:gd name="connsiteX5" fmla="*/ 894280 w 1137294"/>
                <a:gd name="connsiteY5" fmla="*/ 245805 h 784392"/>
                <a:gd name="connsiteX6" fmla="*/ 653827 w 1137294"/>
                <a:gd name="connsiteY6" fmla="*/ 438845 h 784392"/>
                <a:gd name="connsiteX7" fmla="*/ 200 w 1137294"/>
                <a:gd name="connsiteY7" fmla="*/ 784285 h 78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7294" h="784392">
                  <a:moveTo>
                    <a:pt x="200" y="784285"/>
                  </a:moveTo>
                  <a:cubicBezTo>
                    <a:pt x="12053" y="778076"/>
                    <a:pt x="538116" y="529721"/>
                    <a:pt x="724947" y="401592"/>
                  </a:cubicBezTo>
                  <a:cubicBezTo>
                    <a:pt x="911778" y="273463"/>
                    <a:pt x="1069823" y="66312"/>
                    <a:pt x="1121187" y="15512"/>
                  </a:cubicBezTo>
                  <a:cubicBezTo>
                    <a:pt x="1172551" y="-35288"/>
                    <a:pt x="1089578" y="51072"/>
                    <a:pt x="1033134" y="96792"/>
                  </a:cubicBezTo>
                  <a:cubicBezTo>
                    <a:pt x="976690" y="142512"/>
                    <a:pt x="805662" y="264996"/>
                    <a:pt x="782520" y="289832"/>
                  </a:cubicBezTo>
                  <a:cubicBezTo>
                    <a:pt x="759378" y="314667"/>
                    <a:pt x="915729" y="220969"/>
                    <a:pt x="894280" y="245805"/>
                  </a:cubicBezTo>
                  <a:cubicBezTo>
                    <a:pt x="872831" y="270640"/>
                    <a:pt x="801711" y="350792"/>
                    <a:pt x="653827" y="438845"/>
                  </a:cubicBezTo>
                  <a:cubicBezTo>
                    <a:pt x="505943" y="526898"/>
                    <a:pt x="-11653" y="790494"/>
                    <a:pt x="200" y="78428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197D7439-C04D-93D1-1521-C48F4FD24AEC}"/>
                </a:ext>
              </a:extLst>
            </p:cNvPr>
            <p:cNvSpPr/>
            <p:nvPr/>
          </p:nvSpPr>
          <p:spPr>
            <a:xfrm>
              <a:off x="7426522" y="2008266"/>
              <a:ext cx="1138504" cy="407293"/>
            </a:xfrm>
            <a:custGeom>
              <a:avLst/>
              <a:gdLst>
                <a:gd name="connsiteX0" fmla="*/ 438 w 1138504"/>
                <a:gd name="connsiteY0" fmla="*/ 111787 h 407293"/>
                <a:gd name="connsiteX1" fmla="*/ 640518 w 1138504"/>
                <a:gd name="connsiteY1" fmla="*/ 352241 h 407293"/>
                <a:gd name="connsiteX2" fmla="*/ 505051 w 1138504"/>
                <a:gd name="connsiteY2" fmla="*/ 342081 h 407293"/>
                <a:gd name="connsiteX3" fmla="*/ 836945 w 1138504"/>
                <a:gd name="connsiteY3" fmla="*/ 406427 h 407293"/>
                <a:gd name="connsiteX4" fmla="*/ 1138358 w 1138504"/>
                <a:gd name="connsiteY4" fmla="*/ 287894 h 407293"/>
                <a:gd name="connsiteX5" fmla="*/ 870811 w 1138504"/>
                <a:gd name="connsiteY5" fmla="*/ 379334 h 407293"/>
                <a:gd name="connsiteX6" fmla="*/ 450865 w 1138504"/>
                <a:gd name="connsiteY6" fmla="*/ 392881 h 407293"/>
                <a:gd name="connsiteX7" fmla="*/ 691318 w 1138504"/>
                <a:gd name="connsiteY7" fmla="*/ 325147 h 407293"/>
                <a:gd name="connsiteX8" fmla="*/ 687931 w 1138504"/>
                <a:gd name="connsiteY8" fmla="*/ 274347 h 407293"/>
                <a:gd name="connsiteX9" fmla="*/ 884358 w 1138504"/>
                <a:gd name="connsiteY9" fmla="*/ 27 h 407293"/>
                <a:gd name="connsiteX10" fmla="*/ 701478 w 1138504"/>
                <a:gd name="connsiteY10" fmla="*/ 257414 h 407293"/>
                <a:gd name="connsiteX11" fmla="*/ 542305 w 1138504"/>
                <a:gd name="connsiteY11" fmla="*/ 284507 h 407293"/>
                <a:gd name="connsiteX12" fmla="*/ 438 w 1138504"/>
                <a:gd name="connsiteY12" fmla="*/ 111787 h 40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504" h="407293">
                  <a:moveTo>
                    <a:pt x="438" y="111787"/>
                  </a:moveTo>
                  <a:cubicBezTo>
                    <a:pt x="16807" y="123076"/>
                    <a:pt x="556416" y="313859"/>
                    <a:pt x="640518" y="352241"/>
                  </a:cubicBezTo>
                  <a:cubicBezTo>
                    <a:pt x="724620" y="390623"/>
                    <a:pt x="472313" y="333050"/>
                    <a:pt x="505051" y="342081"/>
                  </a:cubicBezTo>
                  <a:cubicBezTo>
                    <a:pt x="537789" y="351112"/>
                    <a:pt x="731394" y="415458"/>
                    <a:pt x="836945" y="406427"/>
                  </a:cubicBezTo>
                  <a:cubicBezTo>
                    <a:pt x="942496" y="397396"/>
                    <a:pt x="1132714" y="292409"/>
                    <a:pt x="1138358" y="287894"/>
                  </a:cubicBezTo>
                  <a:cubicBezTo>
                    <a:pt x="1144002" y="283379"/>
                    <a:pt x="985393" y="361836"/>
                    <a:pt x="870811" y="379334"/>
                  </a:cubicBezTo>
                  <a:cubicBezTo>
                    <a:pt x="756229" y="396832"/>
                    <a:pt x="480780" y="401912"/>
                    <a:pt x="450865" y="392881"/>
                  </a:cubicBezTo>
                  <a:cubicBezTo>
                    <a:pt x="420950" y="383850"/>
                    <a:pt x="651807" y="344903"/>
                    <a:pt x="691318" y="325147"/>
                  </a:cubicBezTo>
                  <a:cubicBezTo>
                    <a:pt x="730829" y="305391"/>
                    <a:pt x="655758" y="328534"/>
                    <a:pt x="687931" y="274347"/>
                  </a:cubicBezTo>
                  <a:cubicBezTo>
                    <a:pt x="720104" y="220160"/>
                    <a:pt x="882100" y="2849"/>
                    <a:pt x="884358" y="27"/>
                  </a:cubicBezTo>
                  <a:cubicBezTo>
                    <a:pt x="886616" y="-2795"/>
                    <a:pt x="758487" y="210001"/>
                    <a:pt x="701478" y="257414"/>
                  </a:cubicBezTo>
                  <a:cubicBezTo>
                    <a:pt x="644469" y="304827"/>
                    <a:pt x="653500" y="307649"/>
                    <a:pt x="542305" y="284507"/>
                  </a:cubicBezTo>
                  <a:cubicBezTo>
                    <a:pt x="431110" y="261365"/>
                    <a:pt x="-15931" y="100498"/>
                    <a:pt x="438" y="1117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454EA271-4B07-C4E6-A3C3-BE0946E21800}"/>
                </a:ext>
              </a:extLst>
            </p:cNvPr>
            <p:cNvSpPr/>
            <p:nvPr/>
          </p:nvSpPr>
          <p:spPr>
            <a:xfrm>
              <a:off x="7472941" y="1259129"/>
              <a:ext cx="715635" cy="903696"/>
            </a:xfrm>
            <a:custGeom>
              <a:avLst/>
              <a:gdLst>
                <a:gd name="connsiteX0" fmla="*/ 4819 w 715635"/>
                <a:gd name="connsiteY0" fmla="*/ 4098 h 903696"/>
                <a:gd name="connsiteX1" fmla="*/ 380739 w 715635"/>
                <a:gd name="connsiteY1" fmla="*/ 170044 h 903696"/>
                <a:gd name="connsiteX2" fmla="*/ 695699 w 715635"/>
                <a:gd name="connsiteY2" fmla="*/ 623858 h 903696"/>
                <a:gd name="connsiteX3" fmla="*/ 675379 w 715635"/>
                <a:gd name="connsiteY3" fmla="*/ 522258 h 903696"/>
                <a:gd name="connsiteX4" fmla="*/ 611032 w 715635"/>
                <a:gd name="connsiteY4" fmla="*/ 657724 h 903696"/>
                <a:gd name="connsiteX5" fmla="*/ 177539 w 715635"/>
                <a:gd name="connsiteY5" fmla="*/ 901564 h 903696"/>
                <a:gd name="connsiteX6" fmla="*/ 414606 w 715635"/>
                <a:gd name="connsiteY6" fmla="*/ 769484 h 903696"/>
                <a:gd name="connsiteX7" fmla="*/ 678766 w 715635"/>
                <a:gd name="connsiteY7" fmla="*/ 647564 h 903696"/>
                <a:gd name="connsiteX8" fmla="*/ 563619 w 715635"/>
                <a:gd name="connsiteY8" fmla="*/ 447751 h 903696"/>
                <a:gd name="connsiteX9" fmla="*/ 380739 w 715635"/>
                <a:gd name="connsiteY9" fmla="*/ 190364 h 903696"/>
                <a:gd name="connsiteX10" fmla="*/ 184312 w 715635"/>
                <a:gd name="connsiteY10" fmla="*/ 61671 h 903696"/>
                <a:gd name="connsiteX11" fmla="*/ 4819 w 715635"/>
                <a:gd name="connsiteY11" fmla="*/ 4098 h 90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5635" h="903696">
                  <a:moveTo>
                    <a:pt x="4819" y="4098"/>
                  </a:moveTo>
                  <a:cubicBezTo>
                    <a:pt x="37557" y="22160"/>
                    <a:pt x="265592" y="66751"/>
                    <a:pt x="380739" y="170044"/>
                  </a:cubicBezTo>
                  <a:cubicBezTo>
                    <a:pt x="495886" y="273337"/>
                    <a:pt x="646592" y="565156"/>
                    <a:pt x="695699" y="623858"/>
                  </a:cubicBezTo>
                  <a:cubicBezTo>
                    <a:pt x="744806" y="682560"/>
                    <a:pt x="689490" y="516614"/>
                    <a:pt x="675379" y="522258"/>
                  </a:cubicBezTo>
                  <a:cubicBezTo>
                    <a:pt x="661268" y="527902"/>
                    <a:pt x="694005" y="594506"/>
                    <a:pt x="611032" y="657724"/>
                  </a:cubicBezTo>
                  <a:cubicBezTo>
                    <a:pt x="528059" y="720942"/>
                    <a:pt x="210277" y="882937"/>
                    <a:pt x="177539" y="901564"/>
                  </a:cubicBezTo>
                  <a:cubicBezTo>
                    <a:pt x="144801" y="920191"/>
                    <a:pt x="331068" y="811817"/>
                    <a:pt x="414606" y="769484"/>
                  </a:cubicBezTo>
                  <a:cubicBezTo>
                    <a:pt x="498144" y="727151"/>
                    <a:pt x="653931" y="701186"/>
                    <a:pt x="678766" y="647564"/>
                  </a:cubicBezTo>
                  <a:cubicBezTo>
                    <a:pt x="703601" y="593942"/>
                    <a:pt x="613290" y="523951"/>
                    <a:pt x="563619" y="447751"/>
                  </a:cubicBezTo>
                  <a:cubicBezTo>
                    <a:pt x="513948" y="371551"/>
                    <a:pt x="443957" y="254711"/>
                    <a:pt x="380739" y="190364"/>
                  </a:cubicBezTo>
                  <a:cubicBezTo>
                    <a:pt x="317521" y="126017"/>
                    <a:pt x="254303" y="91586"/>
                    <a:pt x="184312" y="61671"/>
                  </a:cubicBezTo>
                  <a:cubicBezTo>
                    <a:pt x="114321" y="31756"/>
                    <a:pt x="-27919" y="-13964"/>
                    <a:pt x="4819" y="409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9C9EBBBE-9209-BD60-0413-C97EFDA877F6}"/>
                </a:ext>
              </a:extLst>
            </p:cNvPr>
            <p:cNvSpPr/>
            <p:nvPr/>
          </p:nvSpPr>
          <p:spPr>
            <a:xfrm>
              <a:off x="7006927" y="2390379"/>
              <a:ext cx="1172421" cy="227435"/>
            </a:xfrm>
            <a:custGeom>
              <a:avLst/>
              <a:gdLst>
                <a:gd name="connsiteX0" fmla="*/ 86 w 1172421"/>
                <a:gd name="connsiteY0" fmla="*/ 217354 h 227435"/>
                <a:gd name="connsiteX1" fmla="*/ 565660 w 1172421"/>
                <a:gd name="connsiteY1" fmla="*/ 7381 h 227435"/>
                <a:gd name="connsiteX2" fmla="*/ 511473 w 1172421"/>
                <a:gd name="connsiteY2" fmla="*/ 54794 h 227435"/>
                <a:gd name="connsiteX3" fmla="*/ 941580 w 1172421"/>
                <a:gd name="connsiteY3" fmla="*/ 125914 h 227435"/>
                <a:gd name="connsiteX4" fmla="*/ 870460 w 1172421"/>
                <a:gd name="connsiteY4" fmla="*/ 183488 h 227435"/>
                <a:gd name="connsiteX5" fmla="*/ 1171873 w 1172421"/>
                <a:gd name="connsiteY5" fmla="*/ 220741 h 227435"/>
                <a:gd name="connsiteX6" fmla="*/ 941580 w 1172421"/>
                <a:gd name="connsiteY6" fmla="*/ 220741 h 227435"/>
                <a:gd name="connsiteX7" fmla="*/ 819660 w 1172421"/>
                <a:gd name="connsiteY7" fmla="*/ 153008 h 227435"/>
                <a:gd name="connsiteX8" fmla="*/ 525020 w 1172421"/>
                <a:gd name="connsiteY8" fmla="*/ 27701 h 227435"/>
                <a:gd name="connsiteX9" fmla="*/ 86 w 1172421"/>
                <a:gd name="connsiteY9" fmla="*/ 217354 h 22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2421" h="227435">
                  <a:moveTo>
                    <a:pt x="86" y="217354"/>
                  </a:moveTo>
                  <a:cubicBezTo>
                    <a:pt x="6859" y="213967"/>
                    <a:pt x="480429" y="34474"/>
                    <a:pt x="565660" y="7381"/>
                  </a:cubicBezTo>
                  <a:cubicBezTo>
                    <a:pt x="650891" y="-19712"/>
                    <a:pt x="448820" y="35039"/>
                    <a:pt x="511473" y="54794"/>
                  </a:cubicBezTo>
                  <a:cubicBezTo>
                    <a:pt x="574126" y="74549"/>
                    <a:pt x="881749" y="104465"/>
                    <a:pt x="941580" y="125914"/>
                  </a:cubicBezTo>
                  <a:cubicBezTo>
                    <a:pt x="1001411" y="147363"/>
                    <a:pt x="832078" y="167684"/>
                    <a:pt x="870460" y="183488"/>
                  </a:cubicBezTo>
                  <a:cubicBezTo>
                    <a:pt x="908842" y="199292"/>
                    <a:pt x="1160020" y="214532"/>
                    <a:pt x="1171873" y="220741"/>
                  </a:cubicBezTo>
                  <a:cubicBezTo>
                    <a:pt x="1183726" y="226950"/>
                    <a:pt x="1000282" y="232030"/>
                    <a:pt x="941580" y="220741"/>
                  </a:cubicBezTo>
                  <a:cubicBezTo>
                    <a:pt x="882878" y="209452"/>
                    <a:pt x="889087" y="185181"/>
                    <a:pt x="819660" y="153008"/>
                  </a:cubicBezTo>
                  <a:cubicBezTo>
                    <a:pt x="750233" y="120835"/>
                    <a:pt x="663309" y="15283"/>
                    <a:pt x="525020" y="27701"/>
                  </a:cubicBezTo>
                  <a:cubicBezTo>
                    <a:pt x="386731" y="40119"/>
                    <a:pt x="-6687" y="220741"/>
                    <a:pt x="86" y="21735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53AA278D-7B27-4B27-88D7-E4418AE364DA}"/>
                </a:ext>
              </a:extLst>
            </p:cNvPr>
            <p:cNvSpPr/>
            <p:nvPr/>
          </p:nvSpPr>
          <p:spPr>
            <a:xfrm>
              <a:off x="7179527" y="2523011"/>
              <a:ext cx="975185" cy="169488"/>
            </a:xfrm>
            <a:custGeom>
              <a:avLst/>
              <a:gdLst>
                <a:gd name="connsiteX0" fmla="*/ 206 w 975185"/>
                <a:gd name="connsiteY0" fmla="*/ 138909 h 169488"/>
                <a:gd name="connsiteX1" fmla="*/ 372740 w 975185"/>
                <a:gd name="connsiteY1" fmla="*/ 77949 h 169488"/>
                <a:gd name="connsiteX2" fmla="*/ 951860 w 975185"/>
                <a:gd name="connsiteY2" fmla="*/ 166002 h 169488"/>
                <a:gd name="connsiteX3" fmla="*/ 836713 w 975185"/>
                <a:gd name="connsiteY3" fmla="*/ 145682 h 169488"/>
                <a:gd name="connsiteX4" fmla="*/ 606420 w 975185"/>
                <a:gd name="connsiteY4" fmla="*/ 88109 h 169488"/>
                <a:gd name="connsiteX5" fmla="*/ 308393 w 975185"/>
                <a:gd name="connsiteY5" fmla="*/ 56 h 169488"/>
                <a:gd name="connsiteX6" fmla="*/ 470953 w 975185"/>
                <a:gd name="connsiteY6" fmla="*/ 74562 h 169488"/>
                <a:gd name="connsiteX7" fmla="*/ 321940 w 975185"/>
                <a:gd name="connsiteY7" fmla="*/ 61016 h 169488"/>
                <a:gd name="connsiteX8" fmla="*/ 206 w 975185"/>
                <a:gd name="connsiteY8" fmla="*/ 138909 h 16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185" h="169488">
                  <a:moveTo>
                    <a:pt x="206" y="138909"/>
                  </a:moveTo>
                  <a:cubicBezTo>
                    <a:pt x="8673" y="141731"/>
                    <a:pt x="214131" y="73434"/>
                    <a:pt x="372740" y="77949"/>
                  </a:cubicBezTo>
                  <a:cubicBezTo>
                    <a:pt x="531349" y="82464"/>
                    <a:pt x="874531" y="154713"/>
                    <a:pt x="951860" y="166002"/>
                  </a:cubicBezTo>
                  <a:cubicBezTo>
                    <a:pt x="1029189" y="177291"/>
                    <a:pt x="894286" y="158664"/>
                    <a:pt x="836713" y="145682"/>
                  </a:cubicBezTo>
                  <a:cubicBezTo>
                    <a:pt x="779140" y="132700"/>
                    <a:pt x="694473" y="112380"/>
                    <a:pt x="606420" y="88109"/>
                  </a:cubicBezTo>
                  <a:cubicBezTo>
                    <a:pt x="518367" y="63838"/>
                    <a:pt x="330971" y="2314"/>
                    <a:pt x="308393" y="56"/>
                  </a:cubicBezTo>
                  <a:cubicBezTo>
                    <a:pt x="285815" y="-2202"/>
                    <a:pt x="468695" y="64402"/>
                    <a:pt x="470953" y="74562"/>
                  </a:cubicBezTo>
                  <a:cubicBezTo>
                    <a:pt x="473211" y="84722"/>
                    <a:pt x="397575" y="50856"/>
                    <a:pt x="321940" y="61016"/>
                  </a:cubicBezTo>
                  <a:cubicBezTo>
                    <a:pt x="246305" y="71176"/>
                    <a:pt x="-8261" y="136087"/>
                    <a:pt x="206" y="13890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B79458DE-C600-64B4-7BD6-5382E075C649}"/>
                </a:ext>
              </a:extLst>
            </p:cNvPr>
            <p:cNvSpPr/>
            <p:nvPr/>
          </p:nvSpPr>
          <p:spPr>
            <a:xfrm>
              <a:off x="7799467" y="1912343"/>
              <a:ext cx="766603" cy="378595"/>
            </a:xfrm>
            <a:custGeom>
              <a:avLst/>
              <a:gdLst>
                <a:gd name="connsiteX0" fmla="*/ 26 w 766603"/>
                <a:gd name="connsiteY0" fmla="*/ 251737 h 378595"/>
                <a:gd name="connsiteX1" fmla="*/ 213386 w 766603"/>
                <a:gd name="connsiteY1" fmla="*/ 261897 h 378595"/>
                <a:gd name="connsiteX2" fmla="*/ 440293 w 766603"/>
                <a:gd name="connsiteY2" fmla="*/ 14670 h 378595"/>
                <a:gd name="connsiteX3" fmla="*/ 497866 w 766603"/>
                <a:gd name="connsiteY3" fmla="*/ 65470 h 378595"/>
                <a:gd name="connsiteX4" fmla="*/ 758640 w 766603"/>
                <a:gd name="connsiteY4" fmla="*/ 370270 h 378595"/>
                <a:gd name="connsiteX5" fmla="*/ 677360 w 766603"/>
                <a:gd name="connsiteY5" fmla="*/ 272057 h 378595"/>
                <a:gd name="connsiteX6" fmla="*/ 453840 w 766603"/>
                <a:gd name="connsiteY6" fmla="*/ 55310 h 378595"/>
                <a:gd name="connsiteX7" fmla="*/ 355626 w 766603"/>
                <a:gd name="connsiteY7" fmla="*/ 119657 h 378595"/>
                <a:gd name="connsiteX8" fmla="*/ 274346 w 766603"/>
                <a:gd name="connsiteY8" fmla="*/ 244964 h 378595"/>
                <a:gd name="connsiteX9" fmla="*/ 226933 w 766603"/>
                <a:gd name="connsiteY9" fmla="*/ 282217 h 378595"/>
                <a:gd name="connsiteX10" fmla="*/ 26 w 766603"/>
                <a:gd name="connsiteY10" fmla="*/ 251737 h 37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6603" h="378595">
                  <a:moveTo>
                    <a:pt x="26" y="251737"/>
                  </a:moveTo>
                  <a:cubicBezTo>
                    <a:pt x="-2232" y="248350"/>
                    <a:pt x="140008" y="301408"/>
                    <a:pt x="213386" y="261897"/>
                  </a:cubicBezTo>
                  <a:cubicBezTo>
                    <a:pt x="286764" y="222386"/>
                    <a:pt x="392880" y="47408"/>
                    <a:pt x="440293" y="14670"/>
                  </a:cubicBezTo>
                  <a:cubicBezTo>
                    <a:pt x="487706" y="-18068"/>
                    <a:pt x="444808" y="6203"/>
                    <a:pt x="497866" y="65470"/>
                  </a:cubicBezTo>
                  <a:cubicBezTo>
                    <a:pt x="550924" y="124737"/>
                    <a:pt x="728724" y="335839"/>
                    <a:pt x="758640" y="370270"/>
                  </a:cubicBezTo>
                  <a:cubicBezTo>
                    <a:pt x="788556" y="404701"/>
                    <a:pt x="728160" y="324550"/>
                    <a:pt x="677360" y="272057"/>
                  </a:cubicBezTo>
                  <a:cubicBezTo>
                    <a:pt x="626560" y="219564"/>
                    <a:pt x="507462" y="80710"/>
                    <a:pt x="453840" y="55310"/>
                  </a:cubicBezTo>
                  <a:cubicBezTo>
                    <a:pt x="400218" y="29910"/>
                    <a:pt x="385542" y="88048"/>
                    <a:pt x="355626" y="119657"/>
                  </a:cubicBezTo>
                  <a:cubicBezTo>
                    <a:pt x="325710" y="151266"/>
                    <a:pt x="295795" y="217871"/>
                    <a:pt x="274346" y="244964"/>
                  </a:cubicBezTo>
                  <a:cubicBezTo>
                    <a:pt x="252897" y="272057"/>
                    <a:pt x="271524" y="279395"/>
                    <a:pt x="226933" y="282217"/>
                  </a:cubicBezTo>
                  <a:cubicBezTo>
                    <a:pt x="182342" y="285039"/>
                    <a:pt x="2284" y="255124"/>
                    <a:pt x="26" y="25173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04B93BFD-96BE-65F3-28B9-392124FC5FBD}"/>
                </a:ext>
              </a:extLst>
            </p:cNvPr>
            <p:cNvSpPr/>
            <p:nvPr/>
          </p:nvSpPr>
          <p:spPr>
            <a:xfrm>
              <a:off x="8225952" y="2164069"/>
              <a:ext cx="217187" cy="206841"/>
            </a:xfrm>
            <a:custGeom>
              <a:avLst/>
              <a:gdLst>
                <a:gd name="connsiteX0" fmla="*/ 217008 w 217187"/>
                <a:gd name="connsiteY0" fmla="*/ 11 h 206841"/>
                <a:gd name="connsiteX1" fmla="*/ 57835 w 217187"/>
                <a:gd name="connsiteY1" fmla="*/ 54198 h 206841"/>
                <a:gd name="connsiteX2" fmla="*/ 3648 w 217187"/>
                <a:gd name="connsiteY2" fmla="*/ 203211 h 206841"/>
                <a:gd name="connsiteX3" fmla="*/ 7035 w 217187"/>
                <a:gd name="connsiteY3" fmla="*/ 152411 h 206841"/>
                <a:gd name="connsiteX4" fmla="*/ 23968 w 217187"/>
                <a:gd name="connsiteY4" fmla="*/ 57584 h 206841"/>
                <a:gd name="connsiteX5" fmla="*/ 217008 w 217187"/>
                <a:gd name="connsiteY5" fmla="*/ 11 h 20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87" h="206841">
                  <a:moveTo>
                    <a:pt x="217008" y="11"/>
                  </a:moveTo>
                  <a:cubicBezTo>
                    <a:pt x="222652" y="-553"/>
                    <a:pt x="93395" y="20331"/>
                    <a:pt x="57835" y="54198"/>
                  </a:cubicBezTo>
                  <a:cubicBezTo>
                    <a:pt x="22275" y="88065"/>
                    <a:pt x="12115" y="186842"/>
                    <a:pt x="3648" y="203211"/>
                  </a:cubicBezTo>
                  <a:cubicBezTo>
                    <a:pt x="-4819" y="219580"/>
                    <a:pt x="3648" y="176682"/>
                    <a:pt x="7035" y="152411"/>
                  </a:cubicBezTo>
                  <a:cubicBezTo>
                    <a:pt x="10422" y="128140"/>
                    <a:pt x="-13850" y="86371"/>
                    <a:pt x="23968" y="57584"/>
                  </a:cubicBezTo>
                  <a:cubicBezTo>
                    <a:pt x="61786" y="28797"/>
                    <a:pt x="211364" y="575"/>
                    <a:pt x="217008" y="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AD652D27-91B8-0C68-E6DA-49DC3D2AEC7B}"/>
                </a:ext>
              </a:extLst>
            </p:cNvPr>
            <p:cNvSpPr/>
            <p:nvPr/>
          </p:nvSpPr>
          <p:spPr>
            <a:xfrm>
              <a:off x="7430334" y="2592130"/>
              <a:ext cx="1105638" cy="682724"/>
            </a:xfrm>
            <a:custGeom>
              <a:avLst/>
              <a:gdLst>
                <a:gd name="connsiteX0" fmla="*/ 13 w 1105638"/>
                <a:gd name="connsiteY0" fmla="*/ 96883 h 682724"/>
                <a:gd name="connsiteX1" fmla="*/ 409799 w 1105638"/>
                <a:gd name="connsiteY1" fmla="*/ 252670 h 682724"/>
                <a:gd name="connsiteX2" fmla="*/ 758626 w 1105638"/>
                <a:gd name="connsiteY2" fmla="*/ 212030 h 682724"/>
                <a:gd name="connsiteX3" fmla="*/ 670573 w 1105638"/>
                <a:gd name="connsiteY3" fmla="*/ 245897 h 682724"/>
                <a:gd name="connsiteX4" fmla="*/ 1097293 w 1105638"/>
                <a:gd name="connsiteY4" fmla="*/ 5443 h 682724"/>
                <a:gd name="connsiteX5" fmla="*/ 924573 w 1105638"/>
                <a:gd name="connsiteY5" fmla="*/ 103657 h 682724"/>
                <a:gd name="connsiteX6" fmla="*/ 575746 w 1105638"/>
                <a:gd name="connsiteY6" fmla="*/ 391523 h 682724"/>
                <a:gd name="connsiteX7" fmla="*/ 850066 w 1105638"/>
                <a:gd name="connsiteY7" fmla="*/ 669230 h 682724"/>
                <a:gd name="connsiteX8" fmla="*/ 765399 w 1105638"/>
                <a:gd name="connsiteY8" fmla="*/ 618430 h 682724"/>
                <a:gd name="connsiteX9" fmla="*/ 582519 w 1105638"/>
                <a:gd name="connsiteY9" fmla="*/ 435550 h 682724"/>
                <a:gd name="connsiteX10" fmla="*/ 447053 w 1105638"/>
                <a:gd name="connsiteY10" fmla="*/ 367817 h 682724"/>
                <a:gd name="connsiteX11" fmla="*/ 548653 w 1105638"/>
                <a:gd name="connsiteY11" fmla="*/ 425390 h 682724"/>
                <a:gd name="connsiteX12" fmla="*/ 640093 w 1105638"/>
                <a:gd name="connsiteY12" fmla="*/ 320403 h 682724"/>
                <a:gd name="connsiteX13" fmla="*/ 724759 w 1105638"/>
                <a:gd name="connsiteY13" fmla="*/ 198483 h 682724"/>
                <a:gd name="connsiteX14" fmla="*/ 396253 w 1105638"/>
                <a:gd name="connsiteY14" fmla="*/ 242510 h 682724"/>
                <a:gd name="connsiteX15" fmla="*/ 13 w 1105638"/>
                <a:gd name="connsiteY15" fmla="*/ 96883 h 68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5638" h="682724">
                  <a:moveTo>
                    <a:pt x="13" y="96883"/>
                  </a:moveTo>
                  <a:cubicBezTo>
                    <a:pt x="2271" y="98576"/>
                    <a:pt x="283364" y="233479"/>
                    <a:pt x="409799" y="252670"/>
                  </a:cubicBezTo>
                  <a:cubicBezTo>
                    <a:pt x="536234" y="271861"/>
                    <a:pt x="715164" y="213159"/>
                    <a:pt x="758626" y="212030"/>
                  </a:cubicBezTo>
                  <a:cubicBezTo>
                    <a:pt x="802088" y="210901"/>
                    <a:pt x="614129" y="280328"/>
                    <a:pt x="670573" y="245897"/>
                  </a:cubicBezTo>
                  <a:cubicBezTo>
                    <a:pt x="727017" y="211466"/>
                    <a:pt x="1097293" y="5443"/>
                    <a:pt x="1097293" y="5443"/>
                  </a:cubicBezTo>
                  <a:cubicBezTo>
                    <a:pt x="1139626" y="-18264"/>
                    <a:pt x="1011497" y="39310"/>
                    <a:pt x="924573" y="103657"/>
                  </a:cubicBezTo>
                  <a:cubicBezTo>
                    <a:pt x="837649" y="168004"/>
                    <a:pt x="588164" y="297261"/>
                    <a:pt x="575746" y="391523"/>
                  </a:cubicBezTo>
                  <a:cubicBezTo>
                    <a:pt x="563328" y="485785"/>
                    <a:pt x="818457" y="631412"/>
                    <a:pt x="850066" y="669230"/>
                  </a:cubicBezTo>
                  <a:cubicBezTo>
                    <a:pt x="881675" y="707048"/>
                    <a:pt x="809990" y="657377"/>
                    <a:pt x="765399" y="618430"/>
                  </a:cubicBezTo>
                  <a:cubicBezTo>
                    <a:pt x="720808" y="579483"/>
                    <a:pt x="635577" y="477319"/>
                    <a:pt x="582519" y="435550"/>
                  </a:cubicBezTo>
                  <a:cubicBezTo>
                    <a:pt x="529461" y="393781"/>
                    <a:pt x="452697" y="369510"/>
                    <a:pt x="447053" y="367817"/>
                  </a:cubicBezTo>
                  <a:cubicBezTo>
                    <a:pt x="441409" y="366124"/>
                    <a:pt x="516480" y="433292"/>
                    <a:pt x="548653" y="425390"/>
                  </a:cubicBezTo>
                  <a:cubicBezTo>
                    <a:pt x="580826" y="417488"/>
                    <a:pt x="610742" y="358221"/>
                    <a:pt x="640093" y="320403"/>
                  </a:cubicBezTo>
                  <a:cubicBezTo>
                    <a:pt x="669444" y="282585"/>
                    <a:pt x="765399" y="211465"/>
                    <a:pt x="724759" y="198483"/>
                  </a:cubicBezTo>
                  <a:cubicBezTo>
                    <a:pt x="684119" y="185501"/>
                    <a:pt x="510835" y="256621"/>
                    <a:pt x="396253" y="242510"/>
                  </a:cubicBezTo>
                  <a:cubicBezTo>
                    <a:pt x="281671" y="228399"/>
                    <a:pt x="-2245" y="95190"/>
                    <a:pt x="13" y="9688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CB1C65AA-AECF-B852-687D-0DB1A0872A1A}"/>
                </a:ext>
              </a:extLst>
            </p:cNvPr>
            <p:cNvSpPr/>
            <p:nvPr/>
          </p:nvSpPr>
          <p:spPr>
            <a:xfrm>
              <a:off x="7323653" y="2724396"/>
              <a:ext cx="415706" cy="1074961"/>
            </a:xfrm>
            <a:custGeom>
              <a:avLst/>
              <a:gdLst>
                <a:gd name="connsiteX0" fmla="*/ 1707 w 415706"/>
                <a:gd name="connsiteY0" fmla="*/ 1871 h 1074961"/>
                <a:gd name="connsiteX1" fmla="*/ 259094 w 415706"/>
                <a:gd name="connsiteY1" fmla="*/ 337151 h 1074961"/>
                <a:gd name="connsiteX2" fmla="*/ 154107 w 415706"/>
                <a:gd name="connsiteY2" fmla="*/ 238937 h 1074961"/>
                <a:gd name="connsiteX3" fmla="*/ 218454 w 415706"/>
                <a:gd name="connsiteY3" fmla="*/ 377791 h 1074961"/>
                <a:gd name="connsiteX4" fmla="*/ 174427 w 415706"/>
                <a:gd name="connsiteY4" fmla="*/ 313444 h 1074961"/>
                <a:gd name="connsiteX5" fmla="*/ 177814 w 415706"/>
                <a:gd name="connsiteY5" fmla="*/ 391337 h 1074961"/>
                <a:gd name="connsiteX6" fmla="*/ 150720 w 415706"/>
                <a:gd name="connsiteY6" fmla="*/ 411657 h 1074961"/>
                <a:gd name="connsiteX7" fmla="*/ 181200 w 415706"/>
                <a:gd name="connsiteY7" fmla="*/ 411657 h 1074961"/>
                <a:gd name="connsiteX8" fmla="*/ 340374 w 415706"/>
                <a:gd name="connsiteY8" fmla="*/ 926431 h 1074961"/>
                <a:gd name="connsiteX9" fmla="*/ 414880 w 415706"/>
                <a:gd name="connsiteY9" fmla="*/ 1068671 h 1074961"/>
                <a:gd name="connsiteX10" fmla="*/ 296347 w 415706"/>
                <a:gd name="connsiteY10" fmla="*/ 767257 h 1074961"/>
                <a:gd name="connsiteX11" fmla="*/ 174427 w 415706"/>
                <a:gd name="connsiteY11" fmla="*/ 350697 h 1074961"/>
                <a:gd name="connsiteX12" fmla="*/ 147334 w 415706"/>
                <a:gd name="connsiteY12" fmla="*/ 208457 h 1074961"/>
                <a:gd name="connsiteX13" fmla="*/ 1707 w 415706"/>
                <a:gd name="connsiteY13" fmla="*/ 1871 h 107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5706" h="1074961">
                  <a:moveTo>
                    <a:pt x="1707" y="1871"/>
                  </a:moveTo>
                  <a:cubicBezTo>
                    <a:pt x="20334" y="23320"/>
                    <a:pt x="233694" y="297640"/>
                    <a:pt x="259094" y="337151"/>
                  </a:cubicBezTo>
                  <a:cubicBezTo>
                    <a:pt x="284494" y="376662"/>
                    <a:pt x="160880" y="232164"/>
                    <a:pt x="154107" y="238937"/>
                  </a:cubicBezTo>
                  <a:cubicBezTo>
                    <a:pt x="147334" y="245710"/>
                    <a:pt x="215067" y="365373"/>
                    <a:pt x="218454" y="377791"/>
                  </a:cubicBezTo>
                  <a:cubicBezTo>
                    <a:pt x="221841" y="390209"/>
                    <a:pt x="181200" y="311186"/>
                    <a:pt x="174427" y="313444"/>
                  </a:cubicBezTo>
                  <a:cubicBezTo>
                    <a:pt x="167654" y="315702"/>
                    <a:pt x="181765" y="374968"/>
                    <a:pt x="177814" y="391337"/>
                  </a:cubicBezTo>
                  <a:cubicBezTo>
                    <a:pt x="173863" y="407706"/>
                    <a:pt x="150156" y="408270"/>
                    <a:pt x="150720" y="411657"/>
                  </a:cubicBezTo>
                  <a:cubicBezTo>
                    <a:pt x="151284" y="415044"/>
                    <a:pt x="149591" y="325861"/>
                    <a:pt x="181200" y="411657"/>
                  </a:cubicBezTo>
                  <a:cubicBezTo>
                    <a:pt x="212809" y="497453"/>
                    <a:pt x="301427" y="816929"/>
                    <a:pt x="340374" y="926431"/>
                  </a:cubicBezTo>
                  <a:cubicBezTo>
                    <a:pt x="379321" y="1035933"/>
                    <a:pt x="422218" y="1095200"/>
                    <a:pt x="414880" y="1068671"/>
                  </a:cubicBezTo>
                  <a:cubicBezTo>
                    <a:pt x="407542" y="1042142"/>
                    <a:pt x="336423" y="886919"/>
                    <a:pt x="296347" y="767257"/>
                  </a:cubicBezTo>
                  <a:cubicBezTo>
                    <a:pt x="256271" y="647595"/>
                    <a:pt x="199263" y="443830"/>
                    <a:pt x="174427" y="350697"/>
                  </a:cubicBezTo>
                  <a:cubicBezTo>
                    <a:pt x="149592" y="257564"/>
                    <a:pt x="172169" y="267724"/>
                    <a:pt x="147334" y="208457"/>
                  </a:cubicBezTo>
                  <a:cubicBezTo>
                    <a:pt x="122499" y="149190"/>
                    <a:pt x="-16920" y="-19578"/>
                    <a:pt x="1707" y="187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AD5EB434-01B6-6D26-488F-79CEFCC14B65}"/>
                </a:ext>
              </a:extLst>
            </p:cNvPr>
            <p:cNvSpPr/>
            <p:nvPr/>
          </p:nvSpPr>
          <p:spPr>
            <a:xfrm>
              <a:off x="7419817" y="2905678"/>
              <a:ext cx="907245" cy="727125"/>
            </a:xfrm>
            <a:custGeom>
              <a:avLst/>
              <a:gdLst>
                <a:gd name="connsiteX0" fmla="*/ 370 w 907245"/>
                <a:gd name="connsiteY0" fmla="*/ 82 h 727125"/>
                <a:gd name="connsiteX1" fmla="*/ 311943 w 907245"/>
                <a:gd name="connsiteY1" fmla="*/ 321815 h 727125"/>
                <a:gd name="connsiteX2" fmla="*/ 870743 w 907245"/>
                <a:gd name="connsiteY2" fmla="*/ 701122 h 727125"/>
                <a:gd name="connsiteX3" fmla="*/ 836876 w 907245"/>
                <a:gd name="connsiteY3" fmla="*/ 677415 h 727125"/>
                <a:gd name="connsiteX4" fmla="*/ 704796 w 907245"/>
                <a:gd name="connsiteY4" fmla="*/ 545335 h 727125"/>
                <a:gd name="connsiteX5" fmla="*/ 291623 w 907245"/>
                <a:gd name="connsiteY5" fmla="*/ 345522 h 727125"/>
                <a:gd name="connsiteX6" fmla="*/ 389836 w 907245"/>
                <a:gd name="connsiteY6" fmla="*/ 416642 h 727125"/>
                <a:gd name="connsiteX7" fmla="*/ 250983 w 907245"/>
                <a:gd name="connsiteY7" fmla="*/ 291335 h 727125"/>
                <a:gd name="connsiteX8" fmla="*/ 370 w 907245"/>
                <a:gd name="connsiteY8" fmla="*/ 82 h 7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245" h="727125">
                  <a:moveTo>
                    <a:pt x="370" y="82"/>
                  </a:moveTo>
                  <a:cubicBezTo>
                    <a:pt x="10530" y="5162"/>
                    <a:pt x="166881" y="204975"/>
                    <a:pt x="311943" y="321815"/>
                  </a:cubicBezTo>
                  <a:cubicBezTo>
                    <a:pt x="457005" y="438655"/>
                    <a:pt x="783254" y="641855"/>
                    <a:pt x="870743" y="701122"/>
                  </a:cubicBezTo>
                  <a:cubicBezTo>
                    <a:pt x="958232" y="760389"/>
                    <a:pt x="864534" y="703380"/>
                    <a:pt x="836876" y="677415"/>
                  </a:cubicBezTo>
                  <a:cubicBezTo>
                    <a:pt x="809218" y="651451"/>
                    <a:pt x="795671" y="600650"/>
                    <a:pt x="704796" y="545335"/>
                  </a:cubicBezTo>
                  <a:cubicBezTo>
                    <a:pt x="613921" y="490020"/>
                    <a:pt x="344116" y="366971"/>
                    <a:pt x="291623" y="345522"/>
                  </a:cubicBezTo>
                  <a:cubicBezTo>
                    <a:pt x="239130" y="324073"/>
                    <a:pt x="396609" y="425673"/>
                    <a:pt x="389836" y="416642"/>
                  </a:cubicBezTo>
                  <a:cubicBezTo>
                    <a:pt x="383063" y="407611"/>
                    <a:pt x="310250" y="356810"/>
                    <a:pt x="250983" y="291335"/>
                  </a:cubicBezTo>
                  <a:cubicBezTo>
                    <a:pt x="191716" y="225860"/>
                    <a:pt x="-9790" y="-4998"/>
                    <a:pt x="370" y="8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2FC368EC-BCCC-3F78-B88D-E447CE1929D9}"/>
                </a:ext>
              </a:extLst>
            </p:cNvPr>
            <p:cNvSpPr/>
            <p:nvPr/>
          </p:nvSpPr>
          <p:spPr>
            <a:xfrm>
              <a:off x="6732208" y="2549705"/>
              <a:ext cx="885515" cy="469690"/>
            </a:xfrm>
            <a:custGeom>
              <a:avLst/>
              <a:gdLst>
                <a:gd name="connsiteX0" fmla="*/ 485 w 885515"/>
                <a:gd name="connsiteY0" fmla="*/ 455 h 469690"/>
                <a:gd name="connsiteX1" fmla="*/ 359472 w 885515"/>
                <a:gd name="connsiteY1" fmla="*/ 37708 h 469690"/>
                <a:gd name="connsiteX2" fmla="*/ 637179 w 885515"/>
                <a:gd name="connsiteY2" fmla="*/ 244295 h 469690"/>
                <a:gd name="connsiteX3" fmla="*/ 603312 w 885515"/>
                <a:gd name="connsiteY3" fmla="*/ 152855 h 469690"/>
                <a:gd name="connsiteX4" fmla="*/ 881019 w 885515"/>
                <a:gd name="connsiteY4" fmla="*/ 464428 h 469690"/>
                <a:gd name="connsiteX5" fmla="*/ 759099 w 885515"/>
                <a:gd name="connsiteY5" fmla="*/ 325575 h 469690"/>
                <a:gd name="connsiteX6" fmla="*/ 549125 w 885515"/>
                <a:gd name="connsiteY6" fmla="*/ 30935 h 469690"/>
                <a:gd name="connsiteX7" fmla="*/ 599925 w 885515"/>
                <a:gd name="connsiteY7" fmla="*/ 186722 h 469690"/>
                <a:gd name="connsiteX8" fmla="*/ 433979 w 885515"/>
                <a:gd name="connsiteY8" fmla="*/ 78348 h 469690"/>
                <a:gd name="connsiteX9" fmla="*/ 284965 w 885515"/>
                <a:gd name="connsiteY9" fmla="*/ 20775 h 469690"/>
                <a:gd name="connsiteX10" fmla="*/ 485 w 885515"/>
                <a:gd name="connsiteY10" fmla="*/ 455 h 46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5515" h="469690">
                  <a:moveTo>
                    <a:pt x="485" y="455"/>
                  </a:moveTo>
                  <a:cubicBezTo>
                    <a:pt x="12903" y="3277"/>
                    <a:pt x="253356" y="-2932"/>
                    <a:pt x="359472" y="37708"/>
                  </a:cubicBezTo>
                  <a:cubicBezTo>
                    <a:pt x="465588" y="78348"/>
                    <a:pt x="596539" y="225104"/>
                    <a:pt x="637179" y="244295"/>
                  </a:cubicBezTo>
                  <a:cubicBezTo>
                    <a:pt x="677819" y="263486"/>
                    <a:pt x="562672" y="116166"/>
                    <a:pt x="603312" y="152855"/>
                  </a:cubicBezTo>
                  <a:cubicBezTo>
                    <a:pt x="643952" y="189544"/>
                    <a:pt x="855055" y="435641"/>
                    <a:pt x="881019" y="464428"/>
                  </a:cubicBezTo>
                  <a:cubicBezTo>
                    <a:pt x="906983" y="493215"/>
                    <a:pt x="814415" y="397824"/>
                    <a:pt x="759099" y="325575"/>
                  </a:cubicBezTo>
                  <a:cubicBezTo>
                    <a:pt x="703783" y="253326"/>
                    <a:pt x="575654" y="54077"/>
                    <a:pt x="549125" y="30935"/>
                  </a:cubicBezTo>
                  <a:cubicBezTo>
                    <a:pt x="522596" y="7793"/>
                    <a:pt x="619116" y="178820"/>
                    <a:pt x="599925" y="186722"/>
                  </a:cubicBezTo>
                  <a:cubicBezTo>
                    <a:pt x="580734" y="194624"/>
                    <a:pt x="486472" y="106006"/>
                    <a:pt x="433979" y="78348"/>
                  </a:cubicBezTo>
                  <a:cubicBezTo>
                    <a:pt x="381486" y="50690"/>
                    <a:pt x="352698" y="33193"/>
                    <a:pt x="284965" y="20775"/>
                  </a:cubicBezTo>
                  <a:cubicBezTo>
                    <a:pt x="217232" y="8357"/>
                    <a:pt x="-11933" y="-2367"/>
                    <a:pt x="485" y="45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B9311021-E7F9-AFE7-E7BA-4C6130FB531E}"/>
                </a:ext>
              </a:extLst>
            </p:cNvPr>
            <p:cNvSpPr/>
            <p:nvPr/>
          </p:nvSpPr>
          <p:spPr>
            <a:xfrm>
              <a:off x="8056412" y="2400378"/>
              <a:ext cx="637361" cy="635571"/>
            </a:xfrm>
            <a:custGeom>
              <a:avLst/>
              <a:gdLst>
                <a:gd name="connsiteX0" fmla="*/ 637161 w 637361"/>
                <a:gd name="connsiteY0" fmla="*/ 769 h 635571"/>
                <a:gd name="connsiteX1" fmla="*/ 528788 w 637361"/>
                <a:gd name="connsiteY1" fmla="*/ 122689 h 635571"/>
                <a:gd name="connsiteX2" fmla="*/ 515241 w 637361"/>
                <a:gd name="connsiteY2" fmla="*/ 234449 h 635571"/>
                <a:gd name="connsiteX3" fmla="*/ 332361 w 637361"/>
                <a:gd name="connsiteY3" fmla="*/ 352982 h 635571"/>
                <a:gd name="connsiteX4" fmla="*/ 468 w 637361"/>
                <a:gd name="connsiteY4" fmla="*/ 634075 h 635571"/>
                <a:gd name="connsiteX5" fmla="*/ 264628 w 637361"/>
                <a:gd name="connsiteY5" fmla="*/ 454582 h 635571"/>
                <a:gd name="connsiteX6" fmla="*/ 477988 w 637361"/>
                <a:gd name="connsiteY6" fmla="*/ 241222 h 635571"/>
                <a:gd name="connsiteX7" fmla="*/ 498308 w 637361"/>
                <a:gd name="connsiteY7" fmla="*/ 183649 h 635571"/>
                <a:gd name="connsiteX8" fmla="*/ 637161 w 637361"/>
                <a:gd name="connsiteY8" fmla="*/ 769 h 63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361" h="635571">
                  <a:moveTo>
                    <a:pt x="637161" y="769"/>
                  </a:moveTo>
                  <a:cubicBezTo>
                    <a:pt x="642241" y="-9391"/>
                    <a:pt x="549108" y="83742"/>
                    <a:pt x="528788" y="122689"/>
                  </a:cubicBezTo>
                  <a:cubicBezTo>
                    <a:pt x="508468" y="161636"/>
                    <a:pt x="547979" y="196067"/>
                    <a:pt x="515241" y="234449"/>
                  </a:cubicBezTo>
                  <a:cubicBezTo>
                    <a:pt x="482503" y="272831"/>
                    <a:pt x="418156" y="286378"/>
                    <a:pt x="332361" y="352982"/>
                  </a:cubicBezTo>
                  <a:cubicBezTo>
                    <a:pt x="246565" y="419586"/>
                    <a:pt x="11757" y="617142"/>
                    <a:pt x="468" y="634075"/>
                  </a:cubicBezTo>
                  <a:cubicBezTo>
                    <a:pt x="-10821" y="651008"/>
                    <a:pt x="185041" y="520057"/>
                    <a:pt x="264628" y="454582"/>
                  </a:cubicBezTo>
                  <a:cubicBezTo>
                    <a:pt x="344215" y="389107"/>
                    <a:pt x="439041" y="286377"/>
                    <a:pt x="477988" y="241222"/>
                  </a:cubicBezTo>
                  <a:cubicBezTo>
                    <a:pt x="516935" y="196067"/>
                    <a:pt x="471215" y="222596"/>
                    <a:pt x="498308" y="183649"/>
                  </a:cubicBezTo>
                  <a:cubicBezTo>
                    <a:pt x="525401" y="144702"/>
                    <a:pt x="632081" y="10929"/>
                    <a:pt x="637161" y="76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F7ABB795-3BD3-9EA9-61B1-708D6A9949D6}"/>
                </a:ext>
              </a:extLst>
            </p:cNvPr>
            <p:cNvSpPr/>
            <p:nvPr/>
          </p:nvSpPr>
          <p:spPr>
            <a:xfrm>
              <a:off x="7416756" y="2614397"/>
              <a:ext cx="758196" cy="145681"/>
            </a:xfrm>
            <a:custGeom>
              <a:avLst/>
              <a:gdLst>
                <a:gd name="connsiteX0" fmla="*/ 44 w 758196"/>
                <a:gd name="connsiteY0" fmla="*/ 110 h 145681"/>
                <a:gd name="connsiteX1" fmla="*/ 250657 w 758196"/>
                <a:gd name="connsiteY1" fmla="*/ 118643 h 145681"/>
                <a:gd name="connsiteX2" fmla="*/ 728177 w 758196"/>
                <a:gd name="connsiteY2" fmla="*/ 118643 h 145681"/>
                <a:gd name="connsiteX3" fmla="*/ 660444 w 758196"/>
                <a:gd name="connsiteY3" fmla="*/ 111870 h 145681"/>
                <a:gd name="connsiteX4" fmla="*/ 267591 w 758196"/>
                <a:gd name="connsiteY4" fmla="*/ 142350 h 145681"/>
                <a:gd name="connsiteX5" fmla="*/ 44 w 758196"/>
                <a:gd name="connsiteY5" fmla="*/ 110 h 14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8196" h="145681">
                  <a:moveTo>
                    <a:pt x="44" y="110"/>
                  </a:moveTo>
                  <a:cubicBezTo>
                    <a:pt x="-2778" y="-3841"/>
                    <a:pt x="129301" y="98887"/>
                    <a:pt x="250657" y="118643"/>
                  </a:cubicBezTo>
                  <a:cubicBezTo>
                    <a:pt x="372013" y="138399"/>
                    <a:pt x="659879" y="119772"/>
                    <a:pt x="728177" y="118643"/>
                  </a:cubicBezTo>
                  <a:cubicBezTo>
                    <a:pt x="796475" y="117514"/>
                    <a:pt x="737208" y="107919"/>
                    <a:pt x="660444" y="111870"/>
                  </a:cubicBezTo>
                  <a:cubicBezTo>
                    <a:pt x="583680" y="115821"/>
                    <a:pt x="372578" y="157590"/>
                    <a:pt x="267591" y="142350"/>
                  </a:cubicBezTo>
                  <a:cubicBezTo>
                    <a:pt x="162604" y="127110"/>
                    <a:pt x="2866" y="4061"/>
                    <a:pt x="44" y="11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AFA1E607-8139-25EF-CC85-D029D69C4947}"/>
                </a:ext>
              </a:extLst>
            </p:cNvPr>
            <p:cNvSpPr/>
            <p:nvPr/>
          </p:nvSpPr>
          <p:spPr>
            <a:xfrm>
              <a:off x="7920250" y="2561411"/>
              <a:ext cx="750352" cy="591725"/>
            </a:xfrm>
            <a:custGeom>
              <a:avLst/>
              <a:gdLst>
                <a:gd name="connsiteX0" fmla="*/ 597217 w 750352"/>
                <a:gd name="connsiteY0" fmla="*/ 2296 h 591725"/>
                <a:gd name="connsiteX1" fmla="*/ 746230 w 750352"/>
                <a:gd name="connsiteY1" fmla="*/ 137762 h 591725"/>
                <a:gd name="connsiteX2" fmla="*/ 400790 w 750352"/>
                <a:gd name="connsiteY2" fmla="*/ 351122 h 591725"/>
                <a:gd name="connsiteX3" fmla="*/ 509163 w 750352"/>
                <a:gd name="connsiteY3" fmla="*/ 300322 h 591725"/>
                <a:gd name="connsiteX4" fmla="*/ 248390 w 750352"/>
                <a:gd name="connsiteY4" fmla="*/ 469656 h 591725"/>
                <a:gd name="connsiteX5" fmla="*/ 4550 w 750352"/>
                <a:gd name="connsiteY5" fmla="*/ 544162 h 591725"/>
                <a:gd name="connsiteX6" fmla="*/ 360150 w 750352"/>
                <a:gd name="connsiteY6" fmla="*/ 449336 h 591725"/>
                <a:gd name="connsiteX7" fmla="*/ 617537 w 750352"/>
                <a:gd name="connsiteY7" fmla="*/ 425629 h 591725"/>
                <a:gd name="connsiteX8" fmla="*/ 390630 w 750352"/>
                <a:gd name="connsiteY8" fmla="*/ 469656 h 591725"/>
                <a:gd name="connsiteX9" fmla="*/ 1163 w 750352"/>
                <a:gd name="connsiteY9" fmla="*/ 591576 h 591725"/>
                <a:gd name="connsiteX10" fmla="*/ 261937 w 750352"/>
                <a:gd name="connsiteY10" fmla="*/ 442562 h 591725"/>
                <a:gd name="connsiteX11" fmla="*/ 664950 w 750352"/>
                <a:gd name="connsiteY11" fmla="*/ 212269 h 591725"/>
                <a:gd name="connsiteX12" fmla="*/ 725910 w 750352"/>
                <a:gd name="connsiteY12" fmla="*/ 158082 h 591725"/>
                <a:gd name="connsiteX13" fmla="*/ 692043 w 750352"/>
                <a:gd name="connsiteY13" fmla="*/ 59869 h 591725"/>
                <a:gd name="connsiteX14" fmla="*/ 597217 w 750352"/>
                <a:gd name="connsiteY14" fmla="*/ 2296 h 59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0352" h="591725">
                  <a:moveTo>
                    <a:pt x="597217" y="2296"/>
                  </a:moveTo>
                  <a:cubicBezTo>
                    <a:pt x="606248" y="15278"/>
                    <a:pt x="778968" y="79625"/>
                    <a:pt x="746230" y="137762"/>
                  </a:cubicBezTo>
                  <a:cubicBezTo>
                    <a:pt x="713492" y="195899"/>
                    <a:pt x="440301" y="324029"/>
                    <a:pt x="400790" y="351122"/>
                  </a:cubicBezTo>
                  <a:cubicBezTo>
                    <a:pt x="361279" y="378215"/>
                    <a:pt x="534563" y="280566"/>
                    <a:pt x="509163" y="300322"/>
                  </a:cubicBezTo>
                  <a:cubicBezTo>
                    <a:pt x="483763" y="320078"/>
                    <a:pt x="332492" y="429016"/>
                    <a:pt x="248390" y="469656"/>
                  </a:cubicBezTo>
                  <a:cubicBezTo>
                    <a:pt x="164288" y="510296"/>
                    <a:pt x="-14077" y="547549"/>
                    <a:pt x="4550" y="544162"/>
                  </a:cubicBezTo>
                  <a:cubicBezTo>
                    <a:pt x="23177" y="540775"/>
                    <a:pt x="257985" y="469092"/>
                    <a:pt x="360150" y="449336"/>
                  </a:cubicBezTo>
                  <a:cubicBezTo>
                    <a:pt x="462314" y="429581"/>
                    <a:pt x="612457" y="422242"/>
                    <a:pt x="617537" y="425629"/>
                  </a:cubicBezTo>
                  <a:cubicBezTo>
                    <a:pt x="622617" y="429016"/>
                    <a:pt x="493359" y="441998"/>
                    <a:pt x="390630" y="469656"/>
                  </a:cubicBezTo>
                  <a:cubicBezTo>
                    <a:pt x="287901" y="497314"/>
                    <a:pt x="22612" y="596092"/>
                    <a:pt x="1163" y="591576"/>
                  </a:cubicBezTo>
                  <a:cubicBezTo>
                    <a:pt x="-20286" y="587060"/>
                    <a:pt x="261937" y="442562"/>
                    <a:pt x="261937" y="442562"/>
                  </a:cubicBezTo>
                  <a:lnTo>
                    <a:pt x="664950" y="212269"/>
                  </a:lnTo>
                  <a:cubicBezTo>
                    <a:pt x="742279" y="164856"/>
                    <a:pt x="721395" y="183482"/>
                    <a:pt x="725910" y="158082"/>
                  </a:cubicBezTo>
                  <a:cubicBezTo>
                    <a:pt x="730426" y="132682"/>
                    <a:pt x="714056" y="85269"/>
                    <a:pt x="692043" y="59869"/>
                  </a:cubicBezTo>
                  <a:cubicBezTo>
                    <a:pt x="670030" y="34469"/>
                    <a:pt x="588186" y="-10686"/>
                    <a:pt x="597217" y="229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F50D3505-0C2C-2BF7-34F0-B2FA6E40D46B}"/>
                </a:ext>
              </a:extLst>
            </p:cNvPr>
            <p:cNvSpPr/>
            <p:nvPr/>
          </p:nvSpPr>
          <p:spPr>
            <a:xfrm>
              <a:off x="7477637" y="3027045"/>
              <a:ext cx="596806" cy="1059562"/>
            </a:xfrm>
            <a:custGeom>
              <a:avLst/>
              <a:gdLst>
                <a:gd name="connsiteX0" fmla="*/ 123 w 596806"/>
                <a:gd name="connsiteY0" fmla="*/ 635 h 1059562"/>
                <a:gd name="connsiteX1" fmla="*/ 318470 w 596806"/>
                <a:gd name="connsiteY1" fmla="*/ 271568 h 1059562"/>
                <a:gd name="connsiteX2" fmla="*/ 304923 w 596806"/>
                <a:gd name="connsiteY2" fmla="*/ 569595 h 1059562"/>
                <a:gd name="connsiteX3" fmla="*/ 342176 w 596806"/>
                <a:gd name="connsiteY3" fmla="*/ 464608 h 1059562"/>
                <a:gd name="connsiteX4" fmla="*/ 355723 w 596806"/>
                <a:gd name="connsiteY4" fmla="*/ 593302 h 1059562"/>
                <a:gd name="connsiteX5" fmla="*/ 586016 w 596806"/>
                <a:gd name="connsiteY5" fmla="*/ 837142 h 1059562"/>
                <a:gd name="connsiteX6" fmla="*/ 481030 w 596806"/>
                <a:gd name="connsiteY6" fmla="*/ 1057275 h 1059562"/>
                <a:gd name="connsiteX7" fmla="*/ 525056 w 596806"/>
                <a:gd name="connsiteY7" fmla="*/ 948902 h 1059562"/>
                <a:gd name="connsiteX8" fmla="*/ 592790 w 596806"/>
                <a:gd name="connsiteY8" fmla="*/ 898102 h 1059562"/>
                <a:gd name="connsiteX9" fmla="*/ 396363 w 596806"/>
                <a:gd name="connsiteY9" fmla="*/ 711835 h 1059562"/>
                <a:gd name="connsiteX10" fmla="*/ 298150 w 596806"/>
                <a:gd name="connsiteY10" fmla="*/ 518795 h 1059562"/>
                <a:gd name="connsiteX11" fmla="*/ 142363 w 596806"/>
                <a:gd name="connsiteY11" fmla="*/ 190288 h 1059562"/>
                <a:gd name="connsiteX12" fmla="*/ 308310 w 596806"/>
                <a:gd name="connsiteY12" fmla="*/ 488315 h 1059562"/>
                <a:gd name="connsiteX13" fmla="*/ 359110 w 596806"/>
                <a:gd name="connsiteY13" fmla="*/ 349462 h 1059562"/>
                <a:gd name="connsiteX14" fmla="*/ 123 w 596806"/>
                <a:gd name="connsiteY14" fmla="*/ 635 h 105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6806" h="1059562">
                  <a:moveTo>
                    <a:pt x="123" y="635"/>
                  </a:moveTo>
                  <a:cubicBezTo>
                    <a:pt x="-6650" y="-12347"/>
                    <a:pt x="267670" y="176741"/>
                    <a:pt x="318470" y="271568"/>
                  </a:cubicBezTo>
                  <a:cubicBezTo>
                    <a:pt x="369270" y="366395"/>
                    <a:pt x="300972" y="537422"/>
                    <a:pt x="304923" y="569595"/>
                  </a:cubicBezTo>
                  <a:cubicBezTo>
                    <a:pt x="308874" y="601768"/>
                    <a:pt x="333709" y="460657"/>
                    <a:pt x="342176" y="464608"/>
                  </a:cubicBezTo>
                  <a:cubicBezTo>
                    <a:pt x="350643" y="468559"/>
                    <a:pt x="315083" y="531213"/>
                    <a:pt x="355723" y="593302"/>
                  </a:cubicBezTo>
                  <a:cubicBezTo>
                    <a:pt x="396363" y="655391"/>
                    <a:pt x="565132" y="759813"/>
                    <a:pt x="586016" y="837142"/>
                  </a:cubicBezTo>
                  <a:cubicBezTo>
                    <a:pt x="606900" y="914471"/>
                    <a:pt x="491190" y="1038648"/>
                    <a:pt x="481030" y="1057275"/>
                  </a:cubicBezTo>
                  <a:cubicBezTo>
                    <a:pt x="470870" y="1075902"/>
                    <a:pt x="506429" y="975431"/>
                    <a:pt x="525056" y="948902"/>
                  </a:cubicBezTo>
                  <a:cubicBezTo>
                    <a:pt x="543683" y="922373"/>
                    <a:pt x="614239" y="937613"/>
                    <a:pt x="592790" y="898102"/>
                  </a:cubicBezTo>
                  <a:cubicBezTo>
                    <a:pt x="571341" y="858591"/>
                    <a:pt x="445470" y="775053"/>
                    <a:pt x="396363" y="711835"/>
                  </a:cubicBezTo>
                  <a:cubicBezTo>
                    <a:pt x="347256" y="648617"/>
                    <a:pt x="340483" y="605719"/>
                    <a:pt x="298150" y="518795"/>
                  </a:cubicBezTo>
                  <a:cubicBezTo>
                    <a:pt x="255817" y="431871"/>
                    <a:pt x="140670" y="195368"/>
                    <a:pt x="142363" y="190288"/>
                  </a:cubicBezTo>
                  <a:cubicBezTo>
                    <a:pt x="144056" y="185208"/>
                    <a:pt x="272185" y="461786"/>
                    <a:pt x="308310" y="488315"/>
                  </a:cubicBezTo>
                  <a:cubicBezTo>
                    <a:pt x="344435" y="514844"/>
                    <a:pt x="405959" y="430178"/>
                    <a:pt x="359110" y="349462"/>
                  </a:cubicBezTo>
                  <a:cubicBezTo>
                    <a:pt x="312261" y="268746"/>
                    <a:pt x="6896" y="13617"/>
                    <a:pt x="123" y="63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4D4A77A0-F1BB-D020-7B4C-75B6DDD1C994}"/>
                </a:ext>
              </a:extLst>
            </p:cNvPr>
            <p:cNvSpPr/>
            <p:nvPr/>
          </p:nvSpPr>
          <p:spPr>
            <a:xfrm>
              <a:off x="8005908" y="2712221"/>
              <a:ext cx="880440" cy="474657"/>
            </a:xfrm>
            <a:custGeom>
              <a:avLst/>
              <a:gdLst>
                <a:gd name="connsiteX0" fmla="*/ 172 w 880440"/>
                <a:gd name="connsiteY0" fmla="*/ 474632 h 474657"/>
                <a:gd name="connsiteX1" fmla="*/ 450599 w 880440"/>
                <a:gd name="connsiteY1" fmla="*/ 352712 h 474657"/>
                <a:gd name="connsiteX2" fmla="*/ 640252 w 880440"/>
                <a:gd name="connsiteY2" fmla="*/ 237566 h 474657"/>
                <a:gd name="connsiteX3" fmla="*/ 677505 w 880440"/>
                <a:gd name="connsiteY3" fmla="*/ 10659 h 474657"/>
                <a:gd name="connsiteX4" fmla="*/ 680892 w 880440"/>
                <a:gd name="connsiteY4" fmla="*/ 78392 h 474657"/>
                <a:gd name="connsiteX5" fmla="*/ 877319 w 880440"/>
                <a:gd name="connsiteY5" fmla="*/ 437379 h 474657"/>
                <a:gd name="connsiteX6" fmla="*/ 796039 w 880440"/>
                <a:gd name="connsiteY6" fmla="*/ 295139 h 474657"/>
                <a:gd name="connsiteX7" fmla="*/ 721532 w 880440"/>
                <a:gd name="connsiteY7" fmla="*/ 132579 h 474657"/>
                <a:gd name="connsiteX8" fmla="*/ 633479 w 880440"/>
                <a:gd name="connsiteY8" fmla="*/ 244339 h 474657"/>
                <a:gd name="connsiteX9" fmla="*/ 399799 w 880440"/>
                <a:gd name="connsiteY9" fmla="*/ 342552 h 474657"/>
                <a:gd name="connsiteX10" fmla="*/ 172 w 880440"/>
                <a:gd name="connsiteY10" fmla="*/ 474632 h 47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0440" h="474657">
                  <a:moveTo>
                    <a:pt x="172" y="474632"/>
                  </a:moveTo>
                  <a:cubicBezTo>
                    <a:pt x="8639" y="476325"/>
                    <a:pt x="343919" y="392223"/>
                    <a:pt x="450599" y="352712"/>
                  </a:cubicBezTo>
                  <a:cubicBezTo>
                    <a:pt x="557279" y="313201"/>
                    <a:pt x="602434" y="294575"/>
                    <a:pt x="640252" y="237566"/>
                  </a:cubicBezTo>
                  <a:cubicBezTo>
                    <a:pt x="678070" y="180557"/>
                    <a:pt x="670732" y="37188"/>
                    <a:pt x="677505" y="10659"/>
                  </a:cubicBezTo>
                  <a:cubicBezTo>
                    <a:pt x="684278" y="-15870"/>
                    <a:pt x="647590" y="7272"/>
                    <a:pt x="680892" y="78392"/>
                  </a:cubicBezTo>
                  <a:cubicBezTo>
                    <a:pt x="714194" y="149512"/>
                    <a:pt x="858128" y="401255"/>
                    <a:pt x="877319" y="437379"/>
                  </a:cubicBezTo>
                  <a:cubicBezTo>
                    <a:pt x="896510" y="473503"/>
                    <a:pt x="822003" y="345939"/>
                    <a:pt x="796039" y="295139"/>
                  </a:cubicBezTo>
                  <a:cubicBezTo>
                    <a:pt x="770075" y="244339"/>
                    <a:pt x="748625" y="141046"/>
                    <a:pt x="721532" y="132579"/>
                  </a:cubicBezTo>
                  <a:cubicBezTo>
                    <a:pt x="694439" y="124112"/>
                    <a:pt x="687101" y="209343"/>
                    <a:pt x="633479" y="244339"/>
                  </a:cubicBezTo>
                  <a:cubicBezTo>
                    <a:pt x="579857" y="279334"/>
                    <a:pt x="502528" y="301912"/>
                    <a:pt x="399799" y="342552"/>
                  </a:cubicBezTo>
                  <a:cubicBezTo>
                    <a:pt x="297070" y="383192"/>
                    <a:pt x="-8295" y="472939"/>
                    <a:pt x="172" y="47463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A6DAD676-3AAA-F783-B162-440934B4200B}"/>
                </a:ext>
              </a:extLst>
            </p:cNvPr>
            <p:cNvSpPr/>
            <p:nvPr/>
          </p:nvSpPr>
          <p:spPr>
            <a:xfrm>
              <a:off x="7590357" y="2878600"/>
              <a:ext cx="1013328" cy="634672"/>
            </a:xfrm>
            <a:custGeom>
              <a:avLst/>
              <a:gdLst>
                <a:gd name="connsiteX0" fmla="*/ 954203 w 1013328"/>
                <a:gd name="connsiteY0" fmla="*/ 67 h 634672"/>
                <a:gd name="connsiteX1" fmla="*/ 1011776 w 1013328"/>
                <a:gd name="connsiteY1" fmla="*/ 138920 h 634672"/>
                <a:gd name="connsiteX2" fmla="*/ 879696 w 1013328"/>
                <a:gd name="connsiteY2" fmla="*/ 518227 h 634672"/>
                <a:gd name="connsiteX3" fmla="*/ 571510 w 1013328"/>
                <a:gd name="connsiteY3" fmla="*/ 623213 h 634672"/>
                <a:gd name="connsiteX4" fmla="*/ 100763 w 1013328"/>
                <a:gd name="connsiteY4" fmla="*/ 392920 h 634672"/>
                <a:gd name="connsiteX5" fmla="*/ 22870 w 1013328"/>
                <a:gd name="connsiteY5" fmla="*/ 372600 h 634672"/>
                <a:gd name="connsiteX6" fmla="*/ 405563 w 1013328"/>
                <a:gd name="connsiteY6" fmla="*/ 565640 h 634672"/>
                <a:gd name="connsiteX7" fmla="*/ 808576 w 1013328"/>
                <a:gd name="connsiteY7" fmla="*/ 629987 h 634672"/>
                <a:gd name="connsiteX8" fmla="*/ 893243 w 1013328"/>
                <a:gd name="connsiteY8" fmla="*/ 453880 h 634672"/>
                <a:gd name="connsiteX9" fmla="*/ 835670 w 1013328"/>
                <a:gd name="connsiteY9" fmla="*/ 521613 h 634672"/>
                <a:gd name="connsiteX10" fmla="*/ 974523 w 1013328"/>
                <a:gd name="connsiteY10" fmla="*/ 254067 h 634672"/>
                <a:gd name="connsiteX11" fmla="*/ 988070 w 1013328"/>
                <a:gd name="connsiteY11" fmla="*/ 152467 h 634672"/>
                <a:gd name="connsiteX12" fmla="*/ 954203 w 1013328"/>
                <a:gd name="connsiteY12" fmla="*/ 67 h 63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3328" h="634672">
                  <a:moveTo>
                    <a:pt x="954203" y="67"/>
                  </a:moveTo>
                  <a:cubicBezTo>
                    <a:pt x="958154" y="-2191"/>
                    <a:pt x="1024194" y="52560"/>
                    <a:pt x="1011776" y="138920"/>
                  </a:cubicBezTo>
                  <a:cubicBezTo>
                    <a:pt x="999358" y="225280"/>
                    <a:pt x="953074" y="437512"/>
                    <a:pt x="879696" y="518227"/>
                  </a:cubicBezTo>
                  <a:cubicBezTo>
                    <a:pt x="806318" y="598943"/>
                    <a:pt x="701332" y="644097"/>
                    <a:pt x="571510" y="623213"/>
                  </a:cubicBezTo>
                  <a:cubicBezTo>
                    <a:pt x="441688" y="602329"/>
                    <a:pt x="192203" y="434689"/>
                    <a:pt x="100763" y="392920"/>
                  </a:cubicBezTo>
                  <a:cubicBezTo>
                    <a:pt x="9323" y="351151"/>
                    <a:pt x="-27930" y="343813"/>
                    <a:pt x="22870" y="372600"/>
                  </a:cubicBezTo>
                  <a:cubicBezTo>
                    <a:pt x="73670" y="401387"/>
                    <a:pt x="274612" y="522742"/>
                    <a:pt x="405563" y="565640"/>
                  </a:cubicBezTo>
                  <a:cubicBezTo>
                    <a:pt x="536514" y="608538"/>
                    <a:pt x="727296" y="648614"/>
                    <a:pt x="808576" y="629987"/>
                  </a:cubicBezTo>
                  <a:cubicBezTo>
                    <a:pt x="889856" y="611360"/>
                    <a:pt x="888727" y="471942"/>
                    <a:pt x="893243" y="453880"/>
                  </a:cubicBezTo>
                  <a:cubicBezTo>
                    <a:pt x="897759" y="435818"/>
                    <a:pt x="822123" y="554915"/>
                    <a:pt x="835670" y="521613"/>
                  </a:cubicBezTo>
                  <a:cubicBezTo>
                    <a:pt x="849217" y="488311"/>
                    <a:pt x="949123" y="315591"/>
                    <a:pt x="974523" y="254067"/>
                  </a:cubicBezTo>
                  <a:cubicBezTo>
                    <a:pt x="999923" y="192543"/>
                    <a:pt x="986941" y="191978"/>
                    <a:pt x="988070" y="152467"/>
                  </a:cubicBezTo>
                  <a:cubicBezTo>
                    <a:pt x="989199" y="112956"/>
                    <a:pt x="950252" y="2325"/>
                    <a:pt x="954203" y="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 159">
              <a:extLst>
                <a:ext uri="{FF2B5EF4-FFF2-40B4-BE49-F238E27FC236}">
                  <a16:creationId xmlns:a16="http://schemas.microsoft.com/office/drawing/2014/main" id="{79504A5A-2AD9-F6FC-BA3E-1FA31BC075CA}"/>
                </a:ext>
              </a:extLst>
            </p:cNvPr>
            <p:cNvSpPr/>
            <p:nvPr/>
          </p:nvSpPr>
          <p:spPr>
            <a:xfrm>
              <a:off x="8188097" y="3163070"/>
              <a:ext cx="626282" cy="1444300"/>
            </a:xfrm>
            <a:custGeom>
              <a:avLst/>
              <a:gdLst>
                <a:gd name="connsiteX0" fmla="*/ 397103 w 626282"/>
                <a:gd name="connsiteY0" fmla="*/ 77 h 1444300"/>
                <a:gd name="connsiteX1" fmla="*/ 624010 w 626282"/>
                <a:gd name="connsiteY1" fmla="*/ 338743 h 1444300"/>
                <a:gd name="connsiteX2" fmla="*/ 495316 w 626282"/>
                <a:gd name="connsiteY2" fmla="*/ 579197 h 1444300"/>
                <a:gd name="connsiteX3" fmla="*/ 204063 w 626282"/>
                <a:gd name="connsiteY3" fmla="*/ 826423 h 1444300"/>
                <a:gd name="connsiteX4" fmla="*/ 38116 w 626282"/>
                <a:gd name="connsiteY4" fmla="*/ 1425863 h 1444300"/>
                <a:gd name="connsiteX5" fmla="*/ 99076 w 626282"/>
                <a:gd name="connsiteY5" fmla="*/ 1242983 h 1444300"/>
                <a:gd name="connsiteX6" fmla="*/ 224383 w 626282"/>
                <a:gd name="connsiteY6" fmla="*/ 758690 h 1444300"/>
                <a:gd name="connsiteX7" fmla="*/ 119396 w 626282"/>
                <a:gd name="connsiteY7" fmla="*/ 944957 h 1444300"/>
                <a:gd name="connsiteX8" fmla="*/ 863 w 626282"/>
                <a:gd name="connsiteY8" fmla="*/ 1060103 h 1444300"/>
                <a:gd name="connsiteX9" fmla="*/ 183743 w 626282"/>
                <a:gd name="connsiteY9" fmla="*/ 782397 h 1444300"/>
                <a:gd name="connsiteX10" fmla="*/ 488543 w 626282"/>
                <a:gd name="connsiteY10" fmla="*/ 562263 h 1444300"/>
                <a:gd name="connsiteX11" fmla="*/ 583370 w 626282"/>
                <a:gd name="connsiteY11" fmla="*/ 436957 h 1444300"/>
                <a:gd name="connsiteX12" fmla="*/ 596916 w 626282"/>
                <a:gd name="connsiteY12" fmla="*/ 369223 h 1444300"/>
                <a:gd name="connsiteX13" fmla="*/ 397103 w 626282"/>
                <a:gd name="connsiteY13" fmla="*/ 77 h 144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6282" h="1444300">
                  <a:moveTo>
                    <a:pt x="397103" y="77"/>
                  </a:moveTo>
                  <a:cubicBezTo>
                    <a:pt x="401619" y="-5003"/>
                    <a:pt x="607641" y="242223"/>
                    <a:pt x="624010" y="338743"/>
                  </a:cubicBezTo>
                  <a:cubicBezTo>
                    <a:pt x="640379" y="435263"/>
                    <a:pt x="565307" y="497917"/>
                    <a:pt x="495316" y="579197"/>
                  </a:cubicBezTo>
                  <a:cubicBezTo>
                    <a:pt x="425325" y="660477"/>
                    <a:pt x="280263" y="685312"/>
                    <a:pt x="204063" y="826423"/>
                  </a:cubicBezTo>
                  <a:cubicBezTo>
                    <a:pt x="127863" y="967534"/>
                    <a:pt x="55614" y="1356436"/>
                    <a:pt x="38116" y="1425863"/>
                  </a:cubicBezTo>
                  <a:cubicBezTo>
                    <a:pt x="20618" y="1495290"/>
                    <a:pt x="68032" y="1354178"/>
                    <a:pt x="99076" y="1242983"/>
                  </a:cubicBezTo>
                  <a:cubicBezTo>
                    <a:pt x="130120" y="1131788"/>
                    <a:pt x="220996" y="808361"/>
                    <a:pt x="224383" y="758690"/>
                  </a:cubicBezTo>
                  <a:cubicBezTo>
                    <a:pt x="227770" y="709019"/>
                    <a:pt x="156649" y="894722"/>
                    <a:pt x="119396" y="944957"/>
                  </a:cubicBezTo>
                  <a:cubicBezTo>
                    <a:pt x="82143" y="995192"/>
                    <a:pt x="-9861" y="1087196"/>
                    <a:pt x="863" y="1060103"/>
                  </a:cubicBezTo>
                  <a:cubicBezTo>
                    <a:pt x="11587" y="1033010"/>
                    <a:pt x="102463" y="865370"/>
                    <a:pt x="183743" y="782397"/>
                  </a:cubicBezTo>
                  <a:cubicBezTo>
                    <a:pt x="265023" y="699424"/>
                    <a:pt x="421939" y="619836"/>
                    <a:pt x="488543" y="562263"/>
                  </a:cubicBezTo>
                  <a:cubicBezTo>
                    <a:pt x="555148" y="504690"/>
                    <a:pt x="565308" y="469130"/>
                    <a:pt x="583370" y="436957"/>
                  </a:cubicBezTo>
                  <a:cubicBezTo>
                    <a:pt x="601432" y="404784"/>
                    <a:pt x="627960" y="438650"/>
                    <a:pt x="596916" y="369223"/>
                  </a:cubicBezTo>
                  <a:cubicBezTo>
                    <a:pt x="565872" y="299796"/>
                    <a:pt x="392587" y="5157"/>
                    <a:pt x="397103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DE24B3E6-5CCF-1218-D426-AE6345A62A07}"/>
                </a:ext>
              </a:extLst>
            </p:cNvPr>
            <p:cNvSpPr/>
            <p:nvPr/>
          </p:nvSpPr>
          <p:spPr>
            <a:xfrm>
              <a:off x="8300180" y="3050654"/>
              <a:ext cx="235362" cy="393591"/>
            </a:xfrm>
            <a:custGeom>
              <a:avLst/>
              <a:gdLst>
                <a:gd name="connsiteX0" fmla="*/ 234220 w 235362"/>
                <a:gd name="connsiteY0" fmla="*/ 733 h 393591"/>
                <a:gd name="connsiteX1" fmla="*/ 149553 w 235362"/>
                <a:gd name="connsiteY1" fmla="*/ 149746 h 393591"/>
                <a:gd name="connsiteX2" fmla="*/ 112300 w 235362"/>
                <a:gd name="connsiteY2" fmla="*/ 369879 h 393591"/>
                <a:gd name="connsiteX3" fmla="*/ 119073 w 235362"/>
                <a:gd name="connsiteY3" fmla="*/ 217479 h 393591"/>
                <a:gd name="connsiteX4" fmla="*/ 540 w 235362"/>
                <a:gd name="connsiteY4" fmla="*/ 393586 h 393591"/>
                <a:gd name="connsiteX5" fmla="*/ 81820 w 235362"/>
                <a:gd name="connsiteY5" fmla="*/ 210706 h 393591"/>
                <a:gd name="connsiteX6" fmla="*/ 234220 w 235362"/>
                <a:gd name="connsiteY6" fmla="*/ 733 h 39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362" h="393591">
                  <a:moveTo>
                    <a:pt x="234220" y="733"/>
                  </a:moveTo>
                  <a:cubicBezTo>
                    <a:pt x="245509" y="-9427"/>
                    <a:pt x="169873" y="88222"/>
                    <a:pt x="149553" y="149746"/>
                  </a:cubicBezTo>
                  <a:cubicBezTo>
                    <a:pt x="129233" y="211270"/>
                    <a:pt x="117380" y="358590"/>
                    <a:pt x="112300" y="369879"/>
                  </a:cubicBezTo>
                  <a:cubicBezTo>
                    <a:pt x="107220" y="381168"/>
                    <a:pt x="137700" y="213528"/>
                    <a:pt x="119073" y="217479"/>
                  </a:cubicBezTo>
                  <a:cubicBezTo>
                    <a:pt x="100446" y="221430"/>
                    <a:pt x="6749" y="394715"/>
                    <a:pt x="540" y="393586"/>
                  </a:cubicBezTo>
                  <a:cubicBezTo>
                    <a:pt x="-5669" y="392457"/>
                    <a:pt x="42873" y="269408"/>
                    <a:pt x="81820" y="210706"/>
                  </a:cubicBezTo>
                  <a:cubicBezTo>
                    <a:pt x="120767" y="152004"/>
                    <a:pt x="222931" y="10893"/>
                    <a:pt x="234220" y="7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 161">
              <a:extLst>
                <a:ext uri="{FF2B5EF4-FFF2-40B4-BE49-F238E27FC236}">
                  <a16:creationId xmlns:a16="http://schemas.microsoft.com/office/drawing/2014/main" id="{3D81FA3B-75EC-8DEC-88D1-90E4A4E3FE60}"/>
                </a:ext>
              </a:extLst>
            </p:cNvPr>
            <p:cNvSpPr/>
            <p:nvPr/>
          </p:nvSpPr>
          <p:spPr>
            <a:xfrm>
              <a:off x="7866872" y="3458827"/>
              <a:ext cx="369502" cy="511218"/>
            </a:xfrm>
            <a:custGeom>
              <a:avLst/>
              <a:gdLst>
                <a:gd name="connsiteX0" fmla="*/ 355 w 369502"/>
                <a:gd name="connsiteY0" fmla="*/ 2346 h 511218"/>
                <a:gd name="connsiteX1" fmla="*/ 342408 w 369502"/>
                <a:gd name="connsiteY1" fmla="*/ 168293 h 511218"/>
                <a:gd name="connsiteX2" fmla="*/ 264515 w 369502"/>
                <a:gd name="connsiteY2" fmla="*/ 341013 h 511218"/>
                <a:gd name="connsiteX3" fmla="*/ 206941 w 369502"/>
                <a:gd name="connsiteY3" fmla="*/ 388426 h 511218"/>
                <a:gd name="connsiteX4" fmla="*/ 369501 w 369502"/>
                <a:gd name="connsiteY4" fmla="*/ 263120 h 511218"/>
                <a:gd name="connsiteX5" fmla="*/ 203555 w 369502"/>
                <a:gd name="connsiteY5" fmla="*/ 510346 h 511218"/>
                <a:gd name="connsiteX6" fmla="*/ 298381 w 369502"/>
                <a:gd name="connsiteY6" fmla="*/ 341013 h 511218"/>
                <a:gd name="connsiteX7" fmla="*/ 355955 w 369502"/>
                <a:gd name="connsiteY7" fmla="*/ 229253 h 511218"/>
                <a:gd name="connsiteX8" fmla="*/ 278061 w 369502"/>
                <a:gd name="connsiteY8" fmla="*/ 80240 h 511218"/>
                <a:gd name="connsiteX9" fmla="*/ 355 w 369502"/>
                <a:gd name="connsiteY9" fmla="*/ 2346 h 51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502" h="511218">
                  <a:moveTo>
                    <a:pt x="355" y="2346"/>
                  </a:moveTo>
                  <a:cubicBezTo>
                    <a:pt x="11079" y="17021"/>
                    <a:pt x="298381" y="111849"/>
                    <a:pt x="342408" y="168293"/>
                  </a:cubicBezTo>
                  <a:cubicBezTo>
                    <a:pt x="386435" y="224738"/>
                    <a:pt x="287093" y="304324"/>
                    <a:pt x="264515" y="341013"/>
                  </a:cubicBezTo>
                  <a:cubicBezTo>
                    <a:pt x="241937" y="377702"/>
                    <a:pt x="189443" y="401408"/>
                    <a:pt x="206941" y="388426"/>
                  </a:cubicBezTo>
                  <a:cubicBezTo>
                    <a:pt x="224439" y="375444"/>
                    <a:pt x="370065" y="242800"/>
                    <a:pt x="369501" y="263120"/>
                  </a:cubicBezTo>
                  <a:cubicBezTo>
                    <a:pt x="368937" y="283440"/>
                    <a:pt x="215408" y="497364"/>
                    <a:pt x="203555" y="510346"/>
                  </a:cubicBezTo>
                  <a:cubicBezTo>
                    <a:pt x="191702" y="523328"/>
                    <a:pt x="272981" y="387862"/>
                    <a:pt x="298381" y="341013"/>
                  </a:cubicBezTo>
                  <a:cubicBezTo>
                    <a:pt x="323781" y="294164"/>
                    <a:pt x="359342" y="272715"/>
                    <a:pt x="355955" y="229253"/>
                  </a:cubicBezTo>
                  <a:cubicBezTo>
                    <a:pt x="352568" y="185791"/>
                    <a:pt x="331683" y="115235"/>
                    <a:pt x="278061" y="80240"/>
                  </a:cubicBezTo>
                  <a:cubicBezTo>
                    <a:pt x="224439" y="45245"/>
                    <a:pt x="-10369" y="-12329"/>
                    <a:pt x="355" y="234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>
              <a:extLst>
                <a:ext uri="{FF2B5EF4-FFF2-40B4-BE49-F238E27FC236}">
                  <a16:creationId xmlns:a16="http://schemas.microsoft.com/office/drawing/2014/main" id="{B59A0F18-AC26-A8C2-B0DE-B520DA4151C5}"/>
                </a:ext>
              </a:extLst>
            </p:cNvPr>
            <p:cNvSpPr/>
            <p:nvPr/>
          </p:nvSpPr>
          <p:spPr>
            <a:xfrm>
              <a:off x="7818359" y="3505013"/>
              <a:ext cx="1083330" cy="523124"/>
            </a:xfrm>
            <a:custGeom>
              <a:avLst/>
              <a:gdLst>
                <a:gd name="connsiteX0" fmla="*/ 1454 w 1083330"/>
                <a:gd name="connsiteY0" fmla="*/ 187 h 523124"/>
                <a:gd name="connsiteX1" fmla="*/ 468814 w 1083330"/>
                <a:gd name="connsiteY1" fmla="*/ 311760 h 523124"/>
                <a:gd name="connsiteX2" fmla="*/ 705881 w 1083330"/>
                <a:gd name="connsiteY2" fmla="*/ 416747 h 523124"/>
                <a:gd name="connsiteX3" fmla="*/ 1058094 w 1083330"/>
                <a:gd name="connsiteY3" fmla="*/ 365947 h 523124"/>
                <a:gd name="connsiteX4" fmla="*/ 1007294 w 1083330"/>
                <a:gd name="connsiteY4" fmla="*/ 372720 h 523124"/>
                <a:gd name="connsiteX5" fmla="*/ 624601 w 1083330"/>
                <a:gd name="connsiteY5" fmla="*/ 521734 h 523124"/>
                <a:gd name="connsiteX6" fmla="*/ 746521 w 1083330"/>
                <a:gd name="connsiteY6" fmla="*/ 443840 h 523124"/>
                <a:gd name="connsiteX7" fmla="*/ 614441 w 1083330"/>
                <a:gd name="connsiteY7" fmla="*/ 386267 h 523124"/>
                <a:gd name="connsiteX8" fmla="*/ 241908 w 1083330"/>
                <a:gd name="connsiteY8" fmla="*/ 172907 h 523124"/>
                <a:gd name="connsiteX9" fmla="*/ 319801 w 1083330"/>
                <a:gd name="connsiteY9" fmla="*/ 264347 h 523124"/>
                <a:gd name="connsiteX10" fmla="*/ 1454 w 1083330"/>
                <a:gd name="connsiteY10" fmla="*/ 187 h 52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3330" h="523124">
                  <a:moveTo>
                    <a:pt x="1454" y="187"/>
                  </a:moveTo>
                  <a:cubicBezTo>
                    <a:pt x="26289" y="8089"/>
                    <a:pt x="351410" y="242333"/>
                    <a:pt x="468814" y="311760"/>
                  </a:cubicBezTo>
                  <a:cubicBezTo>
                    <a:pt x="586218" y="381187"/>
                    <a:pt x="607668" y="407716"/>
                    <a:pt x="705881" y="416747"/>
                  </a:cubicBezTo>
                  <a:cubicBezTo>
                    <a:pt x="804094" y="425778"/>
                    <a:pt x="1007859" y="373285"/>
                    <a:pt x="1058094" y="365947"/>
                  </a:cubicBezTo>
                  <a:cubicBezTo>
                    <a:pt x="1108329" y="358609"/>
                    <a:pt x="1079543" y="346756"/>
                    <a:pt x="1007294" y="372720"/>
                  </a:cubicBezTo>
                  <a:cubicBezTo>
                    <a:pt x="935045" y="398684"/>
                    <a:pt x="668063" y="509881"/>
                    <a:pt x="624601" y="521734"/>
                  </a:cubicBezTo>
                  <a:cubicBezTo>
                    <a:pt x="581139" y="533587"/>
                    <a:pt x="748214" y="466418"/>
                    <a:pt x="746521" y="443840"/>
                  </a:cubicBezTo>
                  <a:cubicBezTo>
                    <a:pt x="744828" y="421262"/>
                    <a:pt x="698543" y="431423"/>
                    <a:pt x="614441" y="386267"/>
                  </a:cubicBezTo>
                  <a:cubicBezTo>
                    <a:pt x="530339" y="341111"/>
                    <a:pt x="291015" y="193227"/>
                    <a:pt x="241908" y="172907"/>
                  </a:cubicBezTo>
                  <a:cubicBezTo>
                    <a:pt x="192801" y="152587"/>
                    <a:pt x="362134" y="292569"/>
                    <a:pt x="319801" y="264347"/>
                  </a:cubicBezTo>
                  <a:cubicBezTo>
                    <a:pt x="277468" y="236125"/>
                    <a:pt x="-23381" y="-7715"/>
                    <a:pt x="1454" y="1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 163">
              <a:extLst>
                <a:ext uri="{FF2B5EF4-FFF2-40B4-BE49-F238E27FC236}">
                  <a16:creationId xmlns:a16="http://schemas.microsoft.com/office/drawing/2014/main" id="{FBD4594A-2698-DC40-C072-AEA5BCDF0E3D}"/>
                </a:ext>
              </a:extLst>
            </p:cNvPr>
            <p:cNvSpPr/>
            <p:nvPr/>
          </p:nvSpPr>
          <p:spPr>
            <a:xfrm>
              <a:off x="8276853" y="3829709"/>
              <a:ext cx="613367" cy="373333"/>
            </a:xfrm>
            <a:custGeom>
              <a:avLst/>
              <a:gdLst>
                <a:gd name="connsiteX0" fmla="*/ 160 w 613367"/>
                <a:gd name="connsiteY0" fmla="*/ 373144 h 373333"/>
                <a:gd name="connsiteX1" fmla="*/ 321894 w 613367"/>
                <a:gd name="connsiteY1" fmla="*/ 210584 h 373333"/>
                <a:gd name="connsiteX2" fmla="*/ 494614 w 613367"/>
                <a:gd name="connsiteY2" fmla="*/ 183491 h 373333"/>
                <a:gd name="connsiteX3" fmla="*/ 613147 w 613367"/>
                <a:gd name="connsiteY3" fmla="*/ 611 h 373333"/>
                <a:gd name="connsiteX4" fmla="*/ 521707 w 613367"/>
                <a:gd name="connsiteY4" fmla="*/ 125918 h 373333"/>
                <a:gd name="connsiteX5" fmla="*/ 433654 w 613367"/>
                <a:gd name="connsiteY5" fmla="*/ 173331 h 373333"/>
                <a:gd name="connsiteX6" fmla="*/ 250774 w 613367"/>
                <a:gd name="connsiteY6" fmla="*/ 281704 h 373333"/>
                <a:gd name="connsiteX7" fmla="*/ 277867 w 613367"/>
                <a:gd name="connsiteY7" fmla="*/ 244451 h 373333"/>
                <a:gd name="connsiteX8" fmla="*/ 160 w 613367"/>
                <a:gd name="connsiteY8" fmla="*/ 373144 h 37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3367" h="373333">
                  <a:moveTo>
                    <a:pt x="160" y="373144"/>
                  </a:moveTo>
                  <a:cubicBezTo>
                    <a:pt x="7498" y="367499"/>
                    <a:pt x="239485" y="242193"/>
                    <a:pt x="321894" y="210584"/>
                  </a:cubicBezTo>
                  <a:cubicBezTo>
                    <a:pt x="404303" y="178975"/>
                    <a:pt x="446072" y="218486"/>
                    <a:pt x="494614" y="183491"/>
                  </a:cubicBezTo>
                  <a:cubicBezTo>
                    <a:pt x="543156" y="148495"/>
                    <a:pt x="608632" y="10206"/>
                    <a:pt x="613147" y="611"/>
                  </a:cubicBezTo>
                  <a:cubicBezTo>
                    <a:pt x="617662" y="-8984"/>
                    <a:pt x="551622" y="97131"/>
                    <a:pt x="521707" y="125918"/>
                  </a:cubicBezTo>
                  <a:cubicBezTo>
                    <a:pt x="491792" y="154705"/>
                    <a:pt x="478810" y="147367"/>
                    <a:pt x="433654" y="173331"/>
                  </a:cubicBezTo>
                  <a:cubicBezTo>
                    <a:pt x="388499" y="199295"/>
                    <a:pt x="276739" y="269851"/>
                    <a:pt x="250774" y="281704"/>
                  </a:cubicBezTo>
                  <a:cubicBezTo>
                    <a:pt x="224809" y="293557"/>
                    <a:pt x="316249" y="232598"/>
                    <a:pt x="277867" y="244451"/>
                  </a:cubicBezTo>
                  <a:cubicBezTo>
                    <a:pt x="239485" y="256304"/>
                    <a:pt x="-7178" y="378789"/>
                    <a:pt x="160" y="37314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 164">
              <a:extLst>
                <a:ext uri="{FF2B5EF4-FFF2-40B4-BE49-F238E27FC236}">
                  <a16:creationId xmlns:a16="http://schemas.microsoft.com/office/drawing/2014/main" id="{A496B885-CAE6-5563-5FC3-8C2256A97DFC}"/>
                </a:ext>
              </a:extLst>
            </p:cNvPr>
            <p:cNvSpPr/>
            <p:nvPr/>
          </p:nvSpPr>
          <p:spPr>
            <a:xfrm>
              <a:off x="8229332" y="4135049"/>
              <a:ext cx="254268" cy="944871"/>
            </a:xfrm>
            <a:custGeom>
              <a:avLst/>
              <a:gdLst>
                <a:gd name="connsiteX0" fmla="*/ 254268 w 254268"/>
                <a:gd name="connsiteY0" fmla="*/ 71 h 944871"/>
                <a:gd name="connsiteX1" fmla="*/ 125575 w 254268"/>
                <a:gd name="connsiteY1" fmla="*/ 396311 h 944871"/>
                <a:gd name="connsiteX2" fmla="*/ 57841 w 254268"/>
                <a:gd name="connsiteY2" fmla="*/ 694338 h 944871"/>
                <a:gd name="connsiteX3" fmla="*/ 47681 w 254268"/>
                <a:gd name="connsiteY3" fmla="*/ 623218 h 944871"/>
                <a:gd name="connsiteX4" fmla="*/ 132348 w 254268"/>
                <a:gd name="connsiteY4" fmla="*/ 941564 h 944871"/>
                <a:gd name="connsiteX5" fmla="*/ 84935 w 254268"/>
                <a:gd name="connsiteY5" fmla="*/ 758684 h 944871"/>
                <a:gd name="connsiteX6" fmla="*/ 268 w 254268"/>
                <a:gd name="connsiteY6" fmla="*/ 287938 h 944871"/>
                <a:gd name="connsiteX7" fmla="*/ 61228 w 254268"/>
                <a:gd name="connsiteY7" fmla="*/ 589351 h 944871"/>
                <a:gd name="connsiteX8" fmla="*/ 145895 w 254268"/>
                <a:gd name="connsiteY8" fmla="*/ 247298 h 944871"/>
                <a:gd name="connsiteX9" fmla="*/ 125575 w 254268"/>
                <a:gd name="connsiteY9" fmla="*/ 362444 h 944871"/>
                <a:gd name="connsiteX10" fmla="*/ 254268 w 254268"/>
                <a:gd name="connsiteY10" fmla="*/ 71 h 9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268" h="944871">
                  <a:moveTo>
                    <a:pt x="254268" y="71"/>
                  </a:moveTo>
                  <a:cubicBezTo>
                    <a:pt x="254268" y="5715"/>
                    <a:pt x="158313" y="280600"/>
                    <a:pt x="125575" y="396311"/>
                  </a:cubicBezTo>
                  <a:cubicBezTo>
                    <a:pt x="92837" y="512022"/>
                    <a:pt x="70823" y="656520"/>
                    <a:pt x="57841" y="694338"/>
                  </a:cubicBezTo>
                  <a:cubicBezTo>
                    <a:pt x="44859" y="732156"/>
                    <a:pt x="35263" y="582014"/>
                    <a:pt x="47681" y="623218"/>
                  </a:cubicBezTo>
                  <a:cubicBezTo>
                    <a:pt x="60099" y="664422"/>
                    <a:pt x="126139" y="918986"/>
                    <a:pt x="132348" y="941564"/>
                  </a:cubicBezTo>
                  <a:cubicBezTo>
                    <a:pt x="138557" y="964142"/>
                    <a:pt x="106948" y="867622"/>
                    <a:pt x="84935" y="758684"/>
                  </a:cubicBezTo>
                  <a:cubicBezTo>
                    <a:pt x="62922" y="649746"/>
                    <a:pt x="4219" y="316160"/>
                    <a:pt x="268" y="287938"/>
                  </a:cubicBezTo>
                  <a:cubicBezTo>
                    <a:pt x="-3683" y="259716"/>
                    <a:pt x="36957" y="596124"/>
                    <a:pt x="61228" y="589351"/>
                  </a:cubicBezTo>
                  <a:cubicBezTo>
                    <a:pt x="85499" y="582578"/>
                    <a:pt x="135170" y="285116"/>
                    <a:pt x="145895" y="247298"/>
                  </a:cubicBezTo>
                  <a:cubicBezTo>
                    <a:pt x="156619" y="209480"/>
                    <a:pt x="107513" y="398568"/>
                    <a:pt x="125575" y="362444"/>
                  </a:cubicBezTo>
                  <a:cubicBezTo>
                    <a:pt x="143637" y="326320"/>
                    <a:pt x="254268" y="-5573"/>
                    <a:pt x="254268" y="7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 165">
              <a:extLst>
                <a:ext uri="{FF2B5EF4-FFF2-40B4-BE49-F238E27FC236}">
                  <a16:creationId xmlns:a16="http://schemas.microsoft.com/office/drawing/2014/main" id="{D829E96F-67FE-9641-0411-A6568EA2A823}"/>
                </a:ext>
              </a:extLst>
            </p:cNvPr>
            <p:cNvSpPr/>
            <p:nvPr/>
          </p:nvSpPr>
          <p:spPr>
            <a:xfrm>
              <a:off x="8059539" y="3931917"/>
              <a:ext cx="110982" cy="1342650"/>
            </a:xfrm>
            <a:custGeom>
              <a:avLst/>
              <a:gdLst>
                <a:gd name="connsiteX0" fmla="*/ 65074 w 110982"/>
                <a:gd name="connsiteY0" fmla="*/ 3 h 1342650"/>
                <a:gd name="connsiteX1" fmla="*/ 728 w 110982"/>
                <a:gd name="connsiteY1" fmla="*/ 355603 h 1342650"/>
                <a:gd name="connsiteX2" fmla="*/ 31208 w 110982"/>
                <a:gd name="connsiteY2" fmla="*/ 552030 h 1342650"/>
                <a:gd name="connsiteX3" fmla="*/ 44754 w 110982"/>
                <a:gd name="connsiteY3" fmla="*/ 491070 h 1342650"/>
                <a:gd name="connsiteX4" fmla="*/ 82008 w 110982"/>
                <a:gd name="connsiteY4" fmla="*/ 762003 h 1342650"/>
                <a:gd name="connsiteX5" fmla="*/ 105714 w 110982"/>
                <a:gd name="connsiteY5" fmla="*/ 677336 h 1342650"/>
                <a:gd name="connsiteX6" fmla="*/ 109101 w 110982"/>
                <a:gd name="connsiteY6" fmla="*/ 870376 h 1342650"/>
                <a:gd name="connsiteX7" fmla="*/ 82008 w 110982"/>
                <a:gd name="connsiteY7" fmla="*/ 1334350 h 1342650"/>
                <a:gd name="connsiteX8" fmla="*/ 102328 w 110982"/>
                <a:gd name="connsiteY8" fmla="*/ 1134536 h 1342650"/>
                <a:gd name="connsiteX9" fmla="*/ 88781 w 110982"/>
                <a:gd name="connsiteY9" fmla="*/ 714590 h 1342650"/>
                <a:gd name="connsiteX10" fmla="*/ 10888 w 110982"/>
                <a:gd name="connsiteY10" fmla="*/ 362376 h 1342650"/>
                <a:gd name="connsiteX11" fmla="*/ 65074 w 110982"/>
                <a:gd name="connsiteY11" fmla="*/ 3 h 134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82" h="1342650">
                  <a:moveTo>
                    <a:pt x="65074" y="3"/>
                  </a:moveTo>
                  <a:cubicBezTo>
                    <a:pt x="63381" y="-1126"/>
                    <a:pt x="6372" y="263599"/>
                    <a:pt x="728" y="355603"/>
                  </a:cubicBezTo>
                  <a:cubicBezTo>
                    <a:pt x="-4916" y="447608"/>
                    <a:pt x="23870" y="529452"/>
                    <a:pt x="31208" y="552030"/>
                  </a:cubicBezTo>
                  <a:cubicBezTo>
                    <a:pt x="38546" y="574608"/>
                    <a:pt x="36287" y="456075"/>
                    <a:pt x="44754" y="491070"/>
                  </a:cubicBezTo>
                  <a:cubicBezTo>
                    <a:pt x="53221" y="526065"/>
                    <a:pt x="71848" y="730959"/>
                    <a:pt x="82008" y="762003"/>
                  </a:cubicBezTo>
                  <a:cubicBezTo>
                    <a:pt x="92168" y="793047"/>
                    <a:pt x="101199" y="659274"/>
                    <a:pt x="105714" y="677336"/>
                  </a:cubicBezTo>
                  <a:cubicBezTo>
                    <a:pt x="110230" y="695398"/>
                    <a:pt x="113052" y="760874"/>
                    <a:pt x="109101" y="870376"/>
                  </a:cubicBezTo>
                  <a:cubicBezTo>
                    <a:pt x="105150" y="979878"/>
                    <a:pt x="83137" y="1290323"/>
                    <a:pt x="82008" y="1334350"/>
                  </a:cubicBezTo>
                  <a:cubicBezTo>
                    <a:pt x="80879" y="1378377"/>
                    <a:pt x="101199" y="1237829"/>
                    <a:pt x="102328" y="1134536"/>
                  </a:cubicBezTo>
                  <a:cubicBezTo>
                    <a:pt x="103457" y="1031243"/>
                    <a:pt x="104021" y="843283"/>
                    <a:pt x="88781" y="714590"/>
                  </a:cubicBezTo>
                  <a:cubicBezTo>
                    <a:pt x="73541" y="585897"/>
                    <a:pt x="15968" y="479216"/>
                    <a:pt x="10888" y="362376"/>
                  </a:cubicBezTo>
                  <a:cubicBezTo>
                    <a:pt x="5808" y="245536"/>
                    <a:pt x="66767" y="1132"/>
                    <a:pt x="65074" y="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0395831C-B831-15CB-165B-7CD7E3D37722}"/>
                </a:ext>
              </a:extLst>
            </p:cNvPr>
            <p:cNvSpPr/>
            <p:nvPr/>
          </p:nvSpPr>
          <p:spPr>
            <a:xfrm>
              <a:off x="8119317" y="4409959"/>
              <a:ext cx="236026" cy="880350"/>
            </a:xfrm>
            <a:custGeom>
              <a:avLst/>
              <a:gdLst>
                <a:gd name="connsiteX0" fmla="*/ 174630 w 236026"/>
                <a:gd name="connsiteY0" fmla="*/ 2868 h 880350"/>
                <a:gd name="connsiteX1" fmla="*/ 188176 w 236026"/>
                <a:gd name="connsiteY1" fmla="*/ 429588 h 880350"/>
                <a:gd name="connsiteX2" fmla="*/ 127216 w 236026"/>
                <a:gd name="connsiteY2" fmla="*/ 568441 h 880350"/>
                <a:gd name="connsiteX3" fmla="*/ 8683 w 236026"/>
                <a:gd name="connsiteY3" fmla="*/ 873241 h 880350"/>
                <a:gd name="connsiteX4" fmla="*/ 29003 w 236026"/>
                <a:gd name="connsiteY4" fmla="*/ 758094 h 880350"/>
                <a:gd name="connsiteX5" fmla="*/ 188176 w 236026"/>
                <a:gd name="connsiteY5" fmla="*/ 473614 h 880350"/>
                <a:gd name="connsiteX6" fmla="*/ 235590 w 236026"/>
                <a:gd name="connsiteY6" fmla="*/ 351694 h 880350"/>
                <a:gd name="connsiteX7" fmla="*/ 167856 w 236026"/>
                <a:gd name="connsiteY7" fmla="*/ 246708 h 880350"/>
                <a:gd name="connsiteX8" fmla="*/ 174630 w 236026"/>
                <a:gd name="connsiteY8" fmla="*/ 2868 h 88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26" h="880350">
                  <a:moveTo>
                    <a:pt x="174630" y="2868"/>
                  </a:moveTo>
                  <a:cubicBezTo>
                    <a:pt x="178017" y="33348"/>
                    <a:pt x="196078" y="335326"/>
                    <a:pt x="188176" y="429588"/>
                  </a:cubicBezTo>
                  <a:cubicBezTo>
                    <a:pt x="180274" y="523850"/>
                    <a:pt x="157132" y="494499"/>
                    <a:pt x="127216" y="568441"/>
                  </a:cubicBezTo>
                  <a:cubicBezTo>
                    <a:pt x="97300" y="642383"/>
                    <a:pt x="25052" y="841632"/>
                    <a:pt x="8683" y="873241"/>
                  </a:cubicBezTo>
                  <a:cubicBezTo>
                    <a:pt x="-7686" y="904850"/>
                    <a:pt x="-912" y="824698"/>
                    <a:pt x="29003" y="758094"/>
                  </a:cubicBezTo>
                  <a:cubicBezTo>
                    <a:pt x="58918" y="691490"/>
                    <a:pt x="153745" y="541347"/>
                    <a:pt x="188176" y="473614"/>
                  </a:cubicBezTo>
                  <a:cubicBezTo>
                    <a:pt x="222607" y="405881"/>
                    <a:pt x="238977" y="389512"/>
                    <a:pt x="235590" y="351694"/>
                  </a:cubicBezTo>
                  <a:cubicBezTo>
                    <a:pt x="232203" y="313876"/>
                    <a:pt x="174629" y="299766"/>
                    <a:pt x="167856" y="246708"/>
                  </a:cubicBezTo>
                  <a:cubicBezTo>
                    <a:pt x="161083" y="193650"/>
                    <a:pt x="171243" y="-27612"/>
                    <a:pt x="174630" y="28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 411">
              <a:extLst>
                <a:ext uri="{FF2B5EF4-FFF2-40B4-BE49-F238E27FC236}">
                  <a16:creationId xmlns:a16="http://schemas.microsoft.com/office/drawing/2014/main" id="{9D217857-F072-78E9-2E48-135FDAC34005}"/>
                </a:ext>
              </a:extLst>
            </p:cNvPr>
            <p:cNvSpPr/>
            <p:nvPr/>
          </p:nvSpPr>
          <p:spPr>
            <a:xfrm>
              <a:off x="8632635" y="4777573"/>
              <a:ext cx="455575" cy="300174"/>
            </a:xfrm>
            <a:custGeom>
              <a:avLst/>
              <a:gdLst>
                <a:gd name="connsiteX0" fmla="*/ 190 w 455575"/>
                <a:gd name="connsiteY0" fmla="*/ 229402 h 300174"/>
                <a:gd name="connsiteX1" fmla="*/ 212915 w 455575"/>
                <a:gd name="connsiteY1" fmla="*/ 153202 h 300174"/>
                <a:gd name="connsiteX2" fmla="*/ 454215 w 455575"/>
                <a:gd name="connsiteY2" fmla="*/ 299252 h 300174"/>
                <a:gd name="connsiteX3" fmla="*/ 304990 w 455575"/>
                <a:gd name="connsiteY3" fmla="*/ 210352 h 300174"/>
                <a:gd name="connsiteX4" fmla="*/ 177990 w 455575"/>
                <a:gd name="connsiteY4" fmla="*/ 108752 h 300174"/>
                <a:gd name="connsiteX5" fmla="*/ 187515 w 455575"/>
                <a:gd name="connsiteY5" fmla="*/ 802 h 300174"/>
                <a:gd name="connsiteX6" fmla="*/ 174815 w 455575"/>
                <a:gd name="connsiteY6" fmla="*/ 67477 h 300174"/>
                <a:gd name="connsiteX7" fmla="*/ 190 w 455575"/>
                <a:gd name="connsiteY7" fmla="*/ 229402 h 30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575" h="300174">
                  <a:moveTo>
                    <a:pt x="190" y="229402"/>
                  </a:moveTo>
                  <a:cubicBezTo>
                    <a:pt x="6540" y="243690"/>
                    <a:pt x="137244" y="141560"/>
                    <a:pt x="212915" y="153202"/>
                  </a:cubicBezTo>
                  <a:cubicBezTo>
                    <a:pt x="288586" y="164844"/>
                    <a:pt x="438869" y="289727"/>
                    <a:pt x="454215" y="299252"/>
                  </a:cubicBezTo>
                  <a:cubicBezTo>
                    <a:pt x="469561" y="308777"/>
                    <a:pt x="351027" y="242102"/>
                    <a:pt x="304990" y="210352"/>
                  </a:cubicBezTo>
                  <a:cubicBezTo>
                    <a:pt x="258953" y="178602"/>
                    <a:pt x="197569" y="143677"/>
                    <a:pt x="177990" y="108752"/>
                  </a:cubicBezTo>
                  <a:cubicBezTo>
                    <a:pt x="158411" y="73827"/>
                    <a:pt x="188044" y="7681"/>
                    <a:pt x="187515" y="802"/>
                  </a:cubicBezTo>
                  <a:cubicBezTo>
                    <a:pt x="186986" y="-6077"/>
                    <a:pt x="201803" y="32552"/>
                    <a:pt x="174815" y="67477"/>
                  </a:cubicBezTo>
                  <a:cubicBezTo>
                    <a:pt x="147828" y="102402"/>
                    <a:pt x="-6160" y="215114"/>
                    <a:pt x="190" y="22940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 425">
              <a:extLst>
                <a:ext uri="{FF2B5EF4-FFF2-40B4-BE49-F238E27FC236}">
                  <a16:creationId xmlns:a16="http://schemas.microsoft.com/office/drawing/2014/main" id="{27A5600C-7A42-BEEC-244F-E2434277146B}"/>
                </a:ext>
              </a:extLst>
            </p:cNvPr>
            <p:cNvSpPr/>
            <p:nvPr/>
          </p:nvSpPr>
          <p:spPr>
            <a:xfrm>
              <a:off x="8696174" y="4819650"/>
              <a:ext cx="219709" cy="536240"/>
            </a:xfrm>
            <a:custGeom>
              <a:avLst/>
              <a:gdLst>
                <a:gd name="connsiteX0" fmla="*/ 47776 w 219709"/>
                <a:gd name="connsiteY0" fmla="*/ 0 h 536240"/>
                <a:gd name="connsiteX1" fmla="*/ 22376 w 219709"/>
                <a:gd name="connsiteY1" fmla="*/ 190500 h 536240"/>
                <a:gd name="connsiteX2" fmla="*/ 139851 w 219709"/>
                <a:gd name="connsiteY2" fmla="*/ 361950 h 536240"/>
                <a:gd name="connsiteX3" fmla="*/ 174776 w 219709"/>
                <a:gd name="connsiteY3" fmla="*/ 387350 h 536240"/>
                <a:gd name="connsiteX4" fmla="*/ 95401 w 219709"/>
                <a:gd name="connsiteY4" fmla="*/ 298450 h 536240"/>
                <a:gd name="connsiteX5" fmla="*/ 216051 w 219709"/>
                <a:gd name="connsiteY5" fmla="*/ 533400 h 536240"/>
                <a:gd name="connsiteX6" fmla="*/ 171601 w 219709"/>
                <a:gd name="connsiteY6" fmla="*/ 415925 h 536240"/>
                <a:gd name="connsiteX7" fmla="*/ 3326 w 219709"/>
                <a:gd name="connsiteY7" fmla="*/ 228600 h 536240"/>
                <a:gd name="connsiteX8" fmla="*/ 57301 w 219709"/>
                <a:gd name="connsiteY8" fmla="*/ 276225 h 536240"/>
                <a:gd name="connsiteX9" fmla="*/ 28726 w 219709"/>
                <a:gd name="connsiteY9" fmla="*/ 190500 h 536240"/>
                <a:gd name="connsiteX10" fmla="*/ 47776 w 219709"/>
                <a:gd name="connsiteY10" fmla="*/ 0 h 5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709" h="536240">
                  <a:moveTo>
                    <a:pt x="47776" y="0"/>
                  </a:moveTo>
                  <a:cubicBezTo>
                    <a:pt x="46718" y="0"/>
                    <a:pt x="7030" y="130175"/>
                    <a:pt x="22376" y="190500"/>
                  </a:cubicBezTo>
                  <a:cubicBezTo>
                    <a:pt x="37722" y="250825"/>
                    <a:pt x="114451" y="329142"/>
                    <a:pt x="139851" y="361950"/>
                  </a:cubicBezTo>
                  <a:cubicBezTo>
                    <a:pt x="165251" y="394758"/>
                    <a:pt x="182184" y="397933"/>
                    <a:pt x="174776" y="387350"/>
                  </a:cubicBezTo>
                  <a:cubicBezTo>
                    <a:pt x="167368" y="376767"/>
                    <a:pt x="88522" y="274108"/>
                    <a:pt x="95401" y="298450"/>
                  </a:cubicBezTo>
                  <a:cubicBezTo>
                    <a:pt x="102280" y="322792"/>
                    <a:pt x="203351" y="513821"/>
                    <a:pt x="216051" y="533400"/>
                  </a:cubicBezTo>
                  <a:cubicBezTo>
                    <a:pt x="228751" y="552979"/>
                    <a:pt x="207055" y="466725"/>
                    <a:pt x="171601" y="415925"/>
                  </a:cubicBezTo>
                  <a:cubicBezTo>
                    <a:pt x="136147" y="365125"/>
                    <a:pt x="22376" y="251883"/>
                    <a:pt x="3326" y="228600"/>
                  </a:cubicBezTo>
                  <a:cubicBezTo>
                    <a:pt x="-15724" y="205317"/>
                    <a:pt x="53068" y="282575"/>
                    <a:pt x="57301" y="276225"/>
                  </a:cubicBezTo>
                  <a:cubicBezTo>
                    <a:pt x="61534" y="269875"/>
                    <a:pt x="32430" y="229658"/>
                    <a:pt x="28726" y="190500"/>
                  </a:cubicBezTo>
                  <a:cubicBezTo>
                    <a:pt x="25022" y="151342"/>
                    <a:pt x="48834" y="0"/>
                    <a:pt x="4777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 427">
              <a:extLst>
                <a:ext uri="{FF2B5EF4-FFF2-40B4-BE49-F238E27FC236}">
                  <a16:creationId xmlns:a16="http://schemas.microsoft.com/office/drawing/2014/main" id="{2FA227C9-162B-1D24-929B-D60B330C7B33}"/>
                </a:ext>
              </a:extLst>
            </p:cNvPr>
            <p:cNvSpPr/>
            <p:nvPr/>
          </p:nvSpPr>
          <p:spPr>
            <a:xfrm>
              <a:off x="8576443" y="5184721"/>
              <a:ext cx="246324" cy="446901"/>
            </a:xfrm>
            <a:custGeom>
              <a:avLst/>
              <a:gdLst>
                <a:gd name="connsiteX0" fmla="*/ 2407 w 246324"/>
                <a:gd name="connsiteY0" fmla="*/ 50854 h 446901"/>
                <a:gd name="connsiteX1" fmla="*/ 192907 w 246324"/>
                <a:gd name="connsiteY1" fmla="*/ 222304 h 446901"/>
                <a:gd name="connsiteX2" fmla="*/ 221482 w 246324"/>
                <a:gd name="connsiteY2" fmla="*/ 263579 h 446901"/>
                <a:gd name="connsiteX3" fmla="*/ 69082 w 246324"/>
                <a:gd name="connsiteY3" fmla="*/ 444554 h 446901"/>
                <a:gd name="connsiteX4" fmla="*/ 145282 w 246324"/>
                <a:gd name="connsiteY4" fmla="*/ 362004 h 446901"/>
                <a:gd name="connsiteX5" fmla="*/ 240532 w 246324"/>
                <a:gd name="connsiteY5" fmla="*/ 295329 h 446901"/>
                <a:gd name="connsiteX6" fmla="*/ 221482 w 246324"/>
                <a:gd name="connsiteY6" fmla="*/ 228654 h 446901"/>
                <a:gd name="connsiteX7" fmla="*/ 104007 w 246324"/>
                <a:gd name="connsiteY7" fmla="*/ 130229 h 446901"/>
                <a:gd name="connsiteX8" fmla="*/ 104007 w 246324"/>
                <a:gd name="connsiteY8" fmla="*/ 54 h 446901"/>
                <a:gd name="connsiteX9" fmla="*/ 84957 w 246324"/>
                <a:gd name="connsiteY9" fmla="*/ 146104 h 446901"/>
                <a:gd name="connsiteX10" fmla="*/ 2407 w 246324"/>
                <a:gd name="connsiteY10" fmla="*/ 50854 h 44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324" h="446901">
                  <a:moveTo>
                    <a:pt x="2407" y="50854"/>
                  </a:moveTo>
                  <a:cubicBezTo>
                    <a:pt x="20399" y="63554"/>
                    <a:pt x="156395" y="186850"/>
                    <a:pt x="192907" y="222304"/>
                  </a:cubicBezTo>
                  <a:cubicBezTo>
                    <a:pt x="229420" y="257758"/>
                    <a:pt x="242120" y="226537"/>
                    <a:pt x="221482" y="263579"/>
                  </a:cubicBezTo>
                  <a:cubicBezTo>
                    <a:pt x="200844" y="300621"/>
                    <a:pt x="81782" y="428150"/>
                    <a:pt x="69082" y="444554"/>
                  </a:cubicBezTo>
                  <a:cubicBezTo>
                    <a:pt x="56382" y="460958"/>
                    <a:pt x="116707" y="386875"/>
                    <a:pt x="145282" y="362004"/>
                  </a:cubicBezTo>
                  <a:cubicBezTo>
                    <a:pt x="173857" y="337133"/>
                    <a:pt x="227832" y="317554"/>
                    <a:pt x="240532" y="295329"/>
                  </a:cubicBezTo>
                  <a:cubicBezTo>
                    <a:pt x="253232" y="273104"/>
                    <a:pt x="244236" y="256171"/>
                    <a:pt x="221482" y="228654"/>
                  </a:cubicBezTo>
                  <a:cubicBezTo>
                    <a:pt x="198728" y="201137"/>
                    <a:pt x="123586" y="168329"/>
                    <a:pt x="104007" y="130229"/>
                  </a:cubicBezTo>
                  <a:cubicBezTo>
                    <a:pt x="84428" y="92129"/>
                    <a:pt x="107182" y="-2592"/>
                    <a:pt x="104007" y="54"/>
                  </a:cubicBezTo>
                  <a:cubicBezTo>
                    <a:pt x="100832" y="2700"/>
                    <a:pt x="97128" y="134991"/>
                    <a:pt x="84957" y="146104"/>
                  </a:cubicBezTo>
                  <a:cubicBezTo>
                    <a:pt x="72786" y="157217"/>
                    <a:pt x="-15585" y="38154"/>
                    <a:pt x="2407" y="5085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 511">
              <a:extLst>
                <a:ext uri="{FF2B5EF4-FFF2-40B4-BE49-F238E27FC236}">
                  <a16:creationId xmlns:a16="http://schemas.microsoft.com/office/drawing/2014/main" id="{47DF4DED-8874-97BD-C847-8B4B6BCD8A63}"/>
                </a:ext>
              </a:extLst>
            </p:cNvPr>
            <p:cNvSpPr/>
            <p:nvPr/>
          </p:nvSpPr>
          <p:spPr>
            <a:xfrm>
              <a:off x="7453899" y="895637"/>
              <a:ext cx="1103852" cy="1047944"/>
            </a:xfrm>
            <a:custGeom>
              <a:avLst/>
              <a:gdLst>
                <a:gd name="connsiteX0" fmla="*/ 4176 w 1103852"/>
                <a:gd name="connsiteY0" fmla="*/ 2888 h 1047944"/>
                <a:gd name="connsiteX1" fmla="*/ 766176 w 1103852"/>
                <a:gd name="connsiteY1" fmla="*/ 564863 h 1047944"/>
                <a:gd name="connsiteX2" fmla="*/ 664576 w 1103852"/>
                <a:gd name="connsiteY2" fmla="*/ 456913 h 1047944"/>
                <a:gd name="connsiteX3" fmla="*/ 1090026 w 1103852"/>
                <a:gd name="connsiteY3" fmla="*/ 1028413 h 1047944"/>
                <a:gd name="connsiteX4" fmla="*/ 978901 w 1103852"/>
                <a:gd name="connsiteY4" fmla="*/ 882363 h 1047944"/>
                <a:gd name="connsiteX5" fmla="*/ 766176 w 1103852"/>
                <a:gd name="connsiteY5" fmla="*/ 561688 h 1047944"/>
                <a:gd name="connsiteX6" fmla="*/ 375651 w 1103852"/>
                <a:gd name="connsiteY6" fmla="*/ 199738 h 1047944"/>
                <a:gd name="connsiteX7" fmla="*/ 455026 w 1103852"/>
                <a:gd name="connsiteY7" fmla="*/ 339438 h 1047944"/>
                <a:gd name="connsiteX8" fmla="*/ 4176 w 1103852"/>
                <a:gd name="connsiteY8" fmla="*/ 2888 h 104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3852" h="1047944">
                  <a:moveTo>
                    <a:pt x="4176" y="2888"/>
                  </a:moveTo>
                  <a:cubicBezTo>
                    <a:pt x="56034" y="40459"/>
                    <a:pt x="656109" y="489192"/>
                    <a:pt x="766176" y="564863"/>
                  </a:cubicBezTo>
                  <a:cubicBezTo>
                    <a:pt x="876243" y="640534"/>
                    <a:pt x="610601" y="379655"/>
                    <a:pt x="664576" y="456913"/>
                  </a:cubicBezTo>
                  <a:cubicBezTo>
                    <a:pt x="718551" y="534171"/>
                    <a:pt x="1037638" y="957505"/>
                    <a:pt x="1090026" y="1028413"/>
                  </a:cubicBezTo>
                  <a:cubicBezTo>
                    <a:pt x="1142414" y="1099321"/>
                    <a:pt x="1032876" y="960150"/>
                    <a:pt x="978901" y="882363"/>
                  </a:cubicBezTo>
                  <a:cubicBezTo>
                    <a:pt x="924926" y="804576"/>
                    <a:pt x="866718" y="675459"/>
                    <a:pt x="766176" y="561688"/>
                  </a:cubicBezTo>
                  <a:cubicBezTo>
                    <a:pt x="665634" y="447917"/>
                    <a:pt x="427509" y="236780"/>
                    <a:pt x="375651" y="199738"/>
                  </a:cubicBezTo>
                  <a:cubicBezTo>
                    <a:pt x="323793" y="162696"/>
                    <a:pt x="510589" y="372776"/>
                    <a:pt x="455026" y="339438"/>
                  </a:cubicBezTo>
                  <a:cubicBezTo>
                    <a:pt x="399464" y="306101"/>
                    <a:pt x="-47682" y="-34683"/>
                    <a:pt x="4176" y="288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 512">
              <a:extLst>
                <a:ext uri="{FF2B5EF4-FFF2-40B4-BE49-F238E27FC236}">
                  <a16:creationId xmlns:a16="http://schemas.microsoft.com/office/drawing/2014/main" id="{FC1F00CB-17BA-998A-B48E-6074CC0DD1D8}"/>
                </a:ext>
              </a:extLst>
            </p:cNvPr>
            <p:cNvSpPr/>
            <p:nvPr/>
          </p:nvSpPr>
          <p:spPr>
            <a:xfrm>
              <a:off x="8124536" y="1504494"/>
              <a:ext cx="561676" cy="956363"/>
            </a:xfrm>
            <a:custGeom>
              <a:avLst/>
              <a:gdLst>
                <a:gd name="connsiteX0" fmla="*/ 289 w 561676"/>
                <a:gd name="connsiteY0" fmla="*/ 456 h 956363"/>
                <a:gd name="connsiteX1" fmla="*/ 451139 w 561676"/>
                <a:gd name="connsiteY1" fmla="*/ 600531 h 956363"/>
                <a:gd name="connsiteX2" fmla="*/ 527339 w 561676"/>
                <a:gd name="connsiteY2" fmla="*/ 949781 h 956363"/>
                <a:gd name="connsiteX3" fmla="*/ 524164 w 561676"/>
                <a:gd name="connsiteY3" fmla="*/ 819606 h 956363"/>
                <a:gd name="connsiteX4" fmla="*/ 524164 w 561676"/>
                <a:gd name="connsiteY4" fmla="*/ 702131 h 956363"/>
                <a:gd name="connsiteX5" fmla="*/ 289 w 561676"/>
                <a:gd name="connsiteY5" fmla="*/ 456 h 95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676" h="956363">
                  <a:moveTo>
                    <a:pt x="289" y="456"/>
                  </a:moveTo>
                  <a:cubicBezTo>
                    <a:pt x="-11882" y="-16477"/>
                    <a:pt x="363297" y="442310"/>
                    <a:pt x="451139" y="600531"/>
                  </a:cubicBezTo>
                  <a:cubicBezTo>
                    <a:pt x="538981" y="758752"/>
                    <a:pt x="515168" y="913269"/>
                    <a:pt x="527339" y="949781"/>
                  </a:cubicBezTo>
                  <a:cubicBezTo>
                    <a:pt x="539510" y="986293"/>
                    <a:pt x="524693" y="860881"/>
                    <a:pt x="524164" y="819606"/>
                  </a:cubicBezTo>
                  <a:cubicBezTo>
                    <a:pt x="523635" y="778331"/>
                    <a:pt x="608831" y="840243"/>
                    <a:pt x="524164" y="702131"/>
                  </a:cubicBezTo>
                  <a:cubicBezTo>
                    <a:pt x="439497" y="564019"/>
                    <a:pt x="12460" y="17389"/>
                    <a:pt x="289" y="4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 513">
              <a:extLst>
                <a:ext uri="{FF2B5EF4-FFF2-40B4-BE49-F238E27FC236}">
                  <a16:creationId xmlns:a16="http://schemas.microsoft.com/office/drawing/2014/main" id="{8D8079FC-5CCC-71C5-D3BD-2FEEA398BE5F}"/>
                </a:ext>
              </a:extLst>
            </p:cNvPr>
            <p:cNvSpPr/>
            <p:nvPr/>
          </p:nvSpPr>
          <p:spPr>
            <a:xfrm>
              <a:off x="8083544" y="3752763"/>
              <a:ext cx="330402" cy="172260"/>
            </a:xfrm>
            <a:custGeom>
              <a:avLst/>
              <a:gdLst>
                <a:gd name="connsiteX0" fmla="*/ 6 w 330402"/>
                <a:gd name="connsiteY0" fmla="*/ 87 h 172260"/>
                <a:gd name="connsiteX1" fmla="*/ 177806 w 330402"/>
                <a:gd name="connsiteY1" fmla="*/ 139787 h 172260"/>
                <a:gd name="connsiteX2" fmla="*/ 327031 w 330402"/>
                <a:gd name="connsiteY2" fmla="*/ 171537 h 172260"/>
                <a:gd name="connsiteX3" fmla="*/ 273056 w 330402"/>
                <a:gd name="connsiteY3" fmla="*/ 162012 h 172260"/>
                <a:gd name="connsiteX4" fmla="*/ 171456 w 330402"/>
                <a:gd name="connsiteY4" fmla="*/ 162012 h 172260"/>
                <a:gd name="connsiteX5" fmla="*/ 6 w 330402"/>
                <a:gd name="connsiteY5" fmla="*/ 87 h 17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402" h="172260">
                  <a:moveTo>
                    <a:pt x="6" y="87"/>
                  </a:moveTo>
                  <a:cubicBezTo>
                    <a:pt x="1064" y="-3617"/>
                    <a:pt x="123302" y="111212"/>
                    <a:pt x="177806" y="139787"/>
                  </a:cubicBezTo>
                  <a:cubicBezTo>
                    <a:pt x="232310" y="168362"/>
                    <a:pt x="311156" y="167833"/>
                    <a:pt x="327031" y="171537"/>
                  </a:cubicBezTo>
                  <a:cubicBezTo>
                    <a:pt x="342906" y="175241"/>
                    <a:pt x="298985" y="163600"/>
                    <a:pt x="273056" y="162012"/>
                  </a:cubicBezTo>
                  <a:cubicBezTo>
                    <a:pt x="247127" y="160425"/>
                    <a:pt x="213260" y="185295"/>
                    <a:pt x="171456" y="162012"/>
                  </a:cubicBezTo>
                  <a:cubicBezTo>
                    <a:pt x="129652" y="138729"/>
                    <a:pt x="-1052" y="3791"/>
                    <a:pt x="6" y="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 514">
              <a:extLst>
                <a:ext uri="{FF2B5EF4-FFF2-40B4-BE49-F238E27FC236}">
                  <a16:creationId xmlns:a16="http://schemas.microsoft.com/office/drawing/2014/main" id="{EA144B37-60F3-285B-22AC-55C1E53D90FA}"/>
                </a:ext>
              </a:extLst>
            </p:cNvPr>
            <p:cNvSpPr/>
            <p:nvPr/>
          </p:nvSpPr>
          <p:spPr>
            <a:xfrm>
              <a:off x="3225553" y="4375098"/>
              <a:ext cx="209911" cy="1521233"/>
            </a:xfrm>
            <a:custGeom>
              <a:avLst/>
              <a:gdLst>
                <a:gd name="connsiteX0" fmla="*/ 111372 w 209911"/>
                <a:gd name="connsiteY0" fmla="*/ 52 h 1521233"/>
                <a:gd name="connsiteX1" fmla="*/ 209797 w 209911"/>
                <a:gd name="connsiteY1" fmla="*/ 219127 h 1521233"/>
                <a:gd name="connsiteX2" fmla="*/ 130422 w 209911"/>
                <a:gd name="connsiteY2" fmla="*/ 482652 h 1521233"/>
                <a:gd name="connsiteX3" fmla="*/ 95497 w 209911"/>
                <a:gd name="connsiteY3" fmla="*/ 898577 h 1521233"/>
                <a:gd name="connsiteX4" fmla="*/ 117722 w 209911"/>
                <a:gd name="connsiteY4" fmla="*/ 800152 h 1521233"/>
                <a:gd name="connsiteX5" fmla="*/ 44697 w 209911"/>
                <a:gd name="connsiteY5" fmla="*/ 1168452 h 1521233"/>
                <a:gd name="connsiteX6" fmla="*/ 247 w 209911"/>
                <a:gd name="connsiteY6" fmla="*/ 1520877 h 1521233"/>
                <a:gd name="connsiteX7" fmla="*/ 63747 w 209911"/>
                <a:gd name="connsiteY7" fmla="*/ 1222427 h 1521233"/>
                <a:gd name="connsiteX8" fmla="*/ 98672 w 209911"/>
                <a:gd name="connsiteY8" fmla="*/ 654102 h 1521233"/>
                <a:gd name="connsiteX9" fmla="*/ 187572 w 209911"/>
                <a:gd name="connsiteY9" fmla="*/ 238177 h 1521233"/>
                <a:gd name="connsiteX10" fmla="*/ 111372 w 209911"/>
                <a:gd name="connsiteY10" fmla="*/ 52 h 152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911" h="1521233">
                  <a:moveTo>
                    <a:pt x="111372" y="52"/>
                  </a:moveTo>
                  <a:cubicBezTo>
                    <a:pt x="115076" y="-3123"/>
                    <a:pt x="206622" y="138694"/>
                    <a:pt x="209797" y="219127"/>
                  </a:cubicBezTo>
                  <a:cubicBezTo>
                    <a:pt x="212972" y="299560"/>
                    <a:pt x="149472" y="369410"/>
                    <a:pt x="130422" y="482652"/>
                  </a:cubicBezTo>
                  <a:cubicBezTo>
                    <a:pt x="111372" y="595894"/>
                    <a:pt x="97614" y="845660"/>
                    <a:pt x="95497" y="898577"/>
                  </a:cubicBezTo>
                  <a:cubicBezTo>
                    <a:pt x="93380" y="951494"/>
                    <a:pt x="126189" y="755173"/>
                    <a:pt x="117722" y="800152"/>
                  </a:cubicBezTo>
                  <a:cubicBezTo>
                    <a:pt x="109255" y="845131"/>
                    <a:pt x="64276" y="1048331"/>
                    <a:pt x="44697" y="1168452"/>
                  </a:cubicBezTo>
                  <a:cubicBezTo>
                    <a:pt x="25118" y="1288573"/>
                    <a:pt x="-2928" y="1511881"/>
                    <a:pt x="247" y="1520877"/>
                  </a:cubicBezTo>
                  <a:cubicBezTo>
                    <a:pt x="3422" y="1529873"/>
                    <a:pt x="47343" y="1366889"/>
                    <a:pt x="63747" y="1222427"/>
                  </a:cubicBezTo>
                  <a:cubicBezTo>
                    <a:pt x="80151" y="1077965"/>
                    <a:pt x="78034" y="818144"/>
                    <a:pt x="98672" y="654102"/>
                  </a:cubicBezTo>
                  <a:cubicBezTo>
                    <a:pt x="119310" y="490060"/>
                    <a:pt x="180693" y="344010"/>
                    <a:pt x="187572" y="238177"/>
                  </a:cubicBezTo>
                  <a:cubicBezTo>
                    <a:pt x="194451" y="132344"/>
                    <a:pt x="107668" y="3227"/>
                    <a:pt x="111372" y="5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 515">
              <a:extLst>
                <a:ext uri="{FF2B5EF4-FFF2-40B4-BE49-F238E27FC236}">
                  <a16:creationId xmlns:a16="http://schemas.microsoft.com/office/drawing/2014/main" id="{FFE3AB5E-27D4-1D67-75C9-A9603B91429B}"/>
                </a:ext>
              </a:extLst>
            </p:cNvPr>
            <p:cNvSpPr/>
            <p:nvPr/>
          </p:nvSpPr>
          <p:spPr>
            <a:xfrm>
              <a:off x="2155877" y="3723867"/>
              <a:ext cx="1163040" cy="853853"/>
            </a:xfrm>
            <a:custGeom>
              <a:avLst/>
              <a:gdLst>
                <a:gd name="connsiteX0" fmla="*/ 1161998 w 1163040"/>
                <a:gd name="connsiteY0" fmla="*/ 3583 h 853853"/>
                <a:gd name="connsiteX1" fmla="*/ 638123 w 1163040"/>
                <a:gd name="connsiteY1" fmla="*/ 270283 h 853853"/>
                <a:gd name="connsiteX2" fmla="*/ 12648 w 1163040"/>
                <a:gd name="connsiteY2" fmla="*/ 841783 h 853853"/>
                <a:gd name="connsiteX3" fmla="*/ 260298 w 1163040"/>
                <a:gd name="connsiteY3" fmla="*/ 619533 h 853853"/>
                <a:gd name="connsiteX4" fmla="*/ 758773 w 1163040"/>
                <a:gd name="connsiteY4" fmla="*/ 149633 h 853853"/>
                <a:gd name="connsiteX5" fmla="*/ 1161998 w 1163040"/>
                <a:gd name="connsiteY5" fmla="*/ 3583 h 85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3040" h="853853">
                  <a:moveTo>
                    <a:pt x="1161998" y="3583"/>
                  </a:moveTo>
                  <a:cubicBezTo>
                    <a:pt x="1141890" y="23691"/>
                    <a:pt x="829681" y="130583"/>
                    <a:pt x="638123" y="270283"/>
                  </a:cubicBezTo>
                  <a:cubicBezTo>
                    <a:pt x="446565" y="409983"/>
                    <a:pt x="75619" y="783575"/>
                    <a:pt x="12648" y="841783"/>
                  </a:cubicBezTo>
                  <a:cubicBezTo>
                    <a:pt x="-50323" y="899991"/>
                    <a:pt x="135944" y="734891"/>
                    <a:pt x="260298" y="619533"/>
                  </a:cubicBezTo>
                  <a:cubicBezTo>
                    <a:pt x="384652" y="504175"/>
                    <a:pt x="611136" y="249116"/>
                    <a:pt x="758773" y="149633"/>
                  </a:cubicBezTo>
                  <a:cubicBezTo>
                    <a:pt x="906410" y="50150"/>
                    <a:pt x="1182106" y="-16525"/>
                    <a:pt x="1161998" y="358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 516">
              <a:extLst>
                <a:ext uri="{FF2B5EF4-FFF2-40B4-BE49-F238E27FC236}">
                  <a16:creationId xmlns:a16="http://schemas.microsoft.com/office/drawing/2014/main" id="{A9983802-6DE0-A679-6158-A0FF0D016B8C}"/>
                </a:ext>
              </a:extLst>
            </p:cNvPr>
            <p:cNvSpPr/>
            <p:nvPr/>
          </p:nvSpPr>
          <p:spPr>
            <a:xfrm>
              <a:off x="1787506" y="3638209"/>
              <a:ext cx="1252220" cy="394081"/>
            </a:xfrm>
            <a:custGeom>
              <a:avLst/>
              <a:gdLst>
                <a:gd name="connsiteX0" fmla="*/ 1250969 w 1252220"/>
                <a:gd name="connsiteY0" fmla="*/ 394041 h 394081"/>
                <a:gd name="connsiteX1" fmla="*/ 895369 w 1252220"/>
                <a:gd name="connsiteY1" fmla="*/ 343241 h 394081"/>
                <a:gd name="connsiteX2" fmla="*/ 498494 w 1252220"/>
                <a:gd name="connsiteY2" fmla="*/ 200366 h 394081"/>
                <a:gd name="connsiteX3" fmla="*/ 190519 w 1252220"/>
                <a:gd name="connsiteY3" fmla="*/ 341 h 394081"/>
                <a:gd name="connsiteX4" fmla="*/ 542944 w 1252220"/>
                <a:gd name="connsiteY4" fmla="*/ 251166 h 394081"/>
                <a:gd name="connsiteX5" fmla="*/ 406419 w 1252220"/>
                <a:gd name="connsiteY5" fmla="*/ 190841 h 394081"/>
                <a:gd name="connsiteX6" fmla="*/ 19 w 1252220"/>
                <a:gd name="connsiteY6" fmla="*/ 82891 h 394081"/>
                <a:gd name="connsiteX7" fmla="*/ 390544 w 1252220"/>
                <a:gd name="connsiteY7" fmla="*/ 174966 h 394081"/>
                <a:gd name="connsiteX8" fmla="*/ 787419 w 1252220"/>
                <a:gd name="connsiteY8" fmla="*/ 327366 h 394081"/>
                <a:gd name="connsiteX9" fmla="*/ 1165244 w 1252220"/>
                <a:gd name="connsiteY9" fmla="*/ 387691 h 394081"/>
                <a:gd name="connsiteX10" fmla="*/ 1019194 w 1252220"/>
                <a:gd name="connsiteY10" fmla="*/ 336891 h 394081"/>
                <a:gd name="connsiteX11" fmla="*/ 1250969 w 1252220"/>
                <a:gd name="connsiteY11" fmla="*/ 394041 h 39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2220" h="394081">
                  <a:moveTo>
                    <a:pt x="1250969" y="394041"/>
                  </a:moveTo>
                  <a:cubicBezTo>
                    <a:pt x="1230332" y="395099"/>
                    <a:pt x="1020781" y="375520"/>
                    <a:pt x="895369" y="343241"/>
                  </a:cubicBezTo>
                  <a:cubicBezTo>
                    <a:pt x="769956" y="310962"/>
                    <a:pt x="615969" y="257516"/>
                    <a:pt x="498494" y="200366"/>
                  </a:cubicBezTo>
                  <a:cubicBezTo>
                    <a:pt x="381019" y="143216"/>
                    <a:pt x="183111" y="-8126"/>
                    <a:pt x="190519" y="341"/>
                  </a:cubicBezTo>
                  <a:cubicBezTo>
                    <a:pt x="197927" y="8808"/>
                    <a:pt x="506961" y="219416"/>
                    <a:pt x="542944" y="251166"/>
                  </a:cubicBezTo>
                  <a:cubicBezTo>
                    <a:pt x="578927" y="282916"/>
                    <a:pt x="496906" y="218887"/>
                    <a:pt x="406419" y="190841"/>
                  </a:cubicBezTo>
                  <a:cubicBezTo>
                    <a:pt x="315932" y="162795"/>
                    <a:pt x="2665" y="85537"/>
                    <a:pt x="19" y="82891"/>
                  </a:cubicBezTo>
                  <a:cubicBezTo>
                    <a:pt x="-2627" y="80245"/>
                    <a:pt x="259311" y="134220"/>
                    <a:pt x="390544" y="174966"/>
                  </a:cubicBezTo>
                  <a:cubicBezTo>
                    <a:pt x="521777" y="215712"/>
                    <a:pt x="658302" y="291912"/>
                    <a:pt x="787419" y="327366"/>
                  </a:cubicBezTo>
                  <a:cubicBezTo>
                    <a:pt x="916536" y="362820"/>
                    <a:pt x="1126615" y="386104"/>
                    <a:pt x="1165244" y="387691"/>
                  </a:cubicBezTo>
                  <a:cubicBezTo>
                    <a:pt x="1203873" y="389278"/>
                    <a:pt x="1008082" y="336891"/>
                    <a:pt x="1019194" y="336891"/>
                  </a:cubicBezTo>
                  <a:cubicBezTo>
                    <a:pt x="1030306" y="336891"/>
                    <a:pt x="1271606" y="392983"/>
                    <a:pt x="1250969" y="39404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 517">
              <a:extLst>
                <a:ext uri="{FF2B5EF4-FFF2-40B4-BE49-F238E27FC236}">
                  <a16:creationId xmlns:a16="http://schemas.microsoft.com/office/drawing/2014/main" id="{8B5ECF3E-7B66-8D94-185D-93B6B09CFB55}"/>
                </a:ext>
              </a:extLst>
            </p:cNvPr>
            <p:cNvSpPr/>
            <p:nvPr/>
          </p:nvSpPr>
          <p:spPr>
            <a:xfrm>
              <a:off x="2127854" y="3257231"/>
              <a:ext cx="1242618" cy="281854"/>
            </a:xfrm>
            <a:custGeom>
              <a:avLst/>
              <a:gdLst>
                <a:gd name="connsiteX0" fmla="*/ 2571 w 1242618"/>
                <a:gd name="connsiteY0" fmla="*/ 319 h 281854"/>
                <a:gd name="connsiteX1" fmla="*/ 662971 w 1242618"/>
                <a:gd name="connsiteY1" fmla="*/ 127319 h 281854"/>
                <a:gd name="connsiteX2" fmla="*/ 558196 w 1242618"/>
                <a:gd name="connsiteY2" fmla="*/ 57469 h 281854"/>
                <a:gd name="connsiteX3" fmla="*/ 1205896 w 1242618"/>
                <a:gd name="connsiteY3" fmla="*/ 273369 h 281854"/>
                <a:gd name="connsiteX4" fmla="*/ 1107471 w 1242618"/>
                <a:gd name="connsiteY4" fmla="*/ 225744 h 281854"/>
                <a:gd name="connsiteX5" fmla="*/ 650271 w 1242618"/>
                <a:gd name="connsiteY5" fmla="*/ 108269 h 281854"/>
                <a:gd name="connsiteX6" fmla="*/ 348646 w 1242618"/>
                <a:gd name="connsiteY6" fmla="*/ 41594 h 281854"/>
                <a:gd name="connsiteX7" fmla="*/ 431196 w 1242618"/>
                <a:gd name="connsiteY7" fmla="*/ 89219 h 281854"/>
                <a:gd name="connsiteX8" fmla="*/ 2571 w 1242618"/>
                <a:gd name="connsiteY8" fmla="*/ 319 h 28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618" h="281854">
                  <a:moveTo>
                    <a:pt x="2571" y="319"/>
                  </a:moveTo>
                  <a:cubicBezTo>
                    <a:pt x="41200" y="6669"/>
                    <a:pt x="570367" y="117794"/>
                    <a:pt x="662971" y="127319"/>
                  </a:cubicBezTo>
                  <a:cubicBezTo>
                    <a:pt x="755575" y="136844"/>
                    <a:pt x="467709" y="33127"/>
                    <a:pt x="558196" y="57469"/>
                  </a:cubicBezTo>
                  <a:cubicBezTo>
                    <a:pt x="648684" y="81811"/>
                    <a:pt x="1114350" y="245323"/>
                    <a:pt x="1205896" y="273369"/>
                  </a:cubicBezTo>
                  <a:cubicBezTo>
                    <a:pt x="1297442" y="301415"/>
                    <a:pt x="1200075" y="253261"/>
                    <a:pt x="1107471" y="225744"/>
                  </a:cubicBezTo>
                  <a:cubicBezTo>
                    <a:pt x="1014867" y="198227"/>
                    <a:pt x="776742" y="138961"/>
                    <a:pt x="650271" y="108269"/>
                  </a:cubicBezTo>
                  <a:cubicBezTo>
                    <a:pt x="523800" y="77577"/>
                    <a:pt x="385158" y="44769"/>
                    <a:pt x="348646" y="41594"/>
                  </a:cubicBezTo>
                  <a:cubicBezTo>
                    <a:pt x="312134" y="38419"/>
                    <a:pt x="489934" y="93982"/>
                    <a:pt x="431196" y="89219"/>
                  </a:cubicBezTo>
                  <a:cubicBezTo>
                    <a:pt x="372459" y="84457"/>
                    <a:pt x="-36058" y="-6031"/>
                    <a:pt x="2571" y="31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 518">
              <a:extLst>
                <a:ext uri="{FF2B5EF4-FFF2-40B4-BE49-F238E27FC236}">
                  <a16:creationId xmlns:a16="http://schemas.microsoft.com/office/drawing/2014/main" id="{4987A6EC-A6EE-CB0D-E571-F971738572BA}"/>
                </a:ext>
              </a:extLst>
            </p:cNvPr>
            <p:cNvSpPr/>
            <p:nvPr/>
          </p:nvSpPr>
          <p:spPr>
            <a:xfrm>
              <a:off x="2399497" y="2684907"/>
              <a:ext cx="1236316" cy="398049"/>
            </a:xfrm>
            <a:custGeom>
              <a:avLst/>
              <a:gdLst>
                <a:gd name="connsiteX0" fmla="*/ 1235878 w 1236316"/>
                <a:gd name="connsiteY0" fmla="*/ 1143 h 398049"/>
                <a:gd name="connsiteX1" fmla="*/ 788203 w 1236316"/>
                <a:gd name="connsiteY1" fmla="*/ 232918 h 398049"/>
                <a:gd name="connsiteX2" fmla="*/ 594528 w 1236316"/>
                <a:gd name="connsiteY2" fmla="*/ 347218 h 398049"/>
                <a:gd name="connsiteX3" fmla="*/ 803 w 1236316"/>
                <a:gd name="connsiteY3" fmla="*/ 398018 h 398049"/>
                <a:gd name="connsiteX4" fmla="*/ 473878 w 1236316"/>
                <a:gd name="connsiteY4" fmla="*/ 353568 h 398049"/>
                <a:gd name="connsiteX5" fmla="*/ 781853 w 1236316"/>
                <a:gd name="connsiteY5" fmla="*/ 277368 h 398049"/>
                <a:gd name="connsiteX6" fmla="*/ 702478 w 1236316"/>
                <a:gd name="connsiteY6" fmla="*/ 277368 h 398049"/>
                <a:gd name="connsiteX7" fmla="*/ 975528 w 1236316"/>
                <a:gd name="connsiteY7" fmla="*/ 99568 h 398049"/>
                <a:gd name="connsiteX8" fmla="*/ 873928 w 1236316"/>
                <a:gd name="connsiteY8" fmla="*/ 140843 h 398049"/>
                <a:gd name="connsiteX9" fmla="*/ 1235878 w 1236316"/>
                <a:gd name="connsiteY9" fmla="*/ 1143 h 39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6316" h="398049">
                  <a:moveTo>
                    <a:pt x="1235878" y="1143"/>
                  </a:moveTo>
                  <a:cubicBezTo>
                    <a:pt x="1221590" y="16489"/>
                    <a:pt x="895095" y="175239"/>
                    <a:pt x="788203" y="232918"/>
                  </a:cubicBezTo>
                  <a:cubicBezTo>
                    <a:pt x="681311" y="290597"/>
                    <a:pt x="725761" y="319701"/>
                    <a:pt x="594528" y="347218"/>
                  </a:cubicBezTo>
                  <a:cubicBezTo>
                    <a:pt x="463295" y="374735"/>
                    <a:pt x="20911" y="396960"/>
                    <a:pt x="803" y="398018"/>
                  </a:cubicBezTo>
                  <a:cubicBezTo>
                    <a:pt x="-19305" y="399076"/>
                    <a:pt x="343703" y="373676"/>
                    <a:pt x="473878" y="353568"/>
                  </a:cubicBezTo>
                  <a:cubicBezTo>
                    <a:pt x="604053" y="333460"/>
                    <a:pt x="743753" y="290068"/>
                    <a:pt x="781853" y="277368"/>
                  </a:cubicBezTo>
                  <a:cubicBezTo>
                    <a:pt x="819953" y="264668"/>
                    <a:pt x="670199" y="307001"/>
                    <a:pt x="702478" y="277368"/>
                  </a:cubicBezTo>
                  <a:cubicBezTo>
                    <a:pt x="734757" y="247735"/>
                    <a:pt x="946953" y="122322"/>
                    <a:pt x="975528" y="99568"/>
                  </a:cubicBezTo>
                  <a:cubicBezTo>
                    <a:pt x="1004103" y="76814"/>
                    <a:pt x="836886" y="151955"/>
                    <a:pt x="873928" y="140843"/>
                  </a:cubicBezTo>
                  <a:cubicBezTo>
                    <a:pt x="910970" y="129731"/>
                    <a:pt x="1250166" y="-14203"/>
                    <a:pt x="1235878" y="114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 519">
              <a:extLst>
                <a:ext uri="{FF2B5EF4-FFF2-40B4-BE49-F238E27FC236}">
                  <a16:creationId xmlns:a16="http://schemas.microsoft.com/office/drawing/2014/main" id="{A1C706C1-C99A-6C38-4161-66B5AC932C29}"/>
                </a:ext>
              </a:extLst>
            </p:cNvPr>
            <p:cNvSpPr/>
            <p:nvPr/>
          </p:nvSpPr>
          <p:spPr>
            <a:xfrm>
              <a:off x="2820690" y="1570831"/>
              <a:ext cx="1144904" cy="842422"/>
            </a:xfrm>
            <a:custGeom>
              <a:avLst/>
              <a:gdLst>
                <a:gd name="connsiteX0" fmla="*/ 1885 w 1144904"/>
                <a:gd name="connsiteY0" fmla="*/ 794 h 842422"/>
                <a:gd name="connsiteX1" fmla="*/ 265410 w 1144904"/>
                <a:gd name="connsiteY1" fmla="*/ 305594 h 842422"/>
                <a:gd name="connsiteX2" fmla="*/ 1087735 w 1144904"/>
                <a:gd name="connsiteY2" fmla="*/ 810419 h 842422"/>
                <a:gd name="connsiteX3" fmla="*/ 1021060 w 1144904"/>
                <a:gd name="connsiteY3" fmla="*/ 759619 h 842422"/>
                <a:gd name="connsiteX4" fmla="*/ 589260 w 1144904"/>
                <a:gd name="connsiteY4" fmla="*/ 505619 h 842422"/>
                <a:gd name="connsiteX5" fmla="*/ 71735 w 1144904"/>
                <a:gd name="connsiteY5" fmla="*/ 245269 h 842422"/>
                <a:gd name="connsiteX6" fmla="*/ 217785 w 1144904"/>
                <a:gd name="connsiteY6" fmla="*/ 305594 h 842422"/>
                <a:gd name="connsiteX7" fmla="*/ 151110 w 1144904"/>
                <a:gd name="connsiteY7" fmla="*/ 219869 h 842422"/>
                <a:gd name="connsiteX8" fmla="*/ 1885 w 1144904"/>
                <a:gd name="connsiteY8" fmla="*/ 794 h 84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4904" h="842422">
                  <a:moveTo>
                    <a:pt x="1885" y="794"/>
                  </a:moveTo>
                  <a:cubicBezTo>
                    <a:pt x="20935" y="15082"/>
                    <a:pt x="84435" y="170656"/>
                    <a:pt x="265410" y="305594"/>
                  </a:cubicBezTo>
                  <a:cubicBezTo>
                    <a:pt x="446385" y="440532"/>
                    <a:pt x="961793" y="734748"/>
                    <a:pt x="1087735" y="810419"/>
                  </a:cubicBezTo>
                  <a:cubicBezTo>
                    <a:pt x="1213677" y="886090"/>
                    <a:pt x="1104139" y="810419"/>
                    <a:pt x="1021060" y="759619"/>
                  </a:cubicBezTo>
                  <a:cubicBezTo>
                    <a:pt x="937981" y="708819"/>
                    <a:pt x="747481" y="591344"/>
                    <a:pt x="589260" y="505619"/>
                  </a:cubicBezTo>
                  <a:cubicBezTo>
                    <a:pt x="431039" y="419894"/>
                    <a:pt x="133647" y="278606"/>
                    <a:pt x="71735" y="245269"/>
                  </a:cubicBezTo>
                  <a:cubicBezTo>
                    <a:pt x="9823" y="211932"/>
                    <a:pt x="204556" y="309827"/>
                    <a:pt x="217785" y="305594"/>
                  </a:cubicBezTo>
                  <a:cubicBezTo>
                    <a:pt x="231014" y="301361"/>
                    <a:pt x="188681" y="270669"/>
                    <a:pt x="151110" y="219869"/>
                  </a:cubicBezTo>
                  <a:cubicBezTo>
                    <a:pt x="113539" y="169069"/>
                    <a:pt x="-17165" y="-13494"/>
                    <a:pt x="1885" y="79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 520">
              <a:extLst>
                <a:ext uri="{FF2B5EF4-FFF2-40B4-BE49-F238E27FC236}">
                  <a16:creationId xmlns:a16="http://schemas.microsoft.com/office/drawing/2014/main" id="{1BDB0917-930A-1486-D252-DB08EA6078E2}"/>
                </a:ext>
              </a:extLst>
            </p:cNvPr>
            <p:cNvSpPr/>
            <p:nvPr/>
          </p:nvSpPr>
          <p:spPr>
            <a:xfrm>
              <a:off x="2261892" y="1988770"/>
              <a:ext cx="980678" cy="569633"/>
            </a:xfrm>
            <a:custGeom>
              <a:avLst/>
              <a:gdLst>
                <a:gd name="connsiteX0" fmla="*/ 1883 w 980678"/>
                <a:gd name="connsiteY0" fmla="*/ 1955 h 569633"/>
                <a:gd name="connsiteX1" fmla="*/ 440033 w 980678"/>
                <a:gd name="connsiteY1" fmla="*/ 113080 h 569633"/>
                <a:gd name="connsiteX2" fmla="*/ 941683 w 980678"/>
                <a:gd name="connsiteY2" fmla="*/ 544880 h 569633"/>
                <a:gd name="connsiteX3" fmla="*/ 900408 w 980678"/>
                <a:gd name="connsiteY3" fmla="*/ 475030 h 569633"/>
                <a:gd name="connsiteX4" fmla="*/ 525758 w 980678"/>
                <a:gd name="connsiteY4" fmla="*/ 125780 h 569633"/>
                <a:gd name="connsiteX5" fmla="*/ 433683 w 980678"/>
                <a:gd name="connsiteY5" fmla="*/ 138480 h 569633"/>
                <a:gd name="connsiteX6" fmla="*/ 630533 w 980678"/>
                <a:gd name="connsiteY6" fmla="*/ 230555 h 569633"/>
                <a:gd name="connsiteX7" fmla="*/ 420983 w 980678"/>
                <a:gd name="connsiteY7" fmla="*/ 103555 h 569633"/>
                <a:gd name="connsiteX8" fmla="*/ 287633 w 980678"/>
                <a:gd name="connsiteY8" fmla="*/ 46405 h 569633"/>
                <a:gd name="connsiteX9" fmla="*/ 1883 w 980678"/>
                <a:gd name="connsiteY9" fmla="*/ 1955 h 56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0678" h="569633">
                  <a:moveTo>
                    <a:pt x="1883" y="1955"/>
                  </a:moveTo>
                  <a:cubicBezTo>
                    <a:pt x="27283" y="13067"/>
                    <a:pt x="283400" y="22593"/>
                    <a:pt x="440033" y="113080"/>
                  </a:cubicBezTo>
                  <a:cubicBezTo>
                    <a:pt x="596666" y="203567"/>
                    <a:pt x="864954" y="484555"/>
                    <a:pt x="941683" y="544880"/>
                  </a:cubicBezTo>
                  <a:cubicBezTo>
                    <a:pt x="1018412" y="605205"/>
                    <a:pt x="969729" y="544880"/>
                    <a:pt x="900408" y="475030"/>
                  </a:cubicBezTo>
                  <a:cubicBezTo>
                    <a:pt x="831087" y="405180"/>
                    <a:pt x="603546" y="181872"/>
                    <a:pt x="525758" y="125780"/>
                  </a:cubicBezTo>
                  <a:cubicBezTo>
                    <a:pt x="447971" y="69688"/>
                    <a:pt x="416221" y="121018"/>
                    <a:pt x="433683" y="138480"/>
                  </a:cubicBezTo>
                  <a:cubicBezTo>
                    <a:pt x="451145" y="155942"/>
                    <a:pt x="632650" y="236376"/>
                    <a:pt x="630533" y="230555"/>
                  </a:cubicBezTo>
                  <a:cubicBezTo>
                    <a:pt x="628416" y="224734"/>
                    <a:pt x="478133" y="134247"/>
                    <a:pt x="420983" y="103555"/>
                  </a:cubicBezTo>
                  <a:cubicBezTo>
                    <a:pt x="363833" y="72863"/>
                    <a:pt x="360129" y="62809"/>
                    <a:pt x="287633" y="46405"/>
                  </a:cubicBezTo>
                  <a:cubicBezTo>
                    <a:pt x="215137" y="30001"/>
                    <a:pt x="-23517" y="-9157"/>
                    <a:pt x="1883" y="195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 521">
              <a:extLst>
                <a:ext uri="{FF2B5EF4-FFF2-40B4-BE49-F238E27FC236}">
                  <a16:creationId xmlns:a16="http://schemas.microsoft.com/office/drawing/2014/main" id="{469A7FAC-CA59-D8C6-1939-72273C0C8BDF}"/>
                </a:ext>
              </a:extLst>
            </p:cNvPr>
            <p:cNvSpPr/>
            <p:nvPr/>
          </p:nvSpPr>
          <p:spPr>
            <a:xfrm>
              <a:off x="2919214" y="570760"/>
              <a:ext cx="894053" cy="870225"/>
            </a:xfrm>
            <a:custGeom>
              <a:avLst/>
              <a:gdLst>
                <a:gd name="connsiteX0" fmla="*/ 11311 w 894053"/>
                <a:gd name="connsiteY0" fmla="*/ 22965 h 870225"/>
                <a:gd name="connsiteX1" fmla="*/ 201811 w 894053"/>
                <a:gd name="connsiteY1" fmla="*/ 407140 h 870225"/>
                <a:gd name="connsiteX2" fmla="*/ 862211 w 894053"/>
                <a:gd name="connsiteY2" fmla="*/ 848465 h 870225"/>
                <a:gd name="connsiteX3" fmla="*/ 760611 w 894053"/>
                <a:gd name="connsiteY3" fmla="*/ 788140 h 870225"/>
                <a:gd name="connsiteX4" fmla="*/ 503436 w 894053"/>
                <a:gd name="connsiteY4" fmla="*/ 661140 h 870225"/>
                <a:gd name="connsiteX5" fmla="*/ 147836 w 894053"/>
                <a:gd name="connsiteY5" fmla="*/ 403965 h 870225"/>
                <a:gd name="connsiteX6" fmla="*/ 192286 w 894053"/>
                <a:gd name="connsiteY6" fmla="*/ 438890 h 870225"/>
                <a:gd name="connsiteX7" fmla="*/ 100211 w 894053"/>
                <a:gd name="connsiteY7" fmla="*/ 302365 h 870225"/>
                <a:gd name="connsiteX8" fmla="*/ 30361 w 894053"/>
                <a:gd name="connsiteY8" fmla="*/ 70590 h 870225"/>
                <a:gd name="connsiteX9" fmla="*/ 11311 w 894053"/>
                <a:gd name="connsiteY9" fmla="*/ 22965 h 87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53" h="870225">
                  <a:moveTo>
                    <a:pt x="11311" y="22965"/>
                  </a:moveTo>
                  <a:cubicBezTo>
                    <a:pt x="39886" y="79057"/>
                    <a:pt x="59995" y="269557"/>
                    <a:pt x="201811" y="407140"/>
                  </a:cubicBezTo>
                  <a:cubicBezTo>
                    <a:pt x="343627" y="544723"/>
                    <a:pt x="769078" y="784965"/>
                    <a:pt x="862211" y="848465"/>
                  </a:cubicBezTo>
                  <a:cubicBezTo>
                    <a:pt x="955344" y="911965"/>
                    <a:pt x="820407" y="819361"/>
                    <a:pt x="760611" y="788140"/>
                  </a:cubicBezTo>
                  <a:cubicBezTo>
                    <a:pt x="700815" y="756919"/>
                    <a:pt x="605565" y="725169"/>
                    <a:pt x="503436" y="661140"/>
                  </a:cubicBezTo>
                  <a:cubicBezTo>
                    <a:pt x="401307" y="597111"/>
                    <a:pt x="199694" y="441007"/>
                    <a:pt x="147836" y="403965"/>
                  </a:cubicBezTo>
                  <a:cubicBezTo>
                    <a:pt x="95978" y="366923"/>
                    <a:pt x="200223" y="455823"/>
                    <a:pt x="192286" y="438890"/>
                  </a:cubicBezTo>
                  <a:cubicBezTo>
                    <a:pt x="184349" y="421957"/>
                    <a:pt x="127198" y="363748"/>
                    <a:pt x="100211" y="302365"/>
                  </a:cubicBezTo>
                  <a:cubicBezTo>
                    <a:pt x="73224" y="240982"/>
                    <a:pt x="45178" y="115569"/>
                    <a:pt x="30361" y="70590"/>
                  </a:cubicBezTo>
                  <a:cubicBezTo>
                    <a:pt x="15544" y="25611"/>
                    <a:pt x="-17264" y="-33127"/>
                    <a:pt x="11311" y="2296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 522">
              <a:extLst>
                <a:ext uri="{FF2B5EF4-FFF2-40B4-BE49-F238E27FC236}">
                  <a16:creationId xmlns:a16="http://schemas.microsoft.com/office/drawing/2014/main" id="{B4F42C59-917D-A54D-DFC0-B3365C343A25}"/>
                </a:ext>
              </a:extLst>
            </p:cNvPr>
            <p:cNvSpPr/>
            <p:nvPr/>
          </p:nvSpPr>
          <p:spPr>
            <a:xfrm>
              <a:off x="8112116" y="3920394"/>
              <a:ext cx="125053" cy="1130436"/>
            </a:xfrm>
            <a:custGeom>
              <a:avLst/>
              <a:gdLst>
                <a:gd name="connsiteX0" fmla="*/ 9 w 125053"/>
                <a:gd name="connsiteY0" fmla="*/ 3906 h 1130436"/>
                <a:gd name="connsiteX1" fmla="*/ 101609 w 125053"/>
                <a:gd name="connsiteY1" fmla="*/ 664306 h 1130436"/>
                <a:gd name="connsiteX2" fmla="*/ 92084 w 125053"/>
                <a:gd name="connsiteY2" fmla="*/ 1118331 h 1130436"/>
                <a:gd name="connsiteX3" fmla="*/ 92084 w 125053"/>
                <a:gd name="connsiteY3" fmla="*/ 950056 h 1130436"/>
                <a:gd name="connsiteX4" fmla="*/ 123834 w 125053"/>
                <a:gd name="connsiteY4" fmla="*/ 426181 h 1130436"/>
                <a:gd name="connsiteX5" fmla="*/ 117484 w 125053"/>
                <a:gd name="connsiteY5" fmla="*/ 553181 h 1130436"/>
                <a:gd name="connsiteX6" fmla="*/ 107959 w 125053"/>
                <a:gd name="connsiteY6" fmla="*/ 397606 h 1130436"/>
                <a:gd name="connsiteX7" fmla="*/ 9 w 125053"/>
                <a:gd name="connsiteY7" fmla="*/ 3906 h 113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53" h="1130436">
                  <a:moveTo>
                    <a:pt x="9" y="3906"/>
                  </a:moveTo>
                  <a:cubicBezTo>
                    <a:pt x="-1049" y="48356"/>
                    <a:pt x="86263" y="478569"/>
                    <a:pt x="101609" y="664306"/>
                  </a:cubicBezTo>
                  <a:cubicBezTo>
                    <a:pt x="116955" y="850043"/>
                    <a:pt x="93671" y="1070706"/>
                    <a:pt x="92084" y="1118331"/>
                  </a:cubicBezTo>
                  <a:cubicBezTo>
                    <a:pt x="90497" y="1165956"/>
                    <a:pt x="86792" y="1065414"/>
                    <a:pt x="92084" y="950056"/>
                  </a:cubicBezTo>
                  <a:cubicBezTo>
                    <a:pt x="97376" y="834698"/>
                    <a:pt x="119601" y="492327"/>
                    <a:pt x="123834" y="426181"/>
                  </a:cubicBezTo>
                  <a:cubicBezTo>
                    <a:pt x="128067" y="360035"/>
                    <a:pt x="120130" y="557943"/>
                    <a:pt x="117484" y="553181"/>
                  </a:cubicBezTo>
                  <a:cubicBezTo>
                    <a:pt x="114838" y="548419"/>
                    <a:pt x="121188" y="488093"/>
                    <a:pt x="107959" y="397606"/>
                  </a:cubicBezTo>
                  <a:cubicBezTo>
                    <a:pt x="94730" y="307119"/>
                    <a:pt x="1067" y="-40544"/>
                    <a:pt x="9" y="390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 523">
              <a:extLst>
                <a:ext uri="{FF2B5EF4-FFF2-40B4-BE49-F238E27FC236}">
                  <a16:creationId xmlns:a16="http://schemas.microsoft.com/office/drawing/2014/main" id="{73D85FB3-112D-F012-19FD-737DB191595C}"/>
                </a:ext>
              </a:extLst>
            </p:cNvPr>
            <p:cNvSpPr/>
            <p:nvPr/>
          </p:nvSpPr>
          <p:spPr>
            <a:xfrm>
              <a:off x="8308624" y="4050374"/>
              <a:ext cx="601292" cy="867424"/>
            </a:xfrm>
            <a:custGeom>
              <a:avLst/>
              <a:gdLst>
                <a:gd name="connsiteX0" fmla="*/ 351 w 601292"/>
                <a:gd name="connsiteY0" fmla="*/ 191426 h 867424"/>
                <a:gd name="connsiteX1" fmla="*/ 346426 w 601292"/>
                <a:gd name="connsiteY1" fmla="*/ 93001 h 867424"/>
                <a:gd name="connsiteX2" fmla="*/ 321026 w 601292"/>
                <a:gd name="connsiteY2" fmla="*/ 39026 h 867424"/>
                <a:gd name="connsiteX3" fmla="*/ 419451 w 601292"/>
                <a:gd name="connsiteY3" fmla="*/ 99351 h 867424"/>
                <a:gd name="connsiteX4" fmla="*/ 552801 w 601292"/>
                <a:gd name="connsiteY4" fmla="*/ 112051 h 867424"/>
                <a:gd name="connsiteX5" fmla="*/ 517876 w 601292"/>
                <a:gd name="connsiteY5" fmla="*/ 413676 h 867424"/>
                <a:gd name="connsiteX6" fmla="*/ 562326 w 601292"/>
                <a:gd name="connsiteY6" fmla="*/ 381926 h 867424"/>
                <a:gd name="connsiteX7" fmla="*/ 451201 w 601292"/>
                <a:gd name="connsiteY7" fmla="*/ 620051 h 867424"/>
                <a:gd name="connsiteX8" fmla="*/ 435326 w 601292"/>
                <a:gd name="connsiteY8" fmla="*/ 864526 h 867424"/>
                <a:gd name="connsiteX9" fmla="*/ 425801 w 601292"/>
                <a:gd name="connsiteY9" fmla="*/ 743876 h 867424"/>
                <a:gd name="connsiteX10" fmla="*/ 435326 w 601292"/>
                <a:gd name="connsiteY10" fmla="*/ 585126 h 867424"/>
                <a:gd name="connsiteX11" fmla="*/ 575026 w 601292"/>
                <a:gd name="connsiteY11" fmla="*/ 391451 h 867424"/>
                <a:gd name="connsiteX12" fmla="*/ 568676 w 601292"/>
                <a:gd name="connsiteY12" fmla="*/ 112051 h 867424"/>
                <a:gd name="connsiteX13" fmla="*/ 244826 w 601292"/>
                <a:gd name="connsiteY13" fmla="*/ 4101 h 867424"/>
                <a:gd name="connsiteX14" fmla="*/ 279751 w 601292"/>
                <a:gd name="connsiteY14" fmla="*/ 39026 h 867424"/>
                <a:gd name="connsiteX15" fmla="*/ 351 w 601292"/>
                <a:gd name="connsiteY15" fmla="*/ 191426 h 86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1292" h="867424">
                  <a:moveTo>
                    <a:pt x="351" y="191426"/>
                  </a:moveTo>
                  <a:cubicBezTo>
                    <a:pt x="11463" y="200422"/>
                    <a:pt x="292980" y="118401"/>
                    <a:pt x="346426" y="93001"/>
                  </a:cubicBezTo>
                  <a:cubicBezTo>
                    <a:pt x="399872" y="67601"/>
                    <a:pt x="308855" y="37968"/>
                    <a:pt x="321026" y="39026"/>
                  </a:cubicBezTo>
                  <a:cubicBezTo>
                    <a:pt x="333197" y="40084"/>
                    <a:pt x="380822" y="87180"/>
                    <a:pt x="419451" y="99351"/>
                  </a:cubicBezTo>
                  <a:cubicBezTo>
                    <a:pt x="458080" y="111522"/>
                    <a:pt x="536397" y="59663"/>
                    <a:pt x="552801" y="112051"/>
                  </a:cubicBezTo>
                  <a:cubicBezTo>
                    <a:pt x="569205" y="164439"/>
                    <a:pt x="516289" y="368697"/>
                    <a:pt x="517876" y="413676"/>
                  </a:cubicBezTo>
                  <a:cubicBezTo>
                    <a:pt x="519463" y="458655"/>
                    <a:pt x="573439" y="347530"/>
                    <a:pt x="562326" y="381926"/>
                  </a:cubicBezTo>
                  <a:cubicBezTo>
                    <a:pt x="551213" y="416322"/>
                    <a:pt x="472368" y="539618"/>
                    <a:pt x="451201" y="620051"/>
                  </a:cubicBezTo>
                  <a:cubicBezTo>
                    <a:pt x="430034" y="700484"/>
                    <a:pt x="439559" y="843889"/>
                    <a:pt x="435326" y="864526"/>
                  </a:cubicBezTo>
                  <a:cubicBezTo>
                    <a:pt x="431093" y="885163"/>
                    <a:pt x="425801" y="790443"/>
                    <a:pt x="425801" y="743876"/>
                  </a:cubicBezTo>
                  <a:cubicBezTo>
                    <a:pt x="425801" y="697309"/>
                    <a:pt x="410455" y="643863"/>
                    <a:pt x="435326" y="585126"/>
                  </a:cubicBezTo>
                  <a:cubicBezTo>
                    <a:pt x="460197" y="526389"/>
                    <a:pt x="552801" y="470297"/>
                    <a:pt x="575026" y="391451"/>
                  </a:cubicBezTo>
                  <a:cubicBezTo>
                    <a:pt x="597251" y="312605"/>
                    <a:pt x="623709" y="176609"/>
                    <a:pt x="568676" y="112051"/>
                  </a:cubicBezTo>
                  <a:cubicBezTo>
                    <a:pt x="513643" y="47493"/>
                    <a:pt x="292980" y="16272"/>
                    <a:pt x="244826" y="4101"/>
                  </a:cubicBezTo>
                  <a:cubicBezTo>
                    <a:pt x="196672" y="-8070"/>
                    <a:pt x="314676" y="7805"/>
                    <a:pt x="279751" y="39026"/>
                  </a:cubicBezTo>
                  <a:cubicBezTo>
                    <a:pt x="244826" y="70247"/>
                    <a:pt x="-10761" y="182430"/>
                    <a:pt x="351" y="191426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 524">
              <a:extLst>
                <a:ext uri="{FF2B5EF4-FFF2-40B4-BE49-F238E27FC236}">
                  <a16:creationId xmlns:a16="http://schemas.microsoft.com/office/drawing/2014/main" id="{9ADB0718-7FD9-420E-0598-6347AFCF2BDA}"/>
                </a:ext>
              </a:extLst>
            </p:cNvPr>
            <p:cNvSpPr/>
            <p:nvPr/>
          </p:nvSpPr>
          <p:spPr>
            <a:xfrm>
              <a:off x="8121844" y="4168695"/>
              <a:ext cx="567827" cy="1084321"/>
            </a:xfrm>
            <a:custGeom>
              <a:avLst/>
              <a:gdLst>
                <a:gd name="connsiteX0" fmla="*/ 279206 w 567827"/>
                <a:gd name="connsiteY0" fmla="*/ 80 h 1084321"/>
                <a:gd name="connsiteX1" fmla="*/ 561781 w 567827"/>
                <a:gd name="connsiteY1" fmla="*/ 314405 h 1084321"/>
                <a:gd name="connsiteX2" fmla="*/ 479231 w 567827"/>
                <a:gd name="connsiteY2" fmla="*/ 666830 h 1084321"/>
                <a:gd name="connsiteX3" fmla="*/ 558606 w 567827"/>
                <a:gd name="connsiteY3" fmla="*/ 641430 h 1084321"/>
                <a:gd name="connsiteX4" fmla="*/ 364931 w 567827"/>
                <a:gd name="connsiteY4" fmla="*/ 990680 h 1084321"/>
                <a:gd name="connsiteX5" fmla="*/ 358581 w 567827"/>
                <a:gd name="connsiteY5" fmla="*/ 962105 h 1084321"/>
                <a:gd name="connsiteX6" fmla="*/ 9331 w 567827"/>
                <a:gd name="connsiteY6" fmla="*/ 1073230 h 1084321"/>
                <a:gd name="connsiteX7" fmla="*/ 110931 w 567827"/>
                <a:gd name="connsiteY7" fmla="*/ 981155 h 1084321"/>
                <a:gd name="connsiteX8" fmla="*/ 225231 w 567827"/>
                <a:gd name="connsiteY8" fmla="*/ 196930 h 1084321"/>
                <a:gd name="connsiteX9" fmla="*/ 276031 w 567827"/>
                <a:gd name="connsiteY9" fmla="*/ 469980 h 1084321"/>
                <a:gd name="connsiteX10" fmla="*/ 282381 w 567827"/>
                <a:gd name="connsiteY10" fmla="*/ 162005 h 1084321"/>
                <a:gd name="connsiteX11" fmla="*/ 396681 w 567827"/>
                <a:gd name="connsiteY11" fmla="*/ 371555 h 1084321"/>
                <a:gd name="connsiteX12" fmla="*/ 431606 w 567827"/>
                <a:gd name="connsiteY12" fmla="*/ 317580 h 1084321"/>
                <a:gd name="connsiteX13" fmla="*/ 469706 w 567827"/>
                <a:gd name="connsiteY13" fmla="*/ 342980 h 1084321"/>
                <a:gd name="connsiteX14" fmla="*/ 279206 w 567827"/>
                <a:gd name="connsiteY14" fmla="*/ 80 h 108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7827" h="1084321">
                  <a:moveTo>
                    <a:pt x="279206" y="80"/>
                  </a:moveTo>
                  <a:cubicBezTo>
                    <a:pt x="294552" y="-4683"/>
                    <a:pt x="528444" y="203280"/>
                    <a:pt x="561781" y="314405"/>
                  </a:cubicBezTo>
                  <a:cubicBezTo>
                    <a:pt x="595119" y="425530"/>
                    <a:pt x="479760" y="612326"/>
                    <a:pt x="479231" y="666830"/>
                  </a:cubicBezTo>
                  <a:cubicBezTo>
                    <a:pt x="478702" y="721334"/>
                    <a:pt x="577656" y="587455"/>
                    <a:pt x="558606" y="641430"/>
                  </a:cubicBezTo>
                  <a:cubicBezTo>
                    <a:pt x="539556" y="695405"/>
                    <a:pt x="398268" y="937234"/>
                    <a:pt x="364931" y="990680"/>
                  </a:cubicBezTo>
                  <a:cubicBezTo>
                    <a:pt x="331594" y="1044126"/>
                    <a:pt x="417848" y="948347"/>
                    <a:pt x="358581" y="962105"/>
                  </a:cubicBezTo>
                  <a:cubicBezTo>
                    <a:pt x="299314" y="975863"/>
                    <a:pt x="50606" y="1070055"/>
                    <a:pt x="9331" y="1073230"/>
                  </a:cubicBezTo>
                  <a:cubicBezTo>
                    <a:pt x="-31944" y="1076405"/>
                    <a:pt x="74948" y="1127205"/>
                    <a:pt x="110931" y="981155"/>
                  </a:cubicBezTo>
                  <a:cubicBezTo>
                    <a:pt x="146914" y="835105"/>
                    <a:pt x="197714" y="282126"/>
                    <a:pt x="225231" y="196930"/>
                  </a:cubicBezTo>
                  <a:cubicBezTo>
                    <a:pt x="252748" y="111734"/>
                    <a:pt x="266506" y="475801"/>
                    <a:pt x="276031" y="469980"/>
                  </a:cubicBezTo>
                  <a:cubicBezTo>
                    <a:pt x="285556" y="464159"/>
                    <a:pt x="262273" y="178409"/>
                    <a:pt x="282381" y="162005"/>
                  </a:cubicBezTo>
                  <a:cubicBezTo>
                    <a:pt x="302489" y="145601"/>
                    <a:pt x="371810" y="345626"/>
                    <a:pt x="396681" y="371555"/>
                  </a:cubicBezTo>
                  <a:cubicBezTo>
                    <a:pt x="421552" y="397484"/>
                    <a:pt x="419435" y="322342"/>
                    <a:pt x="431606" y="317580"/>
                  </a:cubicBezTo>
                  <a:cubicBezTo>
                    <a:pt x="443777" y="312818"/>
                    <a:pt x="492989" y="392192"/>
                    <a:pt x="469706" y="342980"/>
                  </a:cubicBezTo>
                  <a:cubicBezTo>
                    <a:pt x="446423" y="293768"/>
                    <a:pt x="263860" y="4843"/>
                    <a:pt x="279206" y="8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 525">
              <a:extLst>
                <a:ext uri="{FF2B5EF4-FFF2-40B4-BE49-F238E27FC236}">
                  <a16:creationId xmlns:a16="http://schemas.microsoft.com/office/drawing/2014/main" id="{44A33F18-4C67-3707-7B86-5207197D485E}"/>
                </a:ext>
              </a:extLst>
            </p:cNvPr>
            <p:cNvSpPr/>
            <p:nvPr/>
          </p:nvSpPr>
          <p:spPr>
            <a:xfrm>
              <a:off x="8448557" y="4473557"/>
              <a:ext cx="416237" cy="967037"/>
            </a:xfrm>
            <a:custGeom>
              <a:avLst/>
              <a:gdLst>
                <a:gd name="connsiteX0" fmla="*/ 416043 w 416237"/>
                <a:gd name="connsiteY0" fmla="*/ 238143 h 967037"/>
                <a:gd name="connsiteX1" fmla="*/ 219193 w 416237"/>
                <a:gd name="connsiteY1" fmla="*/ 555643 h 967037"/>
                <a:gd name="connsiteX2" fmla="*/ 158868 w 416237"/>
                <a:gd name="connsiteY2" fmla="*/ 800118 h 967037"/>
                <a:gd name="connsiteX3" fmla="*/ 177918 w 416237"/>
                <a:gd name="connsiteY3" fmla="*/ 669943 h 967037"/>
                <a:gd name="connsiteX4" fmla="*/ 158868 w 416237"/>
                <a:gd name="connsiteY4" fmla="*/ 962043 h 967037"/>
                <a:gd name="connsiteX5" fmla="*/ 82668 w 416237"/>
                <a:gd name="connsiteY5" fmla="*/ 844568 h 967037"/>
                <a:gd name="connsiteX6" fmla="*/ 3293 w 416237"/>
                <a:gd name="connsiteY6" fmla="*/ 717568 h 967037"/>
                <a:gd name="connsiteX7" fmla="*/ 200143 w 416237"/>
                <a:gd name="connsiteY7" fmla="*/ 314343 h 967037"/>
                <a:gd name="connsiteX8" fmla="*/ 222368 w 416237"/>
                <a:gd name="connsiteY8" fmla="*/ 18 h 967037"/>
                <a:gd name="connsiteX9" fmla="*/ 225543 w 416237"/>
                <a:gd name="connsiteY9" fmla="*/ 298468 h 967037"/>
                <a:gd name="connsiteX10" fmla="*/ 289043 w 416237"/>
                <a:gd name="connsiteY10" fmla="*/ 82568 h 967037"/>
                <a:gd name="connsiteX11" fmla="*/ 257293 w 416237"/>
                <a:gd name="connsiteY11" fmla="*/ 342918 h 967037"/>
                <a:gd name="connsiteX12" fmla="*/ 416043 w 416237"/>
                <a:gd name="connsiteY12" fmla="*/ 238143 h 96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6237" h="967037">
                  <a:moveTo>
                    <a:pt x="416043" y="238143"/>
                  </a:moveTo>
                  <a:cubicBezTo>
                    <a:pt x="409693" y="273597"/>
                    <a:pt x="262055" y="461981"/>
                    <a:pt x="219193" y="555643"/>
                  </a:cubicBezTo>
                  <a:cubicBezTo>
                    <a:pt x="176331" y="649305"/>
                    <a:pt x="165747" y="781068"/>
                    <a:pt x="158868" y="800118"/>
                  </a:cubicBezTo>
                  <a:cubicBezTo>
                    <a:pt x="151989" y="819168"/>
                    <a:pt x="177918" y="642956"/>
                    <a:pt x="177918" y="669943"/>
                  </a:cubicBezTo>
                  <a:cubicBezTo>
                    <a:pt x="177918" y="696930"/>
                    <a:pt x="174743" y="932939"/>
                    <a:pt x="158868" y="962043"/>
                  </a:cubicBezTo>
                  <a:cubicBezTo>
                    <a:pt x="142993" y="991147"/>
                    <a:pt x="108597" y="885314"/>
                    <a:pt x="82668" y="844568"/>
                  </a:cubicBezTo>
                  <a:cubicBezTo>
                    <a:pt x="56739" y="803822"/>
                    <a:pt x="-16286" y="805939"/>
                    <a:pt x="3293" y="717568"/>
                  </a:cubicBezTo>
                  <a:cubicBezTo>
                    <a:pt x="22872" y="629197"/>
                    <a:pt x="163631" y="433935"/>
                    <a:pt x="200143" y="314343"/>
                  </a:cubicBezTo>
                  <a:cubicBezTo>
                    <a:pt x="236655" y="194751"/>
                    <a:pt x="218135" y="2664"/>
                    <a:pt x="222368" y="18"/>
                  </a:cubicBezTo>
                  <a:cubicBezTo>
                    <a:pt x="226601" y="-2628"/>
                    <a:pt x="214430" y="284710"/>
                    <a:pt x="225543" y="298468"/>
                  </a:cubicBezTo>
                  <a:cubicBezTo>
                    <a:pt x="236656" y="312226"/>
                    <a:pt x="283751" y="75160"/>
                    <a:pt x="289043" y="82568"/>
                  </a:cubicBezTo>
                  <a:cubicBezTo>
                    <a:pt x="294335" y="89976"/>
                    <a:pt x="243006" y="317518"/>
                    <a:pt x="257293" y="342918"/>
                  </a:cubicBezTo>
                  <a:cubicBezTo>
                    <a:pt x="271580" y="368318"/>
                    <a:pt x="422393" y="202689"/>
                    <a:pt x="416043" y="238143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 526">
              <a:extLst>
                <a:ext uri="{FF2B5EF4-FFF2-40B4-BE49-F238E27FC236}">
                  <a16:creationId xmlns:a16="http://schemas.microsoft.com/office/drawing/2014/main" id="{901CAEF0-F03B-3C18-4D79-9138B8FF3964}"/>
                </a:ext>
              </a:extLst>
            </p:cNvPr>
            <p:cNvSpPr/>
            <p:nvPr/>
          </p:nvSpPr>
          <p:spPr>
            <a:xfrm>
              <a:off x="8161536" y="5154583"/>
              <a:ext cx="357625" cy="433719"/>
            </a:xfrm>
            <a:custGeom>
              <a:avLst/>
              <a:gdLst>
                <a:gd name="connsiteX0" fmla="*/ 356989 w 357625"/>
                <a:gd name="connsiteY0" fmla="*/ 1617 h 433719"/>
                <a:gd name="connsiteX1" fmla="*/ 233164 w 357625"/>
                <a:gd name="connsiteY1" fmla="*/ 128617 h 433719"/>
                <a:gd name="connsiteX2" fmla="*/ 156964 w 357625"/>
                <a:gd name="connsiteY2" fmla="*/ 166717 h 433719"/>
                <a:gd name="connsiteX3" fmla="*/ 299839 w 357625"/>
                <a:gd name="connsiteY3" fmla="*/ 341342 h 433719"/>
                <a:gd name="connsiteX4" fmla="*/ 236339 w 357625"/>
                <a:gd name="connsiteY4" fmla="*/ 433417 h 433719"/>
                <a:gd name="connsiteX5" fmla="*/ 83939 w 357625"/>
                <a:gd name="connsiteY5" fmla="*/ 312767 h 433719"/>
                <a:gd name="connsiteX6" fmla="*/ 10914 w 357625"/>
                <a:gd name="connsiteY6" fmla="*/ 14317 h 433719"/>
                <a:gd name="connsiteX7" fmla="*/ 23614 w 357625"/>
                <a:gd name="connsiteY7" fmla="*/ 122267 h 433719"/>
                <a:gd name="connsiteX8" fmla="*/ 226814 w 357625"/>
                <a:gd name="connsiteY8" fmla="*/ 20667 h 433719"/>
                <a:gd name="connsiteX9" fmla="*/ 10914 w 357625"/>
                <a:gd name="connsiteY9" fmla="*/ 39717 h 433719"/>
                <a:gd name="connsiteX10" fmla="*/ 176014 w 357625"/>
                <a:gd name="connsiteY10" fmla="*/ 55592 h 433719"/>
                <a:gd name="connsiteX11" fmla="*/ 356989 w 357625"/>
                <a:gd name="connsiteY11" fmla="*/ 1617 h 43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7625" h="433719">
                  <a:moveTo>
                    <a:pt x="356989" y="1617"/>
                  </a:moveTo>
                  <a:cubicBezTo>
                    <a:pt x="366514" y="13788"/>
                    <a:pt x="266502" y="101100"/>
                    <a:pt x="233164" y="128617"/>
                  </a:cubicBezTo>
                  <a:cubicBezTo>
                    <a:pt x="199826" y="156134"/>
                    <a:pt x="145851" y="131263"/>
                    <a:pt x="156964" y="166717"/>
                  </a:cubicBezTo>
                  <a:cubicBezTo>
                    <a:pt x="168076" y="202171"/>
                    <a:pt x="286610" y="296892"/>
                    <a:pt x="299839" y="341342"/>
                  </a:cubicBezTo>
                  <a:cubicBezTo>
                    <a:pt x="313068" y="385792"/>
                    <a:pt x="272322" y="438179"/>
                    <a:pt x="236339" y="433417"/>
                  </a:cubicBezTo>
                  <a:cubicBezTo>
                    <a:pt x="200356" y="428655"/>
                    <a:pt x="121510" y="382617"/>
                    <a:pt x="83939" y="312767"/>
                  </a:cubicBezTo>
                  <a:cubicBezTo>
                    <a:pt x="46368" y="242917"/>
                    <a:pt x="20968" y="46067"/>
                    <a:pt x="10914" y="14317"/>
                  </a:cubicBezTo>
                  <a:cubicBezTo>
                    <a:pt x="860" y="-17433"/>
                    <a:pt x="-12369" y="121209"/>
                    <a:pt x="23614" y="122267"/>
                  </a:cubicBezTo>
                  <a:cubicBezTo>
                    <a:pt x="59597" y="123325"/>
                    <a:pt x="228931" y="34425"/>
                    <a:pt x="226814" y="20667"/>
                  </a:cubicBezTo>
                  <a:cubicBezTo>
                    <a:pt x="224697" y="6909"/>
                    <a:pt x="19381" y="33896"/>
                    <a:pt x="10914" y="39717"/>
                  </a:cubicBezTo>
                  <a:cubicBezTo>
                    <a:pt x="2447" y="45538"/>
                    <a:pt x="117806" y="61413"/>
                    <a:pt x="176014" y="55592"/>
                  </a:cubicBezTo>
                  <a:cubicBezTo>
                    <a:pt x="234222" y="49771"/>
                    <a:pt x="347464" y="-10554"/>
                    <a:pt x="356989" y="1617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 527">
              <a:extLst>
                <a:ext uri="{FF2B5EF4-FFF2-40B4-BE49-F238E27FC236}">
                  <a16:creationId xmlns:a16="http://schemas.microsoft.com/office/drawing/2014/main" id="{B106D645-9077-4E56-9714-824D20434AF5}"/>
                </a:ext>
              </a:extLst>
            </p:cNvPr>
            <p:cNvSpPr/>
            <p:nvPr/>
          </p:nvSpPr>
          <p:spPr>
            <a:xfrm>
              <a:off x="8067849" y="5298707"/>
              <a:ext cx="628969" cy="477648"/>
            </a:xfrm>
            <a:custGeom>
              <a:avLst/>
              <a:gdLst>
                <a:gd name="connsiteX0" fmla="*/ 625301 w 628969"/>
                <a:gd name="connsiteY0" fmla="*/ 190868 h 477648"/>
                <a:gd name="connsiteX1" fmla="*/ 498301 w 628969"/>
                <a:gd name="connsiteY1" fmla="*/ 289293 h 477648"/>
                <a:gd name="connsiteX2" fmla="*/ 307801 w 628969"/>
                <a:gd name="connsiteY2" fmla="*/ 463918 h 477648"/>
                <a:gd name="connsiteX3" fmla="*/ 161751 w 628969"/>
                <a:gd name="connsiteY3" fmla="*/ 448043 h 477648"/>
                <a:gd name="connsiteX4" fmla="*/ 25226 w 628969"/>
                <a:gd name="connsiteY4" fmla="*/ 301993 h 477648"/>
                <a:gd name="connsiteX5" fmla="*/ 3001 w 628969"/>
                <a:gd name="connsiteY5" fmla="*/ 346443 h 477648"/>
                <a:gd name="connsiteX6" fmla="*/ 63326 w 628969"/>
                <a:gd name="connsiteY6" fmla="*/ 368 h 477648"/>
                <a:gd name="connsiteX7" fmla="*/ 133176 w 628969"/>
                <a:gd name="connsiteY7" fmla="*/ 276593 h 477648"/>
                <a:gd name="connsiteX8" fmla="*/ 126826 w 628969"/>
                <a:gd name="connsiteY8" fmla="*/ 117843 h 477648"/>
                <a:gd name="connsiteX9" fmla="*/ 253826 w 628969"/>
                <a:gd name="connsiteY9" fmla="*/ 314693 h 477648"/>
                <a:gd name="connsiteX10" fmla="*/ 250651 w 628969"/>
                <a:gd name="connsiteY10" fmla="*/ 241668 h 477648"/>
                <a:gd name="connsiteX11" fmla="*/ 345901 w 628969"/>
                <a:gd name="connsiteY11" fmla="*/ 298818 h 477648"/>
                <a:gd name="connsiteX12" fmla="*/ 460201 w 628969"/>
                <a:gd name="connsiteY12" fmla="*/ 187693 h 477648"/>
                <a:gd name="connsiteX13" fmla="*/ 355426 w 628969"/>
                <a:gd name="connsiteY13" fmla="*/ 270243 h 477648"/>
                <a:gd name="connsiteX14" fmla="*/ 625301 w 628969"/>
                <a:gd name="connsiteY14" fmla="*/ 190868 h 47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8969" h="477648">
                  <a:moveTo>
                    <a:pt x="625301" y="190868"/>
                  </a:moveTo>
                  <a:cubicBezTo>
                    <a:pt x="649114" y="194043"/>
                    <a:pt x="551218" y="243785"/>
                    <a:pt x="498301" y="289293"/>
                  </a:cubicBezTo>
                  <a:cubicBezTo>
                    <a:pt x="445384" y="334801"/>
                    <a:pt x="363892" y="437460"/>
                    <a:pt x="307801" y="463918"/>
                  </a:cubicBezTo>
                  <a:cubicBezTo>
                    <a:pt x="251710" y="490376"/>
                    <a:pt x="208847" y="475030"/>
                    <a:pt x="161751" y="448043"/>
                  </a:cubicBezTo>
                  <a:cubicBezTo>
                    <a:pt x="114655" y="421056"/>
                    <a:pt x="51684" y="318926"/>
                    <a:pt x="25226" y="301993"/>
                  </a:cubicBezTo>
                  <a:cubicBezTo>
                    <a:pt x="-1232" y="285060"/>
                    <a:pt x="-3349" y="396714"/>
                    <a:pt x="3001" y="346443"/>
                  </a:cubicBezTo>
                  <a:cubicBezTo>
                    <a:pt x="9351" y="296172"/>
                    <a:pt x="41630" y="12010"/>
                    <a:pt x="63326" y="368"/>
                  </a:cubicBezTo>
                  <a:cubicBezTo>
                    <a:pt x="85022" y="-11274"/>
                    <a:pt x="122593" y="257014"/>
                    <a:pt x="133176" y="276593"/>
                  </a:cubicBezTo>
                  <a:cubicBezTo>
                    <a:pt x="143759" y="296172"/>
                    <a:pt x="106718" y="111493"/>
                    <a:pt x="126826" y="117843"/>
                  </a:cubicBezTo>
                  <a:cubicBezTo>
                    <a:pt x="146934" y="124193"/>
                    <a:pt x="233189" y="294056"/>
                    <a:pt x="253826" y="314693"/>
                  </a:cubicBezTo>
                  <a:cubicBezTo>
                    <a:pt x="274463" y="335330"/>
                    <a:pt x="235305" y="244314"/>
                    <a:pt x="250651" y="241668"/>
                  </a:cubicBezTo>
                  <a:cubicBezTo>
                    <a:pt x="265997" y="239022"/>
                    <a:pt x="310976" y="307814"/>
                    <a:pt x="345901" y="298818"/>
                  </a:cubicBezTo>
                  <a:cubicBezTo>
                    <a:pt x="380826" y="289822"/>
                    <a:pt x="458614" y="192455"/>
                    <a:pt x="460201" y="187693"/>
                  </a:cubicBezTo>
                  <a:cubicBezTo>
                    <a:pt x="461788" y="182931"/>
                    <a:pt x="335318" y="268126"/>
                    <a:pt x="355426" y="270243"/>
                  </a:cubicBezTo>
                  <a:cubicBezTo>
                    <a:pt x="375534" y="272360"/>
                    <a:pt x="601488" y="187693"/>
                    <a:pt x="625301" y="190868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 528">
              <a:extLst>
                <a:ext uri="{FF2B5EF4-FFF2-40B4-BE49-F238E27FC236}">
                  <a16:creationId xmlns:a16="http://schemas.microsoft.com/office/drawing/2014/main" id="{0DF10519-354A-56BF-4D03-E48CFE5D1B0F}"/>
                </a:ext>
              </a:extLst>
            </p:cNvPr>
            <p:cNvSpPr/>
            <p:nvPr/>
          </p:nvSpPr>
          <p:spPr>
            <a:xfrm>
              <a:off x="4085960" y="4093861"/>
              <a:ext cx="283517" cy="901171"/>
            </a:xfrm>
            <a:custGeom>
              <a:avLst/>
              <a:gdLst>
                <a:gd name="connsiteX0" fmla="*/ 282840 w 283517"/>
                <a:gd name="connsiteY0" fmla="*/ 113014 h 901171"/>
                <a:gd name="connsiteX1" fmla="*/ 241565 w 283517"/>
                <a:gd name="connsiteY1" fmla="*/ 325739 h 901171"/>
                <a:gd name="connsiteX2" fmla="*/ 238390 w 283517"/>
                <a:gd name="connsiteY2" fmla="*/ 668639 h 901171"/>
                <a:gd name="connsiteX3" fmla="*/ 222515 w 283517"/>
                <a:gd name="connsiteY3" fmla="*/ 433689 h 901171"/>
                <a:gd name="connsiteX4" fmla="*/ 209815 w 283517"/>
                <a:gd name="connsiteY4" fmla="*/ 789289 h 901171"/>
                <a:gd name="connsiteX5" fmla="*/ 260615 w 283517"/>
                <a:gd name="connsiteY5" fmla="*/ 900414 h 901171"/>
                <a:gd name="connsiteX6" fmla="*/ 184415 w 283517"/>
                <a:gd name="connsiteY6" fmla="*/ 748014 h 901171"/>
                <a:gd name="connsiteX7" fmla="*/ 79640 w 283517"/>
                <a:gd name="connsiteY7" fmla="*/ 570214 h 901171"/>
                <a:gd name="connsiteX8" fmla="*/ 265 w 283517"/>
                <a:gd name="connsiteY8" fmla="*/ 179689 h 901171"/>
                <a:gd name="connsiteX9" fmla="*/ 54240 w 283517"/>
                <a:gd name="connsiteY9" fmla="*/ 309864 h 901171"/>
                <a:gd name="connsiteX10" fmla="*/ 63765 w 283517"/>
                <a:gd name="connsiteY10" fmla="*/ 132064 h 901171"/>
                <a:gd name="connsiteX11" fmla="*/ 159015 w 283517"/>
                <a:gd name="connsiteY11" fmla="*/ 252714 h 901171"/>
                <a:gd name="connsiteX12" fmla="*/ 232040 w 283517"/>
                <a:gd name="connsiteY12" fmla="*/ 182864 h 901171"/>
                <a:gd name="connsiteX13" fmla="*/ 101865 w 283517"/>
                <a:gd name="connsiteY13" fmla="*/ 1889 h 901171"/>
                <a:gd name="connsiteX14" fmla="*/ 203465 w 283517"/>
                <a:gd name="connsiteY14" fmla="*/ 90789 h 901171"/>
                <a:gd name="connsiteX15" fmla="*/ 282840 w 283517"/>
                <a:gd name="connsiteY15" fmla="*/ 113014 h 90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3517" h="901171">
                  <a:moveTo>
                    <a:pt x="282840" y="113014"/>
                  </a:moveTo>
                  <a:cubicBezTo>
                    <a:pt x="289190" y="152172"/>
                    <a:pt x="248973" y="233135"/>
                    <a:pt x="241565" y="325739"/>
                  </a:cubicBezTo>
                  <a:cubicBezTo>
                    <a:pt x="234157" y="418343"/>
                    <a:pt x="241565" y="650647"/>
                    <a:pt x="238390" y="668639"/>
                  </a:cubicBezTo>
                  <a:cubicBezTo>
                    <a:pt x="235215" y="686631"/>
                    <a:pt x="227277" y="413581"/>
                    <a:pt x="222515" y="433689"/>
                  </a:cubicBezTo>
                  <a:cubicBezTo>
                    <a:pt x="217753" y="453797"/>
                    <a:pt x="203465" y="711502"/>
                    <a:pt x="209815" y="789289"/>
                  </a:cubicBezTo>
                  <a:cubicBezTo>
                    <a:pt x="216165" y="867076"/>
                    <a:pt x="264848" y="907293"/>
                    <a:pt x="260615" y="900414"/>
                  </a:cubicBezTo>
                  <a:cubicBezTo>
                    <a:pt x="256382" y="893535"/>
                    <a:pt x="214577" y="803047"/>
                    <a:pt x="184415" y="748014"/>
                  </a:cubicBezTo>
                  <a:cubicBezTo>
                    <a:pt x="154252" y="692981"/>
                    <a:pt x="110332" y="664935"/>
                    <a:pt x="79640" y="570214"/>
                  </a:cubicBezTo>
                  <a:cubicBezTo>
                    <a:pt x="48948" y="475493"/>
                    <a:pt x="4498" y="223081"/>
                    <a:pt x="265" y="179689"/>
                  </a:cubicBezTo>
                  <a:cubicBezTo>
                    <a:pt x="-3968" y="136297"/>
                    <a:pt x="43657" y="317801"/>
                    <a:pt x="54240" y="309864"/>
                  </a:cubicBezTo>
                  <a:cubicBezTo>
                    <a:pt x="64823" y="301927"/>
                    <a:pt x="46302" y="141589"/>
                    <a:pt x="63765" y="132064"/>
                  </a:cubicBezTo>
                  <a:cubicBezTo>
                    <a:pt x="81227" y="122539"/>
                    <a:pt x="130969" y="244247"/>
                    <a:pt x="159015" y="252714"/>
                  </a:cubicBezTo>
                  <a:cubicBezTo>
                    <a:pt x="187061" y="261181"/>
                    <a:pt x="241565" y="224668"/>
                    <a:pt x="232040" y="182864"/>
                  </a:cubicBezTo>
                  <a:cubicBezTo>
                    <a:pt x="222515" y="141060"/>
                    <a:pt x="106628" y="17235"/>
                    <a:pt x="101865" y="1889"/>
                  </a:cubicBezTo>
                  <a:cubicBezTo>
                    <a:pt x="97102" y="-13457"/>
                    <a:pt x="174890" y="69093"/>
                    <a:pt x="203465" y="90789"/>
                  </a:cubicBezTo>
                  <a:cubicBezTo>
                    <a:pt x="232040" y="112485"/>
                    <a:pt x="276490" y="73856"/>
                    <a:pt x="282840" y="113014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 529">
              <a:extLst>
                <a:ext uri="{FF2B5EF4-FFF2-40B4-BE49-F238E27FC236}">
                  <a16:creationId xmlns:a16="http://schemas.microsoft.com/office/drawing/2014/main" id="{8DF25224-F490-D4A3-3070-B5F3A795F699}"/>
                </a:ext>
              </a:extLst>
            </p:cNvPr>
            <p:cNvSpPr/>
            <p:nvPr/>
          </p:nvSpPr>
          <p:spPr>
            <a:xfrm>
              <a:off x="4311272" y="4876205"/>
              <a:ext cx="197219" cy="714594"/>
            </a:xfrm>
            <a:custGeom>
              <a:avLst/>
              <a:gdLst>
                <a:gd name="connsiteX0" fmla="*/ 79753 w 197219"/>
                <a:gd name="connsiteY0" fmla="*/ 595 h 714594"/>
                <a:gd name="connsiteX1" fmla="*/ 51178 w 197219"/>
                <a:gd name="connsiteY1" fmla="*/ 219670 h 714594"/>
                <a:gd name="connsiteX2" fmla="*/ 162303 w 197219"/>
                <a:gd name="connsiteY2" fmla="*/ 387945 h 714594"/>
                <a:gd name="connsiteX3" fmla="*/ 165478 w 197219"/>
                <a:gd name="connsiteY3" fmla="*/ 540345 h 714594"/>
                <a:gd name="connsiteX4" fmla="*/ 194053 w 197219"/>
                <a:gd name="connsiteY4" fmla="*/ 711795 h 714594"/>
                <a:gd name="connsiteX5" fmla="*/ 175003 w 197219"/>
                <a:gd name="connsiteY5" fmla="*/ 622895 h 714594"/>
                <a:gd name="connsiteX6" fmla="*/ 3553 w 197219"/>
                <a:gd name="connsiteY6" fmla="*/ 324445 h 714594"/>
                <a:gd name="connsiteX7" fmla="*/ 70228 w 197219"/>
                <a:gd name="connsiteY7" fmla="*/ 378420 h 714594"/>
                <a:gd name="connsiteX8" fmla="*/ 378 w 197219"/>
                <a:gd name="connsiteY8" fmla="*/ 162520 h 714594"/>
                <a:gd name="connsiteX9" fmla="*/ 79753 w 197219"/>
                <a:gd name="connsiteY9" fmla="*/ 595 h 71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219" h="714594">
                  <a:moveTo>
                    <a:pt x="79753" y="595"/>
                  </a:moveTo>
                  <a:cubicBezTo>
                    <a:pt x="88220" y="10120"/>
                    <a:pt x="37420" y="155112"/>
                    <a:pt x="51178" y="219670"/>
                  </a:cubicBezTo>
                  <a:cubicBezTo>
                    <a:pt x="64936" y="284228"/>
                    <a:pt x="143253" y="334499"/>
                    <a:pt x="162303" y="387945"/>
                  </a:cubicBezTo>
                  <a:cubicBezTo>
                    <a:pt x="181353" y="441391"/>
                    <a:pt x="160186" y="486370"/>
                    <a:pt x="165478" y="540345"/>
                  </a:cubicBezTo>
                  <a:cubicBezTo>
                    <a:pt x="170770" y="594320"/>
                    <a:pt x="192466" y="698037"/>
                    <a:pt x="194053" y="711795"/>
                  </a:cubicBezTo>
                  <a:cubicBezTo>
                    <a:pt x="195640" y="725553"/>
                    <a:pt x="206753" y="687453"/>
                    <a:pt x="175003" y="622895"/>
                  </a:cubicBezTo>
                  <a:cubicBezTo>
                    <a:pt x="143253" y="558337"/>
                    <a:pt x="21015" y="365191"/>
                    <a:pt x="3553" y="324445"/>
                  </a:cubicBezTo>
                  <a:cubicBezTo>
                    <a:pt x="-13910" y="283699"/>
                    <a:pt x="70757" y="405407"/>
                    <a:pt x="70228" y="378420"/>
                  </a:cubicBezTo>
                  <a:cubicBezTo>
                    <a:pt x="69699" y="351433"/>
                    <a:pt x="-5972" y="227078"/>
                    <a:pt x="378" y="162520"/>
                  </a:cubicBezTo>
                  <a:cubicBezTo>
                    <a:pt x="6728" y="97962"/>
                    <a:pt x="71286" y="-8930"/>
                    <a:pt x="79753" y="595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 530">
              <a:extLst>
                <a:ext uri="{FF2B5EF4-FFF2-40B4-BE49-F238E27FC236}">
                  <a16:creationId xmlns:a16="http://schemas.microsoft.com/office/drawing/2014/main" id="{34F8946A-06DD-EBDF-8150-94832A766BEA}"/>
                </a:ext>
              </a:extLst>
            </p:cNvPr>
            <p:cNvSpPr/>
            <p:nvPr/>
          </p:nvSpPr>
          <p:spPr>
            <a:xfrm>
              <a:off x="4398074" y="5351993"/>
              <a:ext cx="400129" cy="620876"/>
            </a:xfrm>
            <a:custGeom>
              <a:avLst/>
              <a:gdLst>
                <a:gd name="connsiteX0" fmla="*/ 116776 w 400129"/>
                <a:gd name="connsiteY0" fmla="*/ 48682 h 620876"/>
                <a:gd name="connsiteX1" fmla="*/ 69151 w 400129"/>
                <a:gd name="connsiteY1" fmla="*/ 236007 h 620876"/>
                <a:gd name="connsiteX2" fmla="*/ 221551 w 400129"/>
                <a:gd name="connsiteY2" fmla="*/ 382057 h 620876"/>
                <a:gd name="connsiteX3" fmla="*/ 221551 w 400129"/>
                <a:gd name="connsiteY3" fmla="*/ 347132 h 620876"/>
                <a:gd name="connsiteX4" fmla="*/ 345376 w 400129"/>
                <a:gd name="connsiteY4" fmla="*/ 512232 h 620876"/>
                <a:gd name="connsiteX5" fmla="*/ 396176 w 400129"/>
                <a:gd name="connsiteY5" fmla="*/ 620182 h 620876"/>
                <a:gd name="connsiteX6" fmla="*/ 246951 w 400129"/>
                <a:gd name="connsiteY6" fmla="*/ 461432 h 620876"/>
                <a:gd name="connsiteX7" fmla="*/ 21526 w 400129"/>
                <a:gd name="connsiteY7" fmla="*/ 289982 h 620876"/>
                <a:gd name="connsiteX8" fmla="*/ 12001 w 400129"/>
                <a:gd name="connsiteY8" fmla="*/ 4232 h 620876"/>
                <a:gd name="connsiteX9" fmla="*/ 46926 w 400129"/>
                <a:gd name="connsiteY9" fmla="*/ 115357 h 620876"/>
                <a:gd name="connsiteX10" fmla="*/ 116776 w 400129"/>
                <a:gd name="connsiteY10" fmla="*/ 48682 h 62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129" h="620876">
                  <a:moveTo>
                    <a:pt x="116776" y="48682"/>
                  </a:moveTo>
                  <a:cubicBezTo>
                    <a:pt x="120480" y="68790"/>
                    <a:pt x="51688" y="180444"/>
                    <a:pt x="69151" y="236007"/>
                  </a:cubicBezTo>
                  <a:cubicBezTo>
                    <a:pt x="86614" y="291570"/>
                    <a:pt x="196151" y="363536"/>
                    <a:pt x="221551" y="382057"/>
                  </a:cubicBezTo>
                  <a:cubicBezTo>
                    <a:pt x="246951" y="400578"/>
                    <a:pt x="200914" y="325436"/>
                    <a:pt x="221551" y="347132"/>
                  </a:cubicBezTo>
                  <a:cubicBezTo>
                    <a:pt x="242189" y="368828"/>
                    <a:pt x="316272" y="466724"/>
                    <a:pt x="345376" y="512232"/>
                  </a:cubicBezTo>
                  <a:cubicBezTo>
                    <a:pt x="374480" y="557740"/>
                    <a:pt x="412580" y="628649"/>
                    <a:pt x="396176" y="620182"/>
                  </a:cubicBezTo>
                  <a:cubicBezTo>
                    <a:pt x="379772" y="611715"/>
                    <a:pt x="309393" y="516465"/>
                    <a:pt x="246951" y="461432"/>
                  </a:cubicBezTo>
                  <a:cubicBezTo>
                    <a:pt x="184509" y="406399"/>
                    <a:pt x="60684" y="366182"/>
                    <a:pt x="21526" y="289982"/>
                  </a:cubicBezTo>
                  <a:cubicBezTo>
                    <a:pt x="-17632" y="213782"/>
                    <a:pt x="7768" y="33336"/>
                    <a:pt x="12001" y="4232"/>
                  </a:cubicBezTo>
                  <a:cubicBezTo>
                    <a:pt x="16234" y="-24872"/>
                    <a:pt x="32109" y="105303"/>
                    <a:pt x="46926" y="115357"/>
                  </a:cubicBezTo>
                  <a:cubicBezTo>
                    <a:pt x="61743" y="125411"/>
                    <a:pt x="113072" y="28574"/>
                    <a:pt x="116776" y="48682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フリーフォーム 531">
              <a:extLst>
                <a:ext uri="{FF2B5EF4-FFF2-40B4-BE49-F238E27FC236}">
                  <a16:creationId xmlns:a16="http://schemas.microsoft.com/office/drawing/2014/main" id="{46329251-DD3D-2FA0-4BFE-256962124D6B}"/>
                </a:ext>
              </a:extLst>
            </p:cNvPr>
            <p:cNvSpPr/>
            <p:nvPr/>
          </p:nvSpPr>
          <p:spPr>
            <a:xfrm>
              <a:off x="8030138" y="3976585"/>
              <a:ext cx="595025" cy="1486641"/>
            </a:xfrm>
            <a:custGeom>
              <a:avLst/>
              <a:gdLst>
                <a:gd name="connsiteX0" fmla="*/ 187739 w 595025"/>
                <a:gd name="connsiteY0" fmla="*/ 1446 h 1486641"/>
                <a:gd name="connsiteX1" fmla="*/ 586324 w 595025"/>
                <a:gd name="connsiteY1" fmla="*/ 685292 h 1486641"/>
                <a:gd name="connsiteX2" fmla="*/ 465185 w 595025"/>
                <a:gd name="connsiteY2" fmla="*/ 1009630 h 1486641"/>
                <a:gd name="connsiteX3" fmla="*/ 496447 w 595025"/>
                <a:gd name="connsiteY3" fmla="*/ 974461 h 1486641"/>
                <a:gd name="connsiteX4" fmla="*/ 7985 w 595025"/>
                <a:gd name="connsiteY4" fmla="*/ 1474646 h 1486641"/>
                <a:gd name="connsiteX5" fmla="*/ 191647 w 595025"/>
                <a:gd name="connsiteY5" fmla="*/ 1279261 h 1486641"/>
                <a:gd name="connsiteX6" fmla="*/ 172108 w 595025"/>
                <a:gd name="connsiteY6" fmla="*/ 712646 h 1486641"/>
                <a:gd name="connsiteX7" fmla="*/ 125216 w 595025"/>
                <a:gd name="connsiteY7" fmla="*/ 251538 h 1486641"/>
                <a:gd name="connsiteX8" fmla="*/ 203370 w 595025"/>
                <a:gd name="connsiteY8" fmla="*/ 497723 h 1486641"/>
                <a:gd name="connsiteX9" fmla="*/ 187739 w 595025"/>
                <a:gd name="connsiteY9" fmla="*/ 1446 h 148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025" h="1486641">
                  <a:moveTo>
                    <a:pt x="187739" y="1446"/>
                  </a:moveTo>
                  <a:cubicBezTo>
                    <a:pt x="251565" y="32707"/>
                    <a:pt x="540083" y="517261"/>
                    <a:pt x="586324" y="685292"/>
                  </a:cubicBezTo>
                  <a:cubicBezTo>
                    <a:pt x="632565" y="853323"/>
                    <a:pt x="480165" y="961435"/>
                    <a:pt x="465185" y="1009630"/>
                  </a:cubicBezTo>
                  <a:cubicBezTo>
                    <a:pt x="450206" y="1057825"/>
                    <a:pt x="496447" y="974461"/>
                    <a:pt x="496447" y="974461"/>
                  </a:cubicBezTo>
                  <a:lnTo>
                    <a:pt x="7985" y="1474646"/>
                  </a:lnTo>
                  <a:cubicBezTo>
                    <a:pt x="-42815" y="1525446"/>
                    <a:pt x="164293" y="1406261"/>
                    <a:pt x="191647" y="1279261"/>
                  </a:cubicBezTo>
                  <a:cubicBezTo>
                    <a:pt x="219001" y="1152261"/>
                    <a:pt x="183180" y="883933"/>
                    <a:pt x="172108" y="712646"/>
                  </a:cubicBezTo>
                  <a:cubicBezTo>
                    <a:pt x="161036" y="541359"/>
                    <a:pt x="120006" y="287359"/>
                    <a:pt x="125216" y="251538"/>
                  </a:cubicBezTo>
                  <a:cubicBezTo>
                    <a:pt x="130426" y="215718"/>
                    <a:pt x="196857" y="540056"/>
                    <a:pt x="203370" y="497723"/>
                  </a:cubicBezTo>
                  <a:cubicBezTo>
                    <a:pt x="209883" y="455390"/>
                    <a:pt x="123913" y="-29815"/>
                    <a:pt x="187739" y="1446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3" name="フリーフォーム 532">
              <a:extLst>
                <a:ext uri="{FF2B5EF4-FFF2-40B4-BE49-F238E27FC236}">
                  <a16:creationId xmlns:a16="http://schemas.microsoft.com/office/drawing/2014/main" id="{DDE174AB-1565-B251-A6C0-38C8D62BA7D3}"/>
                </a:ext>
              </a:extLst>
            </p:cNvPr>
            <p:cNvSpPr/>
            <p:nvPr/>
          </p:nvSpPr>
          <p:spPr>
            <a:xfrm>
              <a:off x="7476092" y="3950375"/>
              <a:ext cx="632167" cy="487925"/>
            </a:xfrm>
            <a:custGeom>
              <a:avLst/>
              <a:gdLst>
                <a:gd name="connsiteX0" fmla="*/ 495600 w 632167"/>
                <a:gd name="connsiteY0" fmla="*/ 302 h 487925"/>
                <a:gd name="connsiteX1" fmla="*/ 628462 w 632167"/>
                <a:gd name="connsiteY1" fmla="*/ 51102 h 487925"/>
                <a:gd name="connsiteX2" fmla="*/ 315846 w 632167"/>
                <a:gd name="connsiteY2" fmla="*/ 183963 h 487925"/>
                <a:gd name="connsiteX3" fmla="*/ 409631 w 632167"/>
                <a:gd name="connsiteY3" fmla="*/ 176148 h 487925"/>
                <a:gd name="connsiteX4" fmla="*/ 288493 w 632167"/>
                <a:gd name="connsiteY4" fmla="*/ 281656 h 487925"/>
                <a:gd name="connsiteX5" fmla="*/ 3231 w 632167"/>
                <a:gd name="connsiteY5" fmla="*/ 484856 h 487925"/>
                <a:gd name="connsiteX6" fmla="*/ 151723 w 632167"/>
                <a:gd name="connsiteY6" fmla="*/ 391071 h 487925"/>
                <a:gd name="connsiteX7" fmla="*/ 413539 w 632167"/>
                <a:gd name="connsiteY7" fmla="*/ 215225 h 487925"/>
                <a:gd name="connsiteX8" fmla="*/ 237693 w 632167"/>
                <a:gd name="connsiteY8" fmla="*/ 324640 h 487925"/>
                <a:gd name="connsiteX9" fmla="*/ 534677 w 632167"/>
                <a:gd name="connsiteY9" fmla="*/ 109717 h 487925"/>
                <a:gd name="connsiteX10" fmla="*/ 620646 w 632167"/>
                <a:gd name="connsiteY10" fmla="*/ 70640 h 487925"/>
                <a:gd name="connsiteX11" fmla="*/ 495600 w 632167"/>
                <a:gd name="connsiteY11" fmla="*/ 302 h 48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2167" h="487925">
                  <a:moveTo>
                    <a:pt x="495600" y="302"/>
                  </a:moveTo>
                  <a:cubicBezTo>
                    <a:pt x="496903" y="-2954"/>
                    <a:pt x="658421" y="20492"/>
                    <a:pt x="628462" y="51102"/>
                  </a:cubicBezTo>
                  <a:cubicBezTo>
                    <a:pt x="598503" y="81712"/>
                    <a:pt x="352318" y="163122"/>
                    <a:pt x="315846" y="183963"/>
                  </a:cubicBezTo>
                  <a:cubicBezTo>
                    <a:pt x="279374" y="204804"/>
                    <a:pt x="414190" y="159866"/>
                    <a:pt x="409631" y="176148"/>
                  </a:cubicBezTo>
                  <a:cubicBezTo>
                    <a:pt x="405072" y="192430"/>
                    <a:pt x="356226" y="230205"/>
                    <a:pt x="288493" y="281656"/>
                  </a:cubicBezTo>
                  <a:cubicBezTo>
                    <a:pt x="220760" y="333107"/>
                    <a:pt x="26026" y="466620"/>
                    <a:pt x="3231" y="484856"/>
                  </a:cubicBezTo>
                  <a:cubicBezTo>
                    <a:pt x="-19564" y="503092"/>
                    <a:pt x="83338" y="436009"/>
                    <a:pt x="151723" y="391071"/>
                  </a:cubicBezTo>
                  <a:cubicBezTo>
                    <a:pt x="220108" y="346133"/>
                    <a:pt x="399211" y="226297"/>
                    <a:pt x="413539" y="215225"/>
                  </a:cubicBezTo>
                  <a:cubicBezTo>
                    <a:pt x="427867" y="204153"/>
                    <a:pt x="217503" y="342225"/>
                    <a:pt x="237693" y="324640"/>
                  </a:cubicBezTo>
                  <a:cubicBezTo>
                    <a:pt x="257883" y="307055"/>
                    <a:pt x="470852" y="152050"/>
                    <a:pt x="534677" y="109717"/>
                  </a:cubicBezTo>
                  <a:cubicBezTo>
                    <a:pt x="598502" y="67384"/>
                    <a:pt x="622600" y="86922"/>
                    <a:pt x="620646" y="70640"/>
                  </a:cubicBezTo>
                  <a:cubicBezTo>
                    <a:pt x="618692" y="54358"/>
                    <a:pt x="494297" y="3558"/>
                    <a:pt x="495600" y="30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 533">
              <a:extLst>
                <a:ext uri="{FF2B5EF4-FFF2-40B4-BE49-F238E27FC236}">
                  <a16:creationId xmlns:a16="http://schemas.microsoft.com/office/drawing/2014/main" id="{C1EBC099-8061-6E3A-5BF0-9D4EFCA8DC4E}"/>
                </a:ext>
              </a:extLst>
            </p:cNvPr>
            <p:cNvSpPr/>
            <p:nvPr/>
          </p:nvSpPr>
          <p:spPr>
            <a:xfrm>
              <a:off x="7632804" y="4036213"/>
              <a:ext cx="558123" cy="354389"/>
            </a:xfrm>
            <a:custGeom>
              <a:avLst/>
              <a:gdLst>
                <a:gd name="connsiteX0" fmla="*/ 557719 w 558123"/>
                <a:gd name="connsiteY0" fmla="*/ 433 h 354389"/>
                <a:gd name="connsiteX1" fmla="*/ 272458 w 558123"/>
                <a:gd name="connsiteY1" fmla="*/ 141110 h 354389"/>
                <a:gd name="connsiteX2" fmla="*/ 2827 w 558123"/>
                <a:gd name="connsiteY2" fmla="*/ 352125 h 354389"/>
                <a:gd name="connsiteX3" fmla="*/ 123965 w 558123"/>
                <a:gd name="connsiteY3" fmla="*/ 258341 h 354389"/>
                <a:gd name="connsiteX4" fmla="*/ 331073 w 558123"/>
                <a:gd name="connsiteY4" fmla="*/ 102033 h 354389"/>
                <a:gd name="connsiteX5" fmla="*/ 557719 w 558123"/>
                <a:gd name="connsiteY5" fmla="*/ 433 h 35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123" h="354389">
                  <a:moveTo>
                    <a:pt x="557719" y="433"/>
                  </a:moveTo>
                  <a:cubicBezTo>
                    <a:pt x="547950" y="6946"/>
                    <a:pt x="364940" y="82495"/>
                    <a:pt x="272458" y="141110"/>
                  </a:cubicBezTo>
                  <a:cubicBezTo>
                    <a:pt x="179976" y="199725"/>
                    <a:pt x="27576" y="332587"/>
                    <a:pt x="2827" y="352125"/>
                  </a:cubicBezTo>
                  <a:cubicBezTo>
                    <a:pt x="-21922" y="371663"/>
                    <a:pt x="123965" y="258341"/>
                    <a:pt x="123965" y="258341"/>
                  </a:cubicBezTo>
                  <a:cubicBezTo>
                    <a:pt x="178673" y="216659"/>
                    <a:pt x="264642" y="141761"/>
                    <a:pt x="331073" y="102033"/>
                  </a:cubicBezTo>
                  <a:cubicBezTo>
                    <a:pt x="397504" y="62305"/>
                    <a:pt x="567488" y="-6080"/>
                    <a:pt x="557719" y="4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 534">
              <a:extLst>
                <a:ext uri="{FF2B5EF4-FFF2-40B4-BE49-F238E27FC236}">
                  <a16:creationId xmlns:a16="http://schemas.microsoft.com/office/drawing/2014/main" id="{5602918F-708B-1D4E-08CC-525AC16E8D37}"/>
                </a:ext>
              </a:extLst>
            </p:cNvPr>
            <p:cNvSpPr/>
            <p:nvPr/>
          </p:nvSpPr>
          <p:spPr>
            <a:xfrm>
              <a:off x="8349686" y="4529015"/>
              <a:ext cx="212322" cy="563888"/>
            </a:xfrm>
            <a:custGeom>
              <a:avLst/>
              <a:gdLst>
                <a:gd name="connsiteX0" fmla="*/ 90929 w 212322"/>
                <a:gd name="connsiteY0" fmla="*/ 0 h 563888"/>
                <a:gd name="connsiteX1" fmla="*/ 130006 w 212322"/>
                <a:gd name="connsiteY1" fmla="*/ 140677 h 563888"/>
                <a:gd name="connsiteX2" fmla="*/ 102652 w 212322"/>
                <a:gd name="connsiteY2" fmla="*/ 367323 h 563888"/>
                <a:gd name="connsiteX3" fmla="*/ 145637 w 212322"/>
                <a:gd name="connsiteY3" fmla="*/ 304800 h 563888"/>
                <a:gd name="connsiteX4" fmla="*/ 1052 w 212322"/>
                <a:gd name="connsiteY4" fmla="*/ 562708 h 563888"/>
                <a:gd name="connsiteX5" fmla="*/ 87022 w 212322"/>
                <a:gd name="connsiteY5" fmla="*/ 394677 h 563888"/>
                <a:gd name="connsiteX6" fmla="*/ 212068 w 212322"/>
                <a:gd name="connsiteY6" fmla="*/ 254000 h 563888"/>
                <a:gd name="connsiteX7" fmla="*/ 118283 w 212322"/>
                <a:gd name="connsiteY7" fmla="*/ 332154 h 563888"/>
                <a:gd name="connsiteX8" fmla="*/ 75299 w 212322"/>
                <a:gd name="connsiteY8" fmla="*/ 179754 h 563888"/>
                <a:gd name="connsiteX9" fmla="*/ 98745 w 212322"/>
                <a:gd name="connsiteY9" fmla="*/ 238370 h 563888"/>
                <a:gd name="connsiteX10" fmla="*/ 94837 w 212322"/>
                <a:gd name="connsiteY10" fmla="*/ 203200 h 563888"/>
                <a:gd name="connsiteX11" fmla="*/ 137822 w 212322"/>
                <a:gd name="connsiteY11" fmla="*/ 140677 h 563888"/>
                <a:gd name="connsiteX12" fmla="*/ 90929 w 212322"/>
                <a:gd name="connsiteY12" fmla="*/ 0 h 56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322" h="563888">
                  <a:moveTo>
                    <a:pt x="90929" y="0"/>
                  </a:moveTo>
                  <a:cubicBezTo>
                    <a:pt x="89626" y="0"/>
                    <a:pt x="128052" y="79457"/>
                    <a:pt x="130006" y="140677"/>
                  </a:cubicBezTo>
                  <a:cubicBezTo>
                    <a:pt x="131960" y="201897"/>
                    <a:pt x="100047" y="339969"/>
                    <a:pt x="102652" y="367323"/>
                  </a:cubicBezTo>
                  <a:cubicBezTo>
                    <a:pt x="105257" y="394677"/>
                    <a:pt x="162570" y="272236"/>
                    <a:pt x="145637" y="304800"/>
                  </a:cubicBezTo>
                  <a:cubicBezTo>
                    <a:pt x="128704" y="337364"/>
                    <a:pt x="10821" y="547729"/>
                    <a:pt x="1052" y="562708"/>
                  </a:cubicBezTo>
                  <a:cubicBezTo>
                    <a:pt x="-8717" y="577688"/>
                    <a:pt x="51853" y="446128"/>
                    <a:pt x="87022" y="394677"/>
                  </a:cubicBezTo>
                  <a:cubicBezTo>
                    <a:pt x="122191" y="343226"/>
                    <a:pt x="206858" y="264420"/>
                    <a:pt x="212068" y="254000"/>
                  </a:cubicBezTo>
                  <a:cubicBezTo>
                    <a:pt x="217278" y="243580"/>
                    <a:pt x="141078" y="344528"/>
                    <a:pt x="118283" y="332154"/>
                  </a:cubicBezTo>
                  <a:cubicBezTo>
                    <a:pt x="95488" y="319780"/>
                    <a:pt x="78555" y="195385"/>
                    <a:pt x="75299" y="179754"/>
                  </a:cubicBezTo>
                  <a:cubicBezTo>
                    <a:pt x="72043" y="164123"/>
                    <a:pt x="95489" y="234462"/>
                    <a:pt x="98745" y="238370"/>
                  </a:cubicBezTo>
                  <a:cubicBezTo>
                    <a:pt x="102001" y="242278"/>
                    <a:pt x="88324" y="219482"/>
                    <a:pt x="94837" y="203200"/>
                  </a:cubicBezTo>
                  <a:cubicBezTo>
                    <a:pt x="101350" y="186918"/>
                    <a:pt x="136520" y="168682"/>
                    <a:pt x="137822" y="140677"/>
                  </a:cubicBezTo>
                  <a:cubicBezTo>
                    <a:pt x="139124" y="112672"/>
                    <a:pt x="92232" y="0"/>
                    <a:pt x="90929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 535">
              <a:extLst>
                <a:ext uri="{FF2B5EF4-FFF2-40B4-BE49-F238E27FC236}">
                  <a16:creationId xmlns:a16="http://schemas.microsoft.com/office/drawing/2014/main" id="{7545BCC7-03F6-263D-620B-19C94FAFE5CC}"/>
                </a:ext>
              </a:extLst>
            </p:cNvPr>
            <p:cNvSpPr/>
            <p:nvPr/>
          </p:nvSpPr>
          <p:spPr>
            <a:xfrm>
              <a:off x="8232240" y="3630100"/>
              <a:ext cx="723163" cy="742064"/>
            </a:xfrm>
            <a:custGeom>
              <a:avLst/>
              <a:gdLst>
                <a:gd name="connsiteX0" fmla="*/ 1268 w 723163"/>
                <a:gd name="connsiteY0" fmla="*/ 146 h 742064"/>
                <a:gd name="connsiteX1" fmla="*/ 251360 w 723163"/>
                <a:gd name="connsiteY1" fmla="*/ 90023 h 742064"/>
                <a:gd name="connsiteX2" fmla="*/ 513175 w 723163"/>
                <a:gd name="connsiteY2" fmla="*/ 109562 h 742064"/>
                <a:gd name="connsiteX3" fmla="*/ 610868 w 723163"/>
                <a:gd name="connsiteY3" fmla="*/ 328392 h 742064"/>
                <a:gd name="connsiteX4" fmla="*/ 618683 w 723163"/>
                <a:gd name="connsiteY4" fmla="*/ 254146 h 742064"/>
                <a:gd name="connsiteX5" fmla="*/ 720283 w 723163"/>
                <a:gd name="connsiteY5" fmla="*/ 726977 h 742064"/>
                <a:gd name="connsiteX6" fmla="*/ 685114 w 723163"/>
                <a:gd name="connsiteY6" fmla="*/ 594115 h 742064"/>
                <a:gd name="connsiteX7" fmla="*/ 579606 w 723163"/>
                <a:gd name="connsiteY7" fmla="*/ 285408 h 742064"/>
                <a:gd name="connsiteX8" fmla="*/ 509268 w 723163"/>
                <a:gd name="connsiteY8" fmla="*/ 168177 h 742064"/>
                <a:gd name="connsiteX9" fmla="*/ 517083 w 723163"/>
                <a:gd name="connsiteY9" fmla="*/ 195531 h 742064"/>
                <a:gd name="connsiteX10" fmla="*/ 360775 w 723163"/>
                <a:gd name="connsiteY10" fmla="*/ 113469 h 742064"/>
                <a:gd name="connsiteX11" fmla="*/ 1268 w 723163"/>
                <a:gd name="connsiteY11" fmla="*/ 146 h 74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3163" h="742064">
                  <a:moveTo>
                    <a:pt x="1268" y="146"/>
                  </a:moveTo>
                  <a:cubicBezTo>
                    <a:pt x="-16968" y="-3762"/>
                    <a:pt x="166042" y="71787"/>
                    <a:pt x="251360" y="90023"/>
                  </a:cubicBezTo>
                  <a:cubicBezTo>
                    <a:pt x="336678" y="108259"/>
                    <a:pt x="453257" y="69834"/>
                    <a:pt x="513175" y="109562"/>
                  </a:cubicBezTo>
                  <a:cubicBezTo>
                    <a:pt x="573093" y="149290"/>
                    <a:pt x="593283" y="304295"/>
                    <a:pt x="610868" y="328392"/>
                  </a:cubicBezTo>
                  <a:cubicBezTo>
                    <a:pt x="628453" y="352489"/>
                    <a:pt x="600447" y="187715"/>
                    <a:pt x="618683" y="254146"/>
                  </a:cubicBezTo>
                  <a:cubicBezTo>
                    <a:pt x="636919" y="320577"/>
                    <a:pt x="709211" y="670315"/>
                    <a:pt x="720283" y="726977"/>
                  </a:cubicBezTo>
                  <a:cubicBezTo>
                    <a:pt x="731355" y="783639"/>
                    <a:pt x="708560" y="667710"/>
                    <a:pt x="685114" y="594115"/>
                  </a:cubicBezTo>
                  <a:cubicBezTo>
                    <a:pt x="661668" y="520520"/>
                    <a:pt x="608914" y="356398"/>
                    <a:pt x="579606" y="285408"/>
                  </a:cubicBezTo>
                  <a:cubicBezTo>
                    <a:pt x="550298" y="214418"/>
                    <a:pt x="519688" y="183156"/>
                    <a:pt x="509268" y="168177"/>
                  </a:cubicBezTo>
                  <a:cubicBezTo>
                    <a:pt x="498848" y="153198"/>
                    <a:pt x="541832" y="204649"/>
                    <a:pt x="517083" y="195531"/>
                  </a:cubicBezTo>
                  <a:cubicBezTo>
                    <a:pt x="492334" y="186413"/>
                    <a:pt x="442837" y="143428"/>
                    <a:pt x="360775" y="113469"/>
                  </a:cubicBezTo>
                  <a:cubicBezTo>
                    <a:pt x="278714" y="83510"/>
                    <a:pt x="19504" y="4054"/>
                    <a:pt x="1268" y="14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フリーフォーム 536">
              <a:extLst>
                <a:ext uri="{FF2B5EF4-FFF2-40B4-BE49-F238E27FC236}">
                  <a16:creationId xmlns:a16="http://schemas.microsoft.com/office/drawing/2014/main" id="{1E6670E4-D1C1-84AD-685C-1EF6CD28A455}"/>
                </a:ext>
              </a:extLst>
            </p:cNvPr>
            <p:cNvSpPr/>
            <p:nvPr/>
          </p:nvSpPr>
          <p:spPr>
            <a:xfrm>
              <a:off x="8486845" y="2959414"/>
              <a:ext cx="1314666" cy="937536"/>
            </a:xfrm>
            <a:custGeom>
              <a:avLst/>
              <a:gdLst>
                <a:gd name="connsiteX0" fmla="*/ 663 w 1314666"/>
                <a:gd name="connsiteY0" fmla="*/ 936555 h 937536"/>
                <a:gd name="connsiteX1" fmla="*/ 496940 w 1314666"/>
                <a:gd name="connsiteY1" fmla="*/ 682555 h 937536"/>
                <a:gd name="connsiteX2" fmla="*/ 856447 w 1314666"/>
                <a:gd name="connsiteY2" fmla="*/ 237078 h 937536"/>
                <a:gd name="connsiteX3" fmla="*/ 985401 w 1314666"/>
                <a:gd name="connsiteY3" fmla="*/ 115940 h 937536"/>
                <a:gd name="connsiteX4" fmla="*/ 879893 w 1314666"/>
                <a:gd name="connsiteY4" fmla="*/ 225355 h 937536"/>
                <a:gd name="connsiteX5" fmla="*/ 1040109 w 1314666"/>
                <a:gd name="connsiteY5" fmla="*/ 112032 h 937536"/>
                <a:gd name="connsiteX6" fmla="*/ 1083093 w 1314666"/>
                <a:gd name="connsiteY6" fmla="*/ 76863 h 937536"/>
                <a:gd name="connsiteX7" fmla="*/ 1161247 w 1314666"/>
                <a:gd name="connsiteY7" fmla="*/ 104217 h 937536"/>
                <a:gd name="connsiteX8" fmla="*/ 1161247 w 1314666"/>
                <a:gd name="connsiteY8" fmla="*/ 2617 h 937536"/>
                <a:gd name="connsiteX9" fmla="*/ 1290201 w 1314666"/>
                <a:gd name="connsiteY9" fmla="*/ 229263 h 937536"/>
                <a:gd name="connsiteX10" fmla="*/ 1313647 w 1314666"/>
                <a:gd name="connsiteY10" fmla="*/ 412924 h 937536"/>
                <a:gd name="connsiteX11" fmla="*/ 1274570 w 1314666"/>
                <a:gd name="connsiteY11" fmla="*/ 190186 h 937536"/>
                <a:gd name="connsiteX12" fmla="*/ 1196417 w 1314666"/>
                <a:gd name="connsiteY12" fmla="*/ 112032 h 937536"/>
                <a:gd name="connsiteX13" fmla="*/ 879893 w 1314666"/>
                <a:gd name="connsiteY13" fmla="*/ 240986 h 937536"/>
                <a:gd name="connsiteX14" fmla="*/ 887709 w 1314666"/>
                <a:gd name="connsiteY14" fmla="*/ 225355 h 937536"/>
                <a:gd name="connsiteX15" fmla="*/ 590724 w 1314666"/>
                <a:gd name="connsiteY15" fmla="*/ 600494 h 937536"/>
                <a:gd name="connsiteX16" fmla="*/ 395340 w 1314666"/>
                <a:gd name="connsiteY16" fmla="*/ 764617 h 937536"/>
                <a:gd name="connsiteX17" fmla="*/ 663 w 1314666"/>
                <a:gd name="connsiteY17" fmla="*/ 936555 h 93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4666" h="937536">
                  <a:moveTo>
                    <a:pt x="663" y="936555"/>
                  </a:moveTo>
                  <a:cubicBezTo>
                    <a:pt x="17596" y="922878"/>
                    <a:pt x="354309" y="799134"/>
                    <a:pt x="496940" y="682555"/>
                  </a:cubicBezTo>
                  <a:cubicBezTo>
                    <a:pt x="639571" y="565975"/>
                    <a:pt x="775037" y="331514"/>
                    <a:pt x="856447" y="237078"/>
                  </a:cubicBezTo>
                  <a:cubicBezTo>
                    <a:pt x="937857" y="142642"/>
                    <a:pt x="981493" y="117894"/>
                    <a:pt x="985401" y="115940"/>
                  </a:cubicBezTo>
                  <a:cubicBezTo>
                    <a:pt x="989309" y="113986"/>
                    <a:pt x="870775" y="226006"/>
                    <a:pt x="879893" y="225355"/>
                  </a:cubicBezTo>
                  <a:cubicBezTo>
                    <a:pt x="889011" y="224704"/>
                    <a:pt x="1006242" y="136781"/>
                    <a:pt x="1040109" y="112032"/>
                  </a:cubicBezTo>
                  <a:cubicBezTo>
                    <a:pt x="1073976" y="87283"/>
                    <a:pt x="1062903" y="78165"/>
                    <a:pt x="1083093" y="76863"/>
                  </a:cubicBezTo>
                  <a:cubicBezTo>
                    <a:pt x="1103283" y="75561"/>
                    <a:pt x="1148221" y="116591"/>
                    <a:pt x="1161247" y="104217"/>
                  </a:cubicBezTo>
                  <a:cubicBezTo>
                    <a:pt x="1174273" y="91843"/>
                    <a:pt x="1139755" y="-18224"/>
                    <a:pt x="1161247" y="2617"/>
                  </a:cubicBezTo>
                  <a:cubicBezTo>
                    <a:pt x="1182739" y="23458"/>
                    <a:pt x="1264801" y="160879"/>
                    <a:pt x="1290201" y="229263"/>
                  </a:cubicBezTo>
                  <a:cubicBezTo>
                    <a:pt x="1315601" y="297647"/>
                    <a:pt x="1316252" y="419437"/>
                    <a:pt x="1313647" y="412924"/>
                  </a:cubicBezTo>
                  <a:cubicBezTo>
                    <a:pt x="1311042" y="406411"/>
                    <a:pt x="1294108" y="240335"/>
                    <a:pt x="1274570" y="190186"/>
                  </a:cubicBezTo>
                  <a:cubicBezTo>
                    <a:pt x="1255032" y="140037"/>
                    <a:pt x="1262196" y="103565"/>
                    <a:pt x="1196417" y="112032"/>
                  </a:cubicBezTo>
                  <a:cubicBezTo>
                    <a:pt x="1130638" y="120499"/>
                    <a:pt x="879893" y="240986"/>
                    <a:pt x="879893" y="240986"/>
                  </a:cubicBezTo>
                  <a:cubicBezTo>
                    <a:pt x="828442" y="259873"/>
                    <a:pt x="935904" y="165437"/>
                    <a:pt x="887709" y="225355"/>
                  </a:cubicBezTo>
                  <a:cubicBezTo>
                    <a:pt x="839514" y="285273"/>
                    <a:pt x="672785" y="510617"/>
                    <a:pt x="590724" y="600494"/>
                  </a:cubicBezTo>
                  <a:cubicBezTo>
                    <a:pt x="508663" y="690371"/>
                    <a:pt x="494986" y="711863"/>
                    <a:pt x="395340" y="764617"/>
                  </a:cubicBezTo>
                  <a:cubicBezTo>
                    <a:pt x="295694" y="817371"/>
                    <a:pt x="-16270" y="950232"/>
                    <a:pt x="663" y="93655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フリーフォーム 537">
              <a:extLst>
                <a:ext uri="{FF2B5EF4-FFF2-40B4-BE49-F238E27FC236}">
                  <a16:creationId xmlns:a16="http://schemas.microsoft.com/office/drawing/2014/main" id="{84A88523-1580-BD32-794D-E174A1EA3CCD}"/>
                </a:ext>
              </a:extLst>
            </p:cNvPr>
            <p:cNvSpPr/>
            <p:nvPr/>
          </p:nvSpPr>
          <p:spPr>
            <a:xfrm>
              <a:off x="8569171" y="3164963"/>
              <a:ext cx="766493" cy="672393"/>
            </a:xfrm>
            <a:custGeom>
              <a:avLst/>
              <a:gdLst>
                <a:gd name="connsiteX0" fmla="*/ 727229 w 766493"/>
                <a:gd name="connsiteY0" fmla="*/ 268 h 672393"/>
                <a:gd name="connsiteX1" fmla="*/ 742860 w 766493"/>
                <a:gd name="connsiteY1" fmla="*/ 152668 h 672393"/>
                <a:gd name="connsiteX2" fmla="*/ 547475 w 766493"/>
                <a:gd name="connsiteY2" fmla="*/ 402760 h 672393"/>
                <a:gd name="connsiteX3" fmla="*/ 641260 w 766493"/>
                <a:gd name="connsiteY3" fmla="*/ 394945 h 672393"/>
                <a:gd name="connsiteX4" fmla="*/ 441967 w 766493"/>
                <a:gd name="connsiteY4" fmla="*/ 559068 h 672393"/>
                <a:gd name="connsiteX5" fmla="*/ 230952 w 766493"/>
                <a:gd name="connsiteY5" fmla="*/ 617683 h 672393"/>
                <a:gd name="connsiteX6" fmla="*/ 367721 w 766493"/>
                <a:gd name="connsiteY6" fmla="*/ 531714 h 672393"/>
                <a:gd name="connsiteX7" fmla="*/ 398 w 766493"/>
                <a:gd name="connsiteY7" fmla="*/ 672391 h 672393"/>
                <a:gd name="connsiteX8" fmla="*/ 449783 w 766493"/>
                <a:gd name="connsiteY8" fmla="*/ 527806 h 672393"/>
                <a:gd name="connsiteX9" fmla="*/ 551383 w 766493"/>
                <a:gd name="connsiteY9" fmla="*/ 426206 h 672393"/>
                <a:gd name="connsiteX10" fmla="*/ 758491 w 766493"/>
                <a:gd name="connsiteY10" fmla="*/ 187837 h 672393"/>
                <a:gd name="connsiteX11" fmla="*/ 727229 w 766493"/>
                <a:gd name="connsiteY11" fmla="*/ 268 h 67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6493" h="672393">
                  <a:moveTo>
                    <a:pt x="727229" y="268"/>
                  </a:moveTo>
                  <a:cubicBezTo>
                    <a:pt x="724624" y="-5593"/>
                    <a:pt x="772819" y="85586"/>
                    <a:pt x="742860" y="152668"/>
                  </a:cubicBezTo>
                  <a:cubicBezTo>
                    <a:pt x="712901" y="219750"/>
                    <a:pt x="564408" y="362381"/>
                    <a:pt x="547475" y="402760"/>
                  </a:cubicBezTo>
                  <a:cubicBezTo>
                    <a:pt x="530542" y="443139"/>
                    <a:pt x="658845" y="368894"/>
                    <a:pt x="641260" y="394945"/>
                  </a:cubicBezTo>
                  <a:cubicBezTo>
                    <a:pt x="623675" y="420996"/>
                    <a:pt x="510352" y="521945"/>
                    <a:pt x="441967" y="559068"/>
                  </a:cubicBezTo>
                  <a:cubicBezTo>
                    <a:pt x="373582" y="596191"/>
                    <a:pt x="243326" y="622242"/>
                    <a:pt x="230952" y="617683"/>
                  </a:cubicBezTo>
                  <a:cubicBezTo>
                    <a:pt x="218578" y="613124"/>
                    <a:pt x="406147" y="522596"/>
                    <a:pt x="367721" y="531714"/>
                  </a:cubicBezTo>
                  <a:cubicBezTo>
                    <a:pt x="329295" y="540832"/>
                    <a:pt x="-13279" y="673042"/>
                    <a:pt x="398" y="672391"/>
                  </a:cubicBezTo>
                  <a:cubicBezTo>
                    <a:pt x="14075" y="671740"/>
                    <a:pt x="357952" y="568837"/>
                    <a:pt x="449783" y="527806"/>
                  </a:cubicBezTo>
                  <a:cubicBezTo>
                    <a:pt x="541614" y="486775"/>
                    <a:pt x="499932" y="482868"/>
                    <a:pt x="551383" y="426206"/>
                  </a:cubicBezTo>
                  <a:cubicBezTo>
                    <a:pt x="602834" y="369545"/>
                    <a:pt x="729835" y="252965"/>
                    <a:pt x="758491" y="187837"/>
                  </a:cubicBezTo>
                  <a:cubicBezTo>
                    <a:pt x="787147" y="122709"/>
                    <a:pt x="729834" y="6129"/>
                    <a:pt x="727229" y="2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フリーフォーム 538">
              <a:extLst>
                <a:ext uri="{FF2B5EF4-FFF2-40B4-BE49-F238E27FC236}">
                  <a16:creationId xmlns:a16="http://schemas.microsoft.com/office/drawing/2014/main" id="{17C8E099-74D0-95C6-32E3-35E3394E03C5}"/>
                </a:ext>
              </a:extLst>
            </p:cNvPr>
            <p:cNvSpPr/>
            <p:nvPr/>
          </p:nvSpPr>
          <p:spPr>
            <a:xfrm>
              <a:off x="8164224" y="3558375"/>
              <a:ext cx="1671625" cy="399140"/>
            </a:xfrm>
            <a:custGeom>
              <a:avLst/>
              <a:gdLst>
                <a:gd name="connsiteX0" fmla="*/ 2853 w 1671625"/>
                <a:gd name="connsiteY0" fmla="*/ 1533 h 399140"/>
                <a:gd name="connsiteX1" fmla="*/ 530391 w 1671625"/>
                <a:gd name="connsiteY1" fmla="*/ 32794 h 399140"/>
                <a:gd name="connsiteX2" fmla="*/ 960238 w 1671625"/>
                <a:gd name="connsiteY2" fmla="*/ 228179 h 399140"/>
                <a:gd name="connsiteX3" fmla="*/ 948514 w 1671625"/>
                <a:gd name="connsiteY3" fmla="*/ 196917 h 399140"/>
                <a:gd name="connsiteX4" fmla="*/ 1241591 w 1671625"/>
                <a:gd name="connsiteY4" fmla="*/ 376671 h 399140"/>
                <a:gd name="connsiteX5" fmla="*/ 1397899 w 1671625"/>
                <a:gd name="connsiteY5" fmla="*/ 376671 h 399140"/>
                <a:gd name="connsiteX6" fmla="*/ 1671438 w 1671625"/>
                <a:gd name="connsiteY6" fmla="*/ 196917 h 399140"/>
                <a:gd name="connsiteX7" fmla="*/ 1436976 w 1671625"/>
                <a:gd name="connsiteY7" fmla="*/ 329779 h 399140"/>
                <a:gd name="connsiteX8" fmla="*/ 1214238 w 1671625"/>
                <a:gd name="connsiteY8" fmla="*/ 380579 h 399140"/>
                <a:gd name="connsiteX9" fmla="*/ 1007130 w 1671625"/>
                <a:gd name="connsiteY9" fmla="*/ 235994 h 399140"/>
                <a:gd name="connsiteX10" fmla="*/ 671068 w 1671625"/>
                <a:gd name="connsiteY10" fmla="*/ 21071 h 399140"/>
                <a:gd name="connsiteX11" fmla="*/ 882084 w 1671625"/>
                <a:gd name="connsiteY11" fmla="*/ 157840 h 399140"/>
                <a:gd name="connsiteX12" fmla="*/ 643714 w 1671625"/>
                <a:gd name="connsiteY12" fmla="*/ 64056 h 399140"/>
                <a:gd name="connsiteX13" fmla="*/ 335007 w 1671625"/>
                <a:gd name="connsiteY13" fmla="*/ 9348 h 399140"/>
                <a:gd name="connsiteX14" fmla="*/ 2853 w 1671625"/>
                <a:gd name="connsiteY14" fmla="*/ 1533 h 39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71625" h="399140">
                  <a:moveTo>
                    <a:pt x="2853" y="1533"/>
                  </a:moveTo>
                  <a:cubicBezTo>
                    <a:pt x="35417" y="5441"/>
                    <a:pt x="370827" y="-4980"/>
                    <a:pt x="530391" y="32794"/>
                  </a:cubicBezTo>
                  <a:cubicBezTo>
                    <a:pt x="689955" y="70568"/>
                    <a:pt x="890551" y="200825"/>
                    <a:pt x="960238" y="228179"/>
                  </a:cubicBezTo>
                  <a:cubicBezTo>
                    <a:pt x="1029925" y="255533"/>
                    <a:pt x="901622" y="172168"/>
                    <a:pt x="948514" y="196917"/>
                  </a:cubicBezTo>
                  <a:cubicBezTo>
                    <a:pt x="995406" y="221666"/>
                    <a:pt x="1166693" y="346712"/>
                    <a:pt x="1241591" y="376671"/>
                  </a:cubicBezTo>
                  <a:cubicBezTo>
                    <a:pt x="1316489" y="406630"/>
                    <a:pt x="1326258" y="406630"/>
                    <a:pt x="1397899" y="376671"/>
                  </a:cubicBezTo>
                  <a:cubicBezTo>
                    <a:pt x="1469540" y="346712"/>
                    <a:pt x="1664925" y="204732"/>
                    <a:pt x="1671438" y="196917"/>
                  </a:cubicBezTo>
                  <a:cubicBezTo>
                    <a:pt x="1677951" y="189102"/>
                    <a:pt x="1513176" y="299169"/>
                    <a:pt x="1436976" y="329779"/>
                  </a:cubicBezTo>
                  <a:cubicBezTo>
                    <a:pt x="1360776" y="360389"/>
                    <a:pt x="1285879" y="396210"/>
                    <a:pt x="1214238" y="380579"/>
                  </a:cubicBezTo>
                  <a:cubicBezTo>
                    <a:pt x="1142597" y="364948"/>
                    <a:pt x="1097658" y="295912"/>
                    <a:pt x="1007130" y="235994"/>
                  </a:cubicBezTo>
                  <a:cubicBezTo>
                    <a:pt x="916602" y="176076"/>
                    <a:pt x="691909" y="34097"/>
                    <a:pt x="671068" y="21071"/>
                  </a:cubicBezTo>
                  <a:cubicBezTo>
                    <a:pt x="650227" y="8045"/>
                    <a:pt x="886643" y="150676"/>
                    <a:pt x="882084" y="157840"/>
                  </a:cubicBezTo>
                  <a:cubicBezTo>
                    <a:pt x="877525" y="165004"/>
                    <a:pt x="734894" y="88805"/>
                    <a:pt x="643714" y="64056"/>
                  </a:cubicBezTo>
                  <a:cubicBezTo>
                    <a:pt x="552535" y="39307"/>
                    <a:pt x="445074" y="17163"/>
                    <a:pt x="335007" y="9348"/>
                  </a:cubicBezTo>
                  <a:cubicBezTo>
                    <a:pt x="224940" y="1533"/>
                    <a:pt x="-29711" y="-2375"/>
                    <a:pt x="2853" y="15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フリーフォーム 539">
              <a:extLst>
                <a:ext uri="{FF2B5EF4-FFF2-40B4-BE49-F238E27FC236}">
                  <a16:creationId xmlns:a16="http://schemas.microsoft.com/office/drawing/2014/main" id="{05C24374-A452-94E2-2608-73157E73523A}"/>
                </a:ext>
              </a:extLst>
            </p:cNvPr>
            <p:cNvSpPr/>
            <p:nvPr/>
          </p:nvSpPr>
          <p:spPr>
            <a:xfrm>
              <a:off x="8884610" y="3504591"/>
              <a:ext cx="863372" cy="545033"/>
            </a:xfrm>
            <a:custGeom>
              <a:avLst/>
              <a:gdLst>
                <a:gd name="connsiteX0" fmla="*/ 1482 w 863372"/>
                <a:gd name="connsiteY0" fmla="*/ 609 h 545033"/>
                <a:gd name="connsiteX1" fmla="*/ 388344 w 863372"/>
                <a:gd name="connsiteY1" fmla="*/ 332763 h 545033"/>
                <a:gd name="connsiteX2" fmla="*/ 677513 w 863372"/>
                <a:gd name="connsiteY2" fmla="*/ 520332 h 545033"/>
                <a:gd name="connsiteX3" fmla="*/ 790836 w 863372"/>
                <a:gd name="connsiteY3" fmla="*/ 492978 h 545033"/>
                <a:gd name="connsiteX4" fmla="*/ 861175 w 863372"/>
                <a:gd name="connsiteY4" fmla="*/ 375747 h 545033"/>
                <a:gd name="connsiteX5" fmla="*/ 708775 w 863372"/>
                <a:gd name="connsiteY5" fmla="*/ 543778 h 545033"/>
                <a:gd name="connsiteX6" fmla="*/ 489944 w 863372"/>
                <a:gd name="connsiteY6" fmla="*/ 442178 h 545033"/>
                <a:gd name="connsiteX7" fmla="*/ 263298 w 863372"/>
                <a:gd name="connsiteY7" fmla="*/ 254609 h 545033"/>
                <a:gd name="connsiteX8" fmla="*/ 1482 w 863372"/>
                <a:gd name="connsiteY8" fmla="*/ 609 h 54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3372" h="545033">
                  <a:moveTo>
                    <a:pt x="1482" y="609"/>
                  </a:moveTo>
                  <a:cubicBezTo>
                    <a:pt x="22323" y="13635"/>
                    <a:pt x="275672" y="246143"/>
                    <a:pt x="388344" y="332763"/>
                  </a:cubicBezTo>
                  <a:cubicBezTo>
                    <a:pt x="501016" y="419384"/>
                    <a:pt x="610431" y="493630"/>
                    <a:pt x="677513" y="520332"/>
                  </a:cubicBezTo>
                  <a:cubicBezTo>
                    <a:pt x="744595" y="547034"/>
                    <a:pt x="760226" y="517075"/>
                    <a:pt x="790836" y="492978"/>
                  </a:cubicBezTo>
                  <a:cubicBezTo>
                    <a:pt x="821446" y="468881"/>
                    <a:pt x="874852" y="367280"/>
                    <a:pt x="861175" y="375747"/>
                  </a:cubicBezTo>
                  <a:cubicBezTo>
                    <a:pt x="847498" y="384214"/>
                    <a:pt x="770647" y="532706"/>
                    <a:pt x="708775" y="543778"/>
                  </a:cubicBezTo>
                  <a:cubicBezTo>
                    <a:pt x="646903" y="554850"/>
                    <a:pt x="564190" y="490373"/>
                    <a:pt x="489944" y="442178"/>
                  </a:cubicBezTo>
                  <a:cubicBezTo>
                    <a:pt x="415698" y="393983"/>
                    <a:pt x="341452" y="322342"/>
                    <a:pt x="263298" y="254609"/>
                  </a:cubicBezTo>
                  <a:cubicBezTo>
                    <a:pt x="185144" y="186876"/>
                    <a:pt x="-19359" y="-12417"/>
                    <a:pt x="1482" y="60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フリーフォーム 540">
              <a:extLst>
                <a:ext uri="{FF2B5EF4-FFF2-40B4-BE49-F238E27FC236}">
                  <a16:creationId xmlns:a16="http://schemas.microsoft.com/office/drawing/2014/main" id="{B652ECA8-520D-1E54-DBC5-1FDE77484287}"/>
                </a:ext>
              </a:extLst>
            </p:cNvPr>
            <p:cNvSpPr/>
            <p:nvPr/>
          </p:nvSpPr>
          <p:spPr>
            <a:xfrm>
              <a:off x="7458631" y="3920969"/>
              <a:ext cx="857033" cy="544803"/>
            </a:xfrm>
            <a:custGeom>
              <a:avLst/>
              <a:gdLst>
                <a:gd name="connsiteX0" fmla="*/ 853031 w 857033"/>
                <a:gd name="connsiteY0" fmla="*/ 6262 h 544803"/>
                <a:gd name="connsiteX1" fmla="*/ 302046 w 857033"/>
                <a:gd name="connsiteY1" fmla="*/ 322785 h 544803"/>
                <a:gd name="connsiteX2" fmla="*/ 360661 w 857033"/>
                <a:gd name="connsiteY2" fmla="*/ 311062 h 544803"/>
                <a:gd name="connsiteX3" fmla="*/ 5061 w 857033"/>
                <a:gd name="connsiteY3" fmla="*/ 541616 h 544803"/>
                <a:gd name="connsiteX4" fmla="*/ 177000 w 857033"/>
                <a:gd name="connsiteY4" fmla="*/ 424385 h 544803"/>
                <a:gd name="connsiteX5" fmla="*/ 532600 w 857033"/>
                <a:gd name="connsiteY5" fmla="*/ 135216 h 544803"/>
                <a:gd name="connsiteX6" fmla="*/ 853031 w 857033"/>
                <a:gd name="connsiteY6" fmla="*/ 6262 h 54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033" h="544803">
                  <a:moveTo>
                    <a:pt x="853031" y="6262"/>
                  </a:moveTo>
                  <a:cubicBezTo>
                    <a:pt x="814605" y="37523"/>
                    <a:pt x="384108" y="271985"/>
                    <a:pt x="302046" y="322785"/>
                  </a:cubicBezTo>
                  <a:cubicBezTo>
                    <a:pt x="219984" y="373585"/>
                    <a:pt x="410158" y="274590"/>
                    <a:pt x="360661" y="311062"/>
                  </a:cubicBezTo>
                  <a:cubicBezTo>
                    <a:pt x="311164" y="347534"/>
                    <a:pt x="35671" y="522729"/>
                    <a:pt x="5061" y="541616"/>
                  </a:cubicBezTo>
                  <a:cubicBezTo>
                    <a:pt x="-25549" y="560503"/>
                    <a:pt x="89077" y="492118"/>
                    <a:pt x="177000" y="424385"/>
                  </a:cubicBezTo>
                  <a:cubicBezTo>
                    <a:pt x="264923" y="356652"/>
                    <a:pt x="421882" y="202949"/>
                    <a:pt x="532600" y="135216"/>
                  </a:cubicBezTo>
                  <a:cubicBezTo>
                    <a:pt x="643318" y="67483"/>
                    <a:pt x="891457" y="-24999"/>
                    <a:pt x="853031" y="626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43" name="図 542" descr="ロゴ&#10;&#10;中程度の精度で自動的に生成された説明">
            <a:extLst>
              <a:ext uri="{FF2B5EF4-FFF2-40B4-BE49-F238E27FC236}">
                <a16:creationId xmlns:a16="http://schemas.microsoft.com/office/drawing/2014/main" id="{4F9CEBCB-FF4B-3BAB-B354-6706E2C79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062" y="7125322"/>
            <a:ext cx="2794835" cy="177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3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ロゴ&#10;&#10;中程度の精度で自動的に生成された説明">
            <a:extLst>
              <a:ext uri="{FF2B5EF4-FFF2-40B4-BE49-F238E27FC236}">
                <a16:creationId xmlns:a16="http://schemas.microsoft.com/office/drawing/2014/main" id="{A9EF2D33-B1D7-063A-5E50-548078F99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31" y="1432904"/>
            <a:ext cx="10588737" cy="673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8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松本潤さん 大河ドラマ「どうする家康」インタビュー | NHK" hidden="1">
            <a:extLst>
              <a:ext uri="{FF2B5EF4-FFF2-40B4-BE49-F238E27FC236}">
                <a16:creationId xmlns:a16="http://schemas.microsoft.com/office/drawing/2014/main" id="{3584C334-90EE-E56B-4714-1AFC69929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5" r="12274" b="39985"/>
          <a:stretch/>
        </p:blipFill>
        <p:spPr bwMode="auto">
          <a:xfrm>
            <a:off x="0" y="383867"/>
            <a:ext cx="12801601" cy="882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144A9C52-A7F0-59B6-E1EB-A581C8AA599F}"/>
              </a:ext>
            </a:extLst>
          </p:cNvPr>
          <p:cNvSpPr/>
          <p:nvPr/>
        </p:nvSpPr>
        <p:spPr>
          <a:xfrm>
            <a:off x="4746999" y="4251650"/>
            <a:ext cx="871218" cy="301648"/>
          </a:xfrm>
          <a:custGeom>
            <a:avLst/>
            <a:gdLst>
              <a:gd name="connsiteX0" fmla="*/ 1135 w 871218"/>
              <a:gd name="connsiteY0" fmla="*/ 189186 h 301648"/>
              <a:gd name="connsiteX1" fmla="*/ 259716 w 871218"/>
              <a:gd name="connsiteY1" fmla="*/ 65517 h 301648"/>
              <a:gd name="connsiteX2" fmla="*/ 166027 w 871218"/>
              <a:gd name="connsiteY2" fmla="*/ 91750 h 301648"/>
              <a:gd name="connsiteX3" fmla="*/ 409617 w 871218"/>
              <a:gd name="connsiteY3" fmla="*/ 1809 h 301648"/>
              <a:gd name="connsiteX4" fmla="*/ 334667 w 871218"/>
              <a:gd name="connsiteY4" fmla="*/ 35537 h 301648"/>
              <a:gd name="connsiteX5" fmla="*/ 578257 w 871218"/>
              <a:gd name="connsiteY5" fmla="*/ 58022 h 301648"/>
              <a:gd name="connsiteX6" fmla="*/ 559519 w 871218"/>
              <a:gd name="connsiteY6" fmla="*/ 39284 h 301648"/>
              <a:gd name="connsiteX7" fmla="*/ 735653 w 871218"/>
              <a:gd name="connsiteY7" fmla="*/ 129225 h 301648"/>
              <a:gd name="connsiteX8" fmla="*/ 844332 w 871218"/>
              <a:gd name="connsiteY8" fmla="*/ 222914 h 301648"/>
              <a:gd name="connsiteX9" fmla="*/ 814352 w 871218"/>
              <a:gd name="connsiteY9" fmla="*/ 162953 h 301648"/>
              <a:gd name="connsiteX10" fmla="*/ 870565 w 871218"/>
              <a:gd name="connsiteY10" fmla="*/ 301612 h 301648"/>
              <a:gd name="connsiteX11" fmla="*/ 769381 w 871218"/>
              <a:gd name="connsiteY11" fmla="*/ 147963 h 301648"/>
              <a:gd name="connsiteX12" fmla="*/ 694431 w 871218"/>
              <a:gd name="connsiteY12" fmla="*/ 50527 h 301648"/>
              <a:gd name="connsiteX13" fmla="*/ 698178 w 871218"/>
              <a:gd name="connsiteY13" fmla="*/ 80507 h 301648"/>
              <a:gd name="connsiteX14" fmla="*/ 503306 w 871218"/>
              <a:gd name="connsiteY14" fmla="*/ 1809 h 301648"/>
              <a:gd name="connsiteX15" fmla="*/ 525791 w 871218"/>
              <a:gd name="connsiteY15" fmla="*/ 24294 h 301648"/>
              <a:gd name="connsiteX16" fmla="*/ 420860 w 871218"/>
              <a:gd name="connsiteY16" fmla="*/ 13052 h 301648"/>
              <a:gd name="connsiteX17" fmla="*/ 255968 w 871218"/>
              <a:gd name="connsiteY17" fmla="*/ 106740 h 301648"/>
              <a:gd name="connsiteX18" fmla="*/ 334667 w 871218"/>
              <a:gd name="connsiteY18" fmla="*/ 61770 h 301648"/>
              <a:gd name="connsiteX19" fmla="*/ 263463 w 871218"/>
              <a:gd name="connsiteY19" fmla="*/ 117983 h 301648"/>
              <a:gd name="connsiteX20" fmla="*/ 113562 w 871218"/>
              <a:gd name="connsiteY20" fmla="*/ 204176 h 301648"/>
              <a:gd name="connsiteX21" fmla="*/ 162280 w 871218"/>
              <a:gd name="connsiteY21" fmla="*/ 155458 h 301648"/>
              <a:gd name="connsiteX22" fmla="*/ 1135 w 871218"/>
              <a:gd name="connsiteY22" fmla="*/ 189186 h 30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71218" h="301648">
                <a:moveTo>
                  <a:pt x="1135" y="189186"/>
                </a:moveTo>
                <a:cubicBezTo>
                  <a:pt x="17374" y="174196"/>
                  <a:pt x="232234" y="81756"/>
                  <a:pt x="259716" y="65517"/>
                </a:cubicBezTo>
                <a:cubicBezTo>
                  <a:pt x="287198" y="49278"/>
                  <a:pt x="141044" y="102368"/>
                  <a:pt x="166027" y="91750"/>
                </a:cubicBezTo>
                <a:cubicBezTo>
                  <a:pt x="191010" y="81132"/>
                  <a:pt x="381510" y="11178"/>
                  <a:pt x="409617" y="1809"/>
                </a:cubicBezTo>
                <a:cubicBezTo>
                  <a:pt x="437724" y="-7560"/>
                  <a:pt x="306560" y="26168"/>
                  <a:pt x="334667" y="35537"/>
                </a:cubicBezTo>
                <a:cubicBezTo>
                  <a:pt x="362774" y="44906"/>
                  <a:pt x="578257" y="58022"/>
                  <a:pt x="578257" y="58022"/>
                </a:cubicBezTo>
                <a:cubicBezTo>
                  <a:pt x="615732" y="58646"/>
                  <a:pt x="533286" y="27417"/>
                  <a:pt x="559519" y="39284"/>
                </a:cubicBezTo>
                <a:cubicBezTo>
                  <a:pt x="585752" y="51151"/>
                  <a:pt x="688184" y="98620"/>
                  <a:pt x="735653" y="129225"/>
                </a:cubicBezTo>
                <a:cubicBezTo>
                  <a:pt x="783122" y="159830"/>
                  <a:pt x="831216" y="217293"/>
                  <a:pt x="844332" y="222914"/>
                </a:cubicBezTo>
                <a:cubicBezTo>
                  <a:pt x="857448" y="228535"/>
                  <a:pt x="809980" y="149837"/>
                  <a:pt x="814352" y="162953"/>
                </a:cubicBezTo>
                <a:cubicBezTo>
                  <a:pt x="818724" y="176069"/>
                  <a:pt x="878060" y="304110"/>
                  <a:pt x="870565" y="301612"/>
                </a:cubicBezTo>
                <a:cubicBezTo>
                  <a:pt x="863070" y="299114"/>
                  <a:pt x="798737" y="189810"/>
                  <a:pt x="769381" y="147963"/>
                </a:cubicBezTo>
                <a:cubicBezTo>
                  <a:pt x="740025" y="106116"/>
                  <a:pt x="706298" y="61770"/>
                  <a:pt x="694431" y="50527"/>
                </a:cubicBezTo>
                <a:cubicBezTo>
                  <a:pt x="682564" y="39284"/>
                  <a:pt x="730032" y="88627"/>
                  <a:pt x="698178" y="80507"/>
                </a:cubicBezTo>
                <a:cubicBezTo>
                  <a:pt x="666324" y="72387"/>
                  <a:pt x="503306" y="1809"/>
                  <a:pt x="503306" y="1809"/>
                </a:cubicBezTo>
                <a:cubicBezTo>
                  <a:pt x="474575" y="-7560"/>
                  <a:pt x="539532" y="22420"/>
                  <a:pt x="525791" y="24294"/>
                </a:cubicBezTo>
                <a:cubicBezTo>
                  <a:pt x="512050" y="26168"/>
                  <a:pt x="465831" y="-689"/>
                  <a:pt x="420860" y="13052"/>
                </a:cubicBezTo>
                <a:cubicBezTo>
                  <a:pt x="375890" y="26793"/>
                  <a:pt x="255968" y="106740"/>
                  <a:pt x="255968" y="106740"/>
                </a:cubicBezTo>
                <a:cubicBezTo>
                  <a:pt x="241602" y="114860"/>
                  <a:pt x="333418" y="59896"/>
                  <a:pt x="334667" y="61770"/>
                </a:cubicBezTo>
                <a:cubicBezTo>
                  <a:pt x="335916" y="63644"/>
                  <a:pt x="300314" y="94249"/>
                  <a:pt x="263463" y="117983"/>
                </a:cubicBezTo>
                <a:cubicBezTo>
                  <a:pt x="226612" y="141717"/>
                  <a:pt x="130426" y="197930"/>
                  <a:pt x="113562" y="204176"/>
                </a:cubicBezTo>
                <a:cubicBezTo>
                  <a:pt x="96698" y="210422"/>
                  <a:pt x="176646" y="159205"/>
                  <a:pt x="162280" y="155458"/>
                </a:cubicBezTo>
                <a:cubicBezTo>
                  <a:pt x="147914" y="151710"/>
                  <a:pt x="-15104" y="204176"/>
                  <a:pt x="1135" y="189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B1EAD5AE-BACA-C888-BA9A-B5AC2ED3FF88}"/>
              </a:ext>
            </a:extLst>
          </p:cNvPr>
          <p:cNvSpPr/>
          <p:nvPr/>
        </p:nvSpPr>
        <p:spPr>
          <a:xfrm>
            <a:off x="4813347" y="4225198"/>
            <a:ext cx="270688" cy="188619"/>
          </a:xfrm>
          <a:custGeom>
            <a:avLst/>
            <a:gdLst>
              <a:gd name="connsiteX0" fmla="*/ 268319 w 270688"/>
              <a:gd name="connsiteY0" fmla="*/ 2028 h 188619"/>
              <a:gd name="connsiteX1" fmla="*/ 5991 w 270688"/>
              <a:gd name="connsiteY1" fmla="*/ 185658 h 188619"/>
              <a:gd name="connsiteX2" fmla="*/ 88437 w 270688"/>
              <a:gd name="connsiteY2" fmla="*/ 110707 h 188619"/>
              <a:gd name="connsiteX3" fmla="*/ 133407 w 270688"/>
              <a:gd name="connsiteY3" fmla="*/ 46999 h 188619"/>
              <a:gd name="connsiteX4" fmla="*/ 137155 w 270688"/>
              <a:gd name="connsiteY4" fmla="*/ 84474 h 188619"/>
              <a:gd name="connsiteX5" fmla="*/ 268319 w 270688"/>
              <a:gd name="connsiteY5" fmla="*/ 2028 h 18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688" h="188619">
                <a:moveTo>
                  <a:pt x="268319" y="2028"/>
                </a:moveTo>
                <a:cubicBezTo>
                  <a:pt x="246458" y="18892"/>
                  <a:pt x="35971" y="167545"/>
                  <a:pt x="5991" y="185658"/>
                </a:cubicBezTo>
                <a:cubicBezTo>
                  <a:pt x="-23989" y="203771"/>
                  <a:pt x="67201" y="133817"/>
                  <a:pt x="88437" y="110707"/>
                </a:cubicBezTo>
                <a:cubicBezTo>
                  <a:pt x="109673" y="87597"/>
                  <a:pt x="125287" y="51371"/>
                  <a:pt x="133407" y="46999"/>
                </a:cubicBezTo>
                <a:cubicBezTo>
                  <a:pt x="141527" y="42627"/>
                  <a:pt x="120291" y="90095"/>
                  <a:pt x="137155" y="84474"/>
                </a:cubicBezTo>
                <a:cubicBezTo>
                  <a:pt x="154019" y="78853"/>
                  <a:pt x="290180" y="-14836"/>
                  <a:pt x="268319" y="2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8C01BA7-FFBC-7C6D-B3ED-5BB9AAE155D0}"/>
              </a:ext>
            </a:extLst>
          </p:cNvPr>
          <p:cNvSpPr/>
          <p:nvPr/>
        </p:nvSpPr>
        <p:spPr>
          <a:xfrm>
            <a:off x="4702797" y="4202783"/>
            <a:ext cx="444294" cy="257685"/>
          </a:xfrm>
          <a:custGeom>
            <a:avLst/>
            <a:gdLst>
              <a:gd name="connsiteX0" fmla="*/ 442577 w 444294"/>
              <a:gd name="connsiteY0" fmla="*/ 1958 h 257685"/>
              <a:gd name="connsiteX1" fmla="*/ 225219 w 444294"/>
              <a:gd name="connsiteY1" fmla="*/ 35686 h 257685"/>
              <a:gd name="connsiteX2" fmla="*/ 303918 w 444294"/>
              <a:gd name="connsiteY2" fmla="*/ 54424 h 257685"/>
              <a:gd name="connsiteX3" fmla="*/ 210229 w 444294"/>
              <a:gd name="connsiteY3" fmla="*/ 65666 h 257685"/>
              <a:gd name="connsiteX4" fmla="*/ 105298 w 444294"/>
              <a:gd name="connsiteY4" fmla="*/ 151860 h 257685"/>
              <a:gd name="connsiteX5" fmla="*/ 176501 w 444294"/>
              <a:gd name="connsiteY5" fmla="*/ 84404 h 257685"/>
              <a:gd name="connsiteX6" fmla="*/ 367 w 444294"/>
              <a:gd name="connsiteY6" fmla="*/ 256791 h 257685"/>
              <a:gd name="connsiteX7" fmla="*/ 131531 w 444294"/>
              <a:gd name="connsiteY7" fmla="*/ 148112 h 257685"/>
              <a:gd name="connsiteX8" fmla="*/ 176501 w 444294"/>
              <a:gd name="connsiteY8" fmla="*/ 61919 h 257685"/>
              <a:gd name="connsiteX9" fmla="*/ 86560 w 444294"/>
              <a:gd name="connsiteY9" fmla="*/ 99394 h 257685"/>
              <a:gd name="connsiteX10" fmla="*/ 442577 w 444294"/>
              <a:gd name="connsiteY10" fmla="*/ 1958 h 25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294" h="257685">
                <a:moveTo>
                  <a:pt x="442577" y="1958"/>
                </a:moveTo>
                <a:cubicBezTo>
                  <a:pt x="465687" y="-8660"/>
                  <a:pt x="248329" y="26942"/>
                  <a:pt x="225219" y="35686"/>
                </a:cubicBezTo>
                <a:cubicBezTo>
                  <a:pt x="202109" y="44430"/>
                  <a:pt x="306416" y="49427"/>
                  <a:pt x="303918" y="54424"/>
                </a:cubicBezTo>
                <a:cubicBezTo>
                  <a:pt x="301420" y="59421"/>
                  <a:pt x="243332" y="49427"/>
                  <a:pt x="210229" y="65666"/>
                </a:cubicBezTo>
                <a:cubicBezTo>
                  <a:pt x="177126" y="81905"/>
                  <a:pt x="110919" y="148737"/>
                  <a:pt x="105298" y="151860"/>
                </a:cubicBezTo>
                <a:cubicBezTo>
                  <a:pt x="99677" y="154983"/>
                  <a:pt x="193989" y="66916"/>
                  <a:pt x="176501" y="84404"/>
                </a:cubicBezTo>
                <a:cubicBezTo>
                  <a:pt x="159013" y="101892"/>
                  <a:pt x="7862" y="246173"/>
                  <a:pt x="367" y="256791"/>
                </a:cubicBezTo>
                <a:cubicBezTo>
                  <a:pt x="-7128" y="267409"/>
                  <a:pt x="102176" y="180590"/>
                  <a:pt x="131531" y="148112"/>
                </a:cubicBezTo>
                <a:cubicBezTo>
                  <a:pt x="160886" y="115634"/>
                  <a:pt x="183996" y="70039"/>
                  <a:pt x="176501" y="61919"/>
                </a:cubicBezTo>
                <a:cubicBezTo>
                  <a:pt x="169006" y="53799"/>
                  <a:pt x="47211" y="105015"/>
                  <a:pt x="86560" y="99394"/>
                </a:cubicBezTo>
                <a:cubicBezTo>
                  <a:pt x="125909" y="93773"/>
                  <a:pt x="419467" y="12576"/>
                  <a:pt x="442577" y="1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2B8B764-82E7-A38B-9FAB-D6983D8523FA}"/>
              </a:ext>
            </a:extLst>
          </p:cNvPr>
          <p:cNvSpPr/>
          <p:nvPr/>
        </p:nvSpPr>
        <p:spPr>
          <a:xfrm>
            <a:off x="5059128" y="4211316"/>
            <a:ext cx="389061" cy="93498"/>
          </a:xfrm>
          <a:custGeom>
            <a:avLst/>
            <a:gdLst>
              <a:gd name="connsiteX0" fmla="*/ 52 w 389061"/>
              <a:gd name="connsiteY0" fmla="*/ 19658 h 93498"/>
              <a:gd name="connsiteX1" fmla="*/ 247390 w 389061"/>
              <a:gd name="connsiteY1" fmla="*/ 42143 h 93498"/>
              <a:gd name="connsiteX2" fmla="*/ 217410 w 389061"/>
              <a:gd name="connsiteY2" fmla="*/ 23405 h 93498"/>
              <a:gd name="connsiteX3" fmla="*/ 386049 w 389061"/>
              <a:gd name="connsiteY3" fmla="*/ 90861 h 93498"/>
              <a:gd name="connsiteX4" fmla="*/ 314846 w 389061"/>
              <a:gd name="connsiteY4" fmla="*/ 72123 h 93498"/>
              <a:gd name="connsiteX5" fmla="*/ 179934 w 389061"/>
              <a:gd name="connsiteY5" fmla="*/ 920 h 93498"/>
              <a:gd name="connsiteX6" fmla="*/ 224905 w 389061"/>
              <a:gd name="connsiteY6" fmla="*/ 30900 h 93498"/>
              <a:gd name="connsiteX7" fmla="*/ 52 w 389061"/>
              <a:gd name="connsiteY7" fmla="*/ 19658 h 9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061" h="93498">
                <a:moveTo>
                  <a:pt x="52" y="19658"/>
                </a:moveTo>
                <a:cubicBezTo>
                  <a:pt x="3799" y="21532"/>
                  <a:pt x="211164" y="41519"/>
                  <a:pt x="247390" y="42143"/>
                </a:cubicBezTo>
                <a:cubicBezTo>
                  <a:pt x="283616" y="42768"/>
                  <a:pt x="194300" y="15285"/>
                  <a:pt x="217410" y="23405"/>
                </a:cubicBezTo>
                <a:cubicBezTo>
                  <a:pt x="240520" y="31525"/>
                  <a:pt x="369810" y="82741"/>
                  <a:pt x="386049" y="90861"/>
                </a:cubicBezTo>
                <a:cubicBezTo>
                  <a:pt x="402288" y="98981"/>
                  <a:pt x="349198" y="87113"/>
                  <a:pt x="314846" y="72123"/>
                </a:cubicBezTo>
                <a:cubicBezTo>
                  <a:pt x="280494" y="57133"/>
                  <a:pt x="194924" y="7790"/>
                  <a:pt x="179934" y="920"/>
                </a:cubicBezTo>
                <a:cubicBezTo>
                  <a:pt x="164944" y="-5950"/>
                  <a:pt x="254261" y="27777"/>
                  <a:pt x="224905" y="30900"/>
                </a:cubicBezTo>
                <a:cubicBezTo>
                  <a:pt x="195549" y="34023"/>
                  <a:pt x="-3695" y="17784"/>
                  <a:pt x="52" y="19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B20AD00-E114-2241-0023-3199084C47AB}"/>
              </a:ext>
            </a:extLst>
          </p:cNvPr>
          <p:cNvSpPr/>
          <p:nvPr/>
        </p:nvSpPr>
        <p:spPr>
          <a:xfrm>
            <a:off x="5545843" y="4365395"/>
            <a:ext cx="143294" cy="259500"/>
          </a:xfrm>
          <a:custGeom>
            <a:avLst/>
            <a:gdLst>
              <a:gd name="connsiteX0" fmla="*/ 518 w 143294"/>
              <a:gd name="connsiteY0" fmla="*/ 490 h 259500"/>
              <a:gd name="connsiteX1" fmla="*/ 64226 w 143294"/>
              <a:gd name="connsiteY1" fmla="*/ 120412 h 259500"/>
              <a:gd name="connsiteX2" fmla="*/ 109196 w 143294"/>
              <a:gd name="connsiteY2" fmla="*/ 199110 h 259500"/>
              <a:gd name="connsiteX3" fmla="*/ 79216 w 143294"/>
              <a:gd name="connsiteY3" fmla="*/ 124159 h 259500"/>
              <a:gd name="connsiteX4" fmla="*/ 142924 w 143294"/>
              <a:gd name="connsiteY4" fmla="*/ 259071 h 259500"/>
              <a:gd name="connsiteX5" fmla="*/ 105449 w 143294"/>
              <a:gd name="connsiteY5" fmla="*/ 165382 h 259500"/>
              <a:gd name="connsiteX6" fmla="*/ 105449 w 143294"/>
              <a:gd name="connsiteY6" fmla="*/ 120412 h 259500"/>
              <a:gd name="connsiteX7" fmla="*/ 101701 w 143294"/>
              <a:gd name="connsiteY7" fmla="*/ 169130 h 259500"/>
              <a:gd name="connsiteX8" fmla="*/ 518 w 143294"/>
              <a:gd name="connsiteY8" fmla="*/ 490 h 2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294" h="259500">
                <a:moveTo>
                  <a:pt x="518" y="490"/>
                </a:moveTo>
                <a:cubicBezTo>
                  <a:pt x="-5728" y="-7630"/>
                  <a:pt x="46113" y="87309"/>
                  <a:pt x="64226" y="120412"/>
                </a:cubicBezTo>
                <a:cubicBezTo>
                  <a:pt x="82339" y="153515"/>
                  <a:pt x="106698" y="198486"/>
                  <a:pt x="109196" y="199110"/>
                </a:cubicBezTo>
                <a:cubicBezTo>
                  <a:pt x="111694" y="199735"/>
                  <a:pt x="73595" y="114166"/>
                  <a:pt x="79216" y="124159"/>
                </a:cubicBezTo>
                <a:cubicBezTo>
                  <a:pt x="84837" y="134152"/>
                  <a:pt x="138552" y="252201"/>
                  <a:pt x="142924" y="259071"/>
                </a:cubicBezTo>
                <a:cubicBezTo>
                  <a:pt x="147296" y="265941"/>
                  <a:pt x="111695" y="188492"/>
                  <a:pt x="105449" y="165382"/>
                </a:cubicBezTo>
                <a:cubicBezTo>
                  <a:pt x="99203" y="142272"/>
                  <a:pt x="106074" y="119787"/>
                  <a:pt x="105449" y="120412"/>
                </a:cubicBezTo>
                <a:cubicBezTo>
                  <a:pt x="104824" y="121037"/>
                  <a:pt x="116067" y="182247"/>
                  <a:pt x="101701" y="169130"/>
                </a:cubicBezTo>
                <a:cubicBezTo>
                  <a:pt x="87335" y="156013"/>
                  <a:pt x="6764" y="8610"/>
                  <a:pt x="518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202618A-8306-5315-72C1-1895338DBB87}"/>
              </a:ext>
            </a:extLst>
          </p:cNvPr>
          <p:cNvSpPr/>
          <p:nvPr/>
        </p:nvSpPr>
        <p:spPr>
          <a:xfrm>
            <a:off x="5347737" y="4278802"/>
            <a:ext cx="254842" cy="245397"/>
          </a:xfrm>
          <a:custGeom>
            <a:avLst/>
            <a:gdLst>
              <a:gd name="connsiteX0" fmla="*/ 4 w 254842"/>
              <a:gd name="connsiteY0" fmla="*/ 890 h 245397"/>
              <a:gd name="connsiteX1" fmla="*/ 93693 w 254842"/>
              <a:gd name="connsiteY1" fmla="*/ 120811 h 245397"/>
              <a:gd name="connsiteX2" fmla="*/ 157401 w 254842"/>
              <a:gd name="connsiteY2" fmla="*/ 169529 h 245397"/>
              <a:gd name="connsiteX3" fmla="*/ 48722 w 254842"/>
              <a:gd name="connsiteY3" fmla="*/ 244480 h 245397"/>
              <a:gd name="connsiteX4" fmla="*/ 172391 w 254842"/>
              <a:gd name="connsiteY4" fmla="*/ 210752 h 245397"/>
              <a:gd name="connsiteX5" fmla="*/ 254837 w 254842"/>
              <a:gd name="connsiteY5" fmla="*/ 203257 h 245397"/>
              <a:gd name="connsiteX6" fmla="*/ 168643 w 254842"/>
              <a:gd name="connsiteY6" fmla="*/ 128306 h 245397"/>
              <a:gd name="connsiteX7" fmla="*/ 89945 w 254842"/>
              <a:gd name="connsiteY7" fmla="*/ 68346 h 245397"/>
              <a:gd name="connsiteX8" fmla="*/ 4 w 254842"/>
              <a:gd name="connsiteY8" fmla="*/ 890 h 24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842" h="245397">
                <a:moveTo>
                  <a:pt x="4" y="890"/>
                </a:moveTo>
                <a:cubicBezTo>
                  <a:pt x="629" y="9634"/>
                  <a:pt x="67460" y="92705"/>
                  <a:pt x="93693" y="120811"/>
                </a:cubicBezTo>
                <a:cubicBezTo>
                  <a:pt x="119926" y="148917"/>
                  <a:pt x="164896" y="148918"/>
                  <a:pt x="157401" y="169529"/>
                </a:cubicBezTo>
                <a:cubicBezTo>
                  <a:pt x="149906" y="190140"/>
                  <a:pt x="46224" y="237610"/>
                  <a:pt x="48722" y="244480"/>
                </a:cubicBezTo>
                <a:cubicBezTo>
                  <a:pt x="51220" y="251350"/>
                  <a:pt x="138039" y="217622"/>
                  <a:pt x="172391" y="210752"/>
                </a:cubicBezTo>
                <a:cubicBezTo>
                  <a:pt x="206743" y="203882"/>
                  <a:pt x="255462" y="216998"/>
                  <a:pt x="254837" y="203257"/>
                </a:cubicBezTo>
                <a:cubicBezTo>
                  <a:pt x="254212" y="189516"/>
                  <a:pt x="196125" y="150791"/>
                  <a:pt x="168643" y="128306"/>
                </a:cubicBezTo>
                <a:cubicBezTo>
                  <a:pt x="141161" y="105821"/>
                  <a:pt x="115553" y="86459"/>
                  <a:pt x="89945" y="68346"/>
                </a:cubicBezTo>
                <a:cubicBezTo>
                  <a:pt x="64337" y="50233"/>
                  <a:pt x="-621" y="-7854"/>
                  <a:pt x="4" y="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A00908A-1076-188F-4AD2-A67B8BEAC2C8}"/>
              </a:ext>
            </a:extLst>
          </p:cNvPr>
          <p:cNvSpPr/>
          <p:nvPr/>
        </p:nvSpPr>
        <p:spPr>
          <a:xfrm>
            <a:off x="4909824" y="4384040"/>
            <a:ext cx="605554" cy="226617"/>
          </a:xfrm>
          <a:custGeom>
            <a:avLst/>
            <a:gdLst>
              <a:gd name="connsiteX0" fmla="*/ 33183 w 605554"/>
              <a:gd name="connsiteY0" fmla="*/ 583 h 226617"/>
              <a:gd name="connsiteX1" fmla="*/ 44425 w 605554"/>
              <a:gd name="connsiteY1" fmla="*/ 71786 h 226617"/>
              <a:gd name="connsiteX2" fmla="*/ 44425 w 605554"/>
              <a:gd name="connsiteY2" fmla="*/ 60544 h 226617"/>
              <a:gd name="connsiteX3" fmla="*/ 85648 w 605554"/>
              <a:gd name="connsiteY3" fmla="*/ 101767 h 226617"/>
              <a:gd name="connsiteX4" fmla="*/ 85648 w 605554"/>
              <a:gd name="connsiteY4" fmla="*/ 75534 h 226617"/>
              <a:gd name="connsiteX5" fmla="*/ 168094 w 605554"/>
              <a:gd name="connsiteY5" fmla="*/ 139242 h 226617"/>
              <a:gd name="connsiteX6" fmla="*/ 160599 w 605554"/>
              <a:gd name="connsiteY6" fmla="*/ 116757 h 226617"/>
              <a:gd name="connsiteX7" fmla="*/ 273025 w 605554"/>
              <a:gd name="connsiteY7" fmla="*/ 187960 h 226617"/>
              <a:gd name="connsiteX8" fmla="*/ 243045 w 605554"/>
              <a:gd name="connsiteY8" fmla="*/ 187960 h 226617"/>
              <a:gd name="connsiteX9" fmla="*/ 400442 w 605554"/>
              <a:gd name="connsiteY9" fmla="*/ 202950 h 226617"/>
              <a:gd name="connsiteX10" fmla="*/ 351724 w 605554"/>
              <a:gd name="connsiteY10" fmla="*/ 214193 h 226617"/>
              <a:gd name="connsiteX11" fmla="*/ 497878 w 605554"/>
              <a:gd name="connsiteY11" fmla="*/ 154232 h 226617"/>
              <a:gd name="connsiteX12" fmla="*/ 602809 w 605554"/>
              <a:gd name="connsiteY12" fmla="*/ 120504 h 226617"/>
              <a:gd name="connsiteX13" fmla="*/ 385451 w 605554"/>
              <a:gd name="connsiteY13" fmla="*/ 210445 h 226617"/>
              <a:gd name="connsiteX14" fmla="*/ 224307 w 605554"/>
              <a:gd name="connsiteY14" fmla="*/ 225435 h 226617"/>
              <a:gd name="connsiteX15" fmla="*/ 209317 w 605554"/>
              <a:gd name="connsiteY15" fmla="*/ 195455 h 226617"/>
              <a:gd name="connsiteX16" fmla="*/ 21940 w 605554"/>
              <a:gd name="connsiteY16" fmla="*/ 109262 h 226617"/>
              <a:gd name="connsiteX17" fmla="*/ 59415 w 605554"/>
              <a:gd name="connsiteY17" fmla="*/ 154232 h 226617"/>
              <a:gd name="connsiteX18" fmla="*/ 3202 w 605554"/>
              <a:gd name="connsiteY18" fmla="*/ 71786 h 226617"/>
              <a:gd name="connsiteX19" fmla="*/ 6950 w 605554"/>
              <a:gd name="connsiteY19" fmla="*/ 120504 h 226617"/>
              <a:gd name="connsiteX20" fmla="*/ 33183 w 605554"/>
              <a:gd name="connsiteY20" fmla="*/ 583 h 22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5554" h="226617">
                <a:moveTo>
                  <a:pt x="33183" y="583"/>
                </a:moveTo>
                <a:cubicBezTo>
                  <a:pt x="39429" y="-7537"/>
                  <a:pt x="44425" y="71786"/>
                  <a:pt x="44425" y="71786"/>
                </a:cubicBezTo>
                <a:cubicBezTo>
                  <a:pt x="46299" y="81780"/>
                  <a:pt x="37555" y="55547"/>
                  <a:pt x="44425" y="60544"/>
                </a:cubicBezTo>
                <a:cubicBezTo>
                  <a:pt x="51296" y="65541"/>
                  <a:pt x="78778" y="99269"/>
                  <a:pt x="85648" y="101767"/>
                </a:cubicBezTo>
                <a:cubicBezTo>
                  <a:pt x="92518" y="104265"/>
                  <a:pt x="71907" y="69288"/>
                  <a:pt x="85648" y="75534"/>
                </a:cubicBezTo>
                <a:cubicBezTo>
                  <a:pt x="99389" y="81780"/>
                  <a:pt x="168094" y="139242"/>
                  <a:pt x="168094" y="139242"/>
                </a:cubicBezTo>
                <a:cubicBezTo>
                  <a:pt x="180586" y="146112"/>
                  <a:pt x="143111" y="108637"/>
                  <a:pt x="160599" y="116757"/>
                </a:cubicBezTo>
                <a:cubicBezTo>
                  <a:pt x="178087" y="124877"/>
                  <a:pt x="273025" y="187960"/>
                  <a:pt x="273025" y="187960"/>
                </a:cubicBezTo>
                <a:cubicBezTo>
                  <a:pt x="286766" y="199827"/>
                  <a:pt x="221809" y="185462"/>
                  <a:pt x="243045" y="187960"/>
                </a:cubicBezTo>
                <a:cubicBezTo>
                  <a:pt x="264281" y="190458"/>
                  <a:pt x="382329" y="198578"/>
                  <a:pt x="400442" y="202950"/>
                </a:cubicBezTo>
                <a:cubicBezTo>
                  <a:pt x="418555" y="207322"/>
                  <a:pt x="335485" y="222313"/>
                  <a:pt x="351724" y="214193"/>
                </a:cubicBezTo>
                <a:cubicBezTo>
                  <a:pt x="367963" y="206073"/>
                  <a:pt x="456031" y="169847"/>
                  <a:pt x="497878" y="154232"/>
                </a:cubicBezTo>
                <a:cubicBezTo>
                  <a:pt x="539726" y="138617"/>
                  <a:pt x="621547" y="111135"/>
                  <a:pt x="602809" y="120504"/>
                </a:cubicBezTo>
                <a:cubicBezTo>
                  <a:pt x="584071" y="129873"/>
                  <a:pt x="448535" y="192957"/>
                  <a:pt x="385451" y="210445"/>
                </a:cubicBezTo>
                <a:cubicBezTo>
                  <a:pt x="322367" y="227933"/>
                  <a:pt x="253663" y="227933"/>
                  <a:pt x="224307" y="225435"/>
                </a:cubicBezTo>
                <a:cubicBezTo>
                  <a:pt x="194951" y="222937"/>
                  <a:pt x="243045" y="214817"/>
                  <a:pt x="209317" y="195455"/>
                </a:cubicBezTo>
                <a:cubicBezTo>
                  <a:pt x="175589" y="176093"/>
                  <a:pt x="46924" y="116132"/>
                  <a:pt x="21940" y="109262"/>
                </a:cubicBezTo>
                <a:cubicBezTo>
                  <a:pt x="-3044" y="102392"/>
                  <a:pt x="62538" y="160478"/>
                  <a:pt x="59415" y="154232"/>
                </a:cubicBezTo>
                <a:cubicBezTo>
                  <a:pt x="56292" y="147986"/>
                  <a:pt x="11946" y="77407"/>
                  <a:pt x="3202" y="71786"/>
                </a:cubicBezTo>
                <a:cubicBezTo>
                  <a:pt x="-5542" y="66165"/>
                  <a:pt x="6325" y="129248"/>
                  <a:pt x="6950" y="120504"/>
                </a:cubicBezTo>
                <a:cubicBezTo>
                  <a:pt x="7575" y="111760"/>
                  <a:pt x="26937" y="8703"/>
                  <a:pt x="33183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3558344B-126B-A95E-669A-37DD9FD9FD09}"/>
              </a:ext>
            </a:extLst>
          </p:cNvPr>
          <p:cNvSpPr/>
          <p:nvPr/>
        </p:nvSpPr>
        <p:spPr>
          <a:xfrm>
            <a:off x="4790694" y="4289979"/>
            <a:ext cx="347476" cy="249045"/>
          </a:xfrm>
          <a:custGeom>
            <a:avLst/>
            <a:gdLst>
              <a:gd name="connsiteX0" fmla="*/ 347185 w 347476"/>
              <a:gd name="connsiteY0" fmla="*/ 955 h 249045"/>
              <a:gd name="connsiteX1" fmla="*/ 107342 w 347476"/>
              <a:gd name="connsiteY1" fmla="*/ 143362 h 249045"/>
              <a:gd name="connsiteX2" fmla="*/ 2411 w 347476"/>
              <a:gd name="connsiteY2" fmla="*/ 248293 h 249045"/>
              <a:gd name="connsiteX3" fmla="*/ 32391 w 347476"/>
              <a:gd name="connsiteY3" fmla="*/ 188332 h 249045"/>
              <a:gd name="connsiteX4" fmla="*/ 17401 w 347476"/>
              <a:gd name="connsiteY4" fmla="*/ 147110 h 249045"/>
              <a:gd name="connsiteX5" fmla="*/ 111090 w 347476"/>
              <a:gd name="connsiteY5" fmla="*/ 105887 h 249045"/>
              <a:gd name="connsiteX6" fmla="*/ 32391 w 347476"/>
              <a:gd name="connsiteY6" fmla="*/ 150857 h 249045"/>
              <a:gd name="connsiteX7" fmla="*/ 21149 w 347476"/>
              <a:gd name="connsiteY7" fmla="*/ 214565 h 249045"/>
              <a:gd name="connsiteX8" fmla="*/ 126080 w 347476"/>
              <a:gd name="connsiteY8" fmla="*/ 124624 h 249045"/>
              <a:gd name="connsiteX9" fmla="*/ 156060 w 347476"/>
              <a:gd name="connsiteY9" fmla="*/ 83401 h 249045"/>
              <a:gd name="connsiteX10" fmla="*/ 347185 w 347476"/>
              <a:gd name="connsiteY10" fmla="*/ 955 h 24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476" h="249045">
                <a:moveTo>
                  <a:pt x="347185" y="955"/>
                </a:moveTo>
                <a:cubicBezTo>
                  <a:pt x="339065" y="10948"/>
                  <a:pt x="164804" y="102139"/>
                  <a:pt x="107342" y="143362"/>
                </a:cubicBezTo>
                <a:cubicBezTo>
                  <a:pt x="49880" y="184585"/>
                  <a:pt x="14903" y="240798"/>
                  <a:pt x="2411" y="248293"/>
                </a:cubicBezTo>
                <a:cubicBezTo>
                  <a:pt x="-10081" y="255788"/>
                  <a:pt x="29893" y="205196"/>
                  <a:pt x="32391" y="188332"/>
                </a:cubicBezTo>
                <a:cubicBezTo>
                  <a:pt x="34889" y="171468"/>
                  <a:pt x="4285" y="160851"/>
                  <a:pt x="17401" y="147110"/>
                </a:cubicBezTo>
                <a:cubicBezTo>
                  <a:pt x="30517" y="133369"/>
                  <a:pt x="108592" y="105263"/>
                  <a:pt x="111090" y="105887"/>
                </a:cubicBezTo>
                <a:cubicBezTo>
                  <a:pt x="113588" y="106512"/>
                  <a:pt x="47381" y="132744"/>
                  <a:pt x="32391" y="150857"/>
                </a:cubicBezTo>
                <a:cubicBezTo>
                  <a:pt x="17401" y="168970"/>
                  <a:pt x="5534" y="218937"/>
                  <a:pt x="21149" y="214565"/>
                </a:cubicBezTo>
                <a:cubicBezTo>
                  <a:pt x="36764" y="210193"/>
                  <a:pt x="103595" y="146485"/>
                  <a:pt x="126080" y="124624"/>
                </a:cubicBezTo>
                <a:cubicBezTo>
                  <a:pt x="148565" y="102763"/>
                  <a:pt x="120458" y="104637"/>
                  <a:pt x="156060" y="83401"/>
                </a:cubicBezTo>
                <a:cubicBezTo>
                  <a:pt x="191662" y="62165"/>
                  <a:pt x="355305" y="-9038"/>
                  <a:pt x="347185" y="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C1681CF-E94E-1A3E-D216-D06BEF1AE763}"/>
              </a:ext>
            </a:extLst>
          </p:cNvPr>
          <p:cNvSpPr/>
          <p:nvPr/>
        </p:nvSpPr>
        <p:spPr>
          <a:xfrm>
            <a:off x="5066906" y="4264492"/>
            <a:ext cx="376691" cy="281857"/>
          </a:xfrm>
          <a:custGeom>
            <a:avLst/>
            <a:gdLst>
              <a:gd name="connsiteX0" fmla="*/ 370776 w 376691"/>
              <a:gd name="connsiteY0" fmla="*/ 60170 h 281857"/>
              <a:gd name="connsiteX1" fmla="*/ 348291 w 376691"/>
              <a:gd name="connsiteY1" fmla="*/ 191334 h 281857"/>
              <a:gd name="connsiteX2" fmla="*/ 295825 w 376691"/>
              <a:gd name="connsiteY2" fmla="*/ 255042 h 281857"/>
              <a:gd name="connsiteX3" fmla="*/ 164661 w 376691"/>
              <a:gd name="connsiteY3" fmla="*/ 281275 h 281857"/>
              <a:gd name="connsiteX4" fmla="*/ 67225 w 376691"/>
              <a:gd name="connsiteY4" fmla="*/ 232557 h 281857"/>
              <a:gd name="connsiteX5" fmla="*/ 33497 w 376691"/>
              <a:gd name="connsiteY5" fmla="*/ 191334 h 281857"/>
              <a:gd name="connsiteX6" fmla="*/ 3517 w 376691"/>
              <a:gd name="connsiteY6" fmla="*/ 108888 h 281857"/>
              <a:gd name="connsiteX7" fmla="*/ 3517 w 376691"/>
              <a:gd name="connsiteY7" fmla="*/ 60170 h 281857"/>
              <a:gd name="connsiteX8" fmla="*/ 29750 w 376691"/>
              <a:gd name="connsiteY8" fmla="*/ 18947 h 281857"/>
              <a:gd name="connsiteX9" fmla="*/ 160914 w 376691"/>
              <a:gd name="connsiteY9" fmla="*/ 210 h 281857"/>
              <a:gd name="connsiteX10" fmla="*/ 239612 w 376691"/>
              <a:gd name="connsiteY10" fmla="*/ 11452 h 281857"/>
              <a:gd name="connsiteX11" fmla="*/ 370776 w 376691"/>
              <a:gd name="connsiteY11" fmla="*/ 60170 h 28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6691" h="281857">
                <a:moveTo>
                  <a:pt x="370776" y="60170"/>
                </a:moveTo>
                <a:cubicBezTo>
                  <a:pt x="388889" y="90150"/>
                  <a:pt x="360783" y="158855"/>
                  <a:pt x="348291" y="191334"/>
                </a:cubicBezTo>
                <a:cubicBezTo>
                  <a:pt x="335799" y="223813"/>
                  <a:pt x="326430" y="240052"/>
                  <a:pt x="295825" y="255042"/>
                </a:cubicBezTo>
                <a:cubicBezTo>
                  <a:pt x="265220" y="270032"/>
                  <a:pt x="202761" y="285022"/>
                  <a:pt x="164661" y="281275"/>
                </a:cubicBezTo>
                <a:cubicBezTo>
                  <a:pt x="126561" y="277528"/>
                  <a:pt x="89086" y="247547"/>
                  <a:pt x="67225" y="232557"/>
                </a:cubicBezTo>
                <a:cubicBezTo>
                  <a:pt x="45364" y="217567"/>
                  <a:pt x="44115" y="211945"/>
                  <a:pt x="33497" y="191334"/>
                </a:cubicBezTo>
                <a:cubicBezTo>
                  <a:pt x="22879" y="170723"/>
                  <a:pt x="8514" y="130749"/>
                  <a:pt x="3517" y="108888"/>
                </a:cubicBezTo>
                <a:cubicBezTo>
                  <a:pt x="-1480" y="87027"/>
                  <a:pt x="-855" y="75160"/>
                  <a:pt x="3517" y="60170"/>
                </a:cubicBezTo>
                <a:cubicBezTo>
                  <a:pt x="7889" y="45180"/>
                  <a:pt x="3517" y="28940"/>
                  <a:pt x="29750" y="18947"/>
                </a:cubicBezTo>
                <a:cubicBezTo>
                  <a:pt x="55983" y="8954"/>
                  <a:pt x="125937" y="1459"/>
                  <a:pt x="160914" y="210"/>
                </a:cubicBezTo>
                <a:cubicBezTo>
                  <a:pt x="195891" y="-1039"/>
                  <a:pt x="209007" y="3332"/>
                  <a:pt x="239612" y="11452"/>
                </a:cubicBezTo>
                <a:cubicBezTo>
                  <a:pt x="270217" y="19572"/>
                  <a:pt x="352663" y="30190"/>
                  <a:pt x="370776" y="60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EB0C55B8-365A-26C3-D295-7D07C4972C75}"/>
              </a:ext>
            </a:extLst>
          </p:cNvPr>
          <p:cNvSpPr/>
          <p:nvPr/>
        </p:nvSpPr>
        <p:spPr>
          <a:xfrm>
            <a:off x="5145948" y="4334256"/>
            <a:ext cx="86458" cy="864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月 14">
            <a:extLst>
              <a:ext uri="{FF2B5EF4-FFF2-40B4-BE49-F238E27FC236}">
                <a16:creationId xmlns:a16="http://schemas.microsoft.com/office/drawing/2014/main" id="{6156E58E-0261-E317-1F26-46CD038DD7DA}"/>
              </a:ext>
            </a:extLst>
          </p:cNvPr>
          <p:cNvSpPr/>
          <p:nvPr/>
        </p:nvSpPr>
        <p:spPr>
          <a:xfrm rot="20734108">
            <a:off x="5089709" y="4338327"/>
            <a:ext cx="88910" cy="104932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65A0F11-A079-1D2F-3A9B-0C0FCFF5B3AA}"/>
              </a:ext>
            </a:extLst>
          </p:cNvPr>
          <p:cNvSpPr/>
          <p:nvPr/>
        </p:nvSpPr>
        <p:spPr>
          <a:xfrm>
            <a:off x="5009463" y="4087558"/>
            <a:ext cx="836570" cy="559470"/>
          </a:xfrm>
          <a:custGeom>
            <a:avLst/>
            <a:gdLst>
              <a:gd name="connsiteX0" fmla="*/ 999 w 836570"/>
              <a:gd name="connsiteY0" fmla="*/ 64717 h 559470"/>
              <a:gd name="connsiteX1" fmla="*/ 233347 w 836570"/>
              <a:gd name="connsiteY1" fmla="*/ 42232 h 559470"/>
              <a:gd name="connsiteX2" fmla="*/ 195871 w 836570"/>
              <a:gd name="connsiteY2" fmla="*/ 4757 h 559470"/>
              <a:gd name="connsiteX3" fmla="*/ 566878 w 836570"/>
              <a:gd name="connsiteY3" fmla="*/ 124678 h 559470"/>
              <a:gd name="connsiteX4" fmla="*/ 521907 w 836570"/>
              <a:gd name="connsiteY4" fmla="*/ 94698 h 559470"/>
              <a:gd name="connsiteX5" fmla="*/ 821711 w 836570"/>
              <a:gd name="connsiteY5" fmla="*/ 270832 h 559470"/>
              <a:gd name="connsiteX6" fmla="*/ 787983 w 836570"/>
              <a:gd name="connsiteY6" fmla="*/ 240852 h 559470"/>
              <a:gd name="connsiteX7" fmla="*/ 761750 w 836570"/>
              <a:gd name="connsiteY7" fmla="*/ 330793 h 559470"/>
              <a:gd name="connsiteX8" fmla="*/ 728022 w 836570"/>
              <a:gd name="connsiteY8" fmla="*/ 555645 h 559470"/>
              <a:gd name="connsiteX9" fmla="*/ 731770 w 836570"/>
              <a:gd name="connsiteY9" fmla="*/ 454462 h 559470"/>
              <a:gd name="connsiteX10" fmla="*/ 743012 w 836570"/>
              <a:gd name="connsiteY10" fmla="*/ 225862 h 559470"/>
              <a:gd name="connsiteX11" fmla="*/ 739265 w 836570"/>
              <a:gd name="connsiteY11" fmla="*/ 259590 h 559470"/>
              <a:gd name="connsiteX12" fmla="*/ 675557 w 836570"/>
              <a:gd name="connsiteY12" fmla="*/ 169649 h 559470"/>
              <a:gd name="connsiteX13" fmla="*/ 293307 w 836570"/>
              <a:gd name="connsiteY13" fmla="*/ 4757 h 559470"/>
              <a:gd name="connsiteX14" fmla="*/ 338278 w 836570"/>
              <a:gd name="connsiteY14" fmla="*/ 45980 h 559470"/>
              <a:gd name="connsiteX15" fmla="*/ 999 w 836570"/>
              <a:gd name="connsiteY15" fmla="*/ 64717 h 5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36570" h="559470">
                <a:moveTo>
                  <a:pt x="999" y="64717"/>
                </a:moveTo>
                <a:cubicBezTo>
                  <a:pt x="-16489" y="64092"/>
                  <a:pt x="200868" y="52225"/>
                  <a:pt x="233347" y="42232"/>
                </a:cubicBezTo>
                <a:cubicBezTo>
                  <a:pt x="265826" y="32239"/>
                  <a:pt x="140283" y="-8984"/>
                  <a:pt x="195871" y="4757"/>
                </a:cubicBezTo>
                <a:cubicBezTo>
                  <a:pt x="251460" y="18498"/>
                  <a:pt x="512539" y="109688"/>
                  <a:pt x="566878" y="124678"/>
                </a:cubicBezTo>
                <a:cubicBezTo>
                  <a:pt x="621217" y="139668"/>
                  <a:pt x="479435" y="70339"/>
                  <a:pt x="521907" y="94698"/>
                </a:cubicBezTo>
                <a:cubicBezTo>
                  <a:pt x="564379" y="119057"/>
                  <a:pt x="777365" y="246473"/>
                  <a:pt x="821711" y="270832"/>
                </a:cubicBezTo>
                <a:cubicBezTo>
                  <a:pt x="866057" y="295191"/>
                  <a:pt x="797976" y="230859"/>
                  <a:pt x="787983" y="240852"/>
                </a:cubicBezTo>
                <a:cubicBezTo>
                  <a:pt x="777990" y="250845"/>
                  <a:pt x="771744" y="278327"/>
                  <a:pt x="761750" y="330793"/>
                </a:cubicBezTo>
                <a:cubicBezTo>
                  <a:pt x="751756" y="383259"/>
                  <a:pt x="733019" y="535033"/>
                  <a:pt x="728022" y="555645"/>
                </a:cubicBezTo>
                <a:cubicBezTo>
                  <a:pt x="723025" y="576257"/>
                  <a:pt x="729272" y="509426"/>
                  <a:pt x="731770" y="454462"/>
                </a:cubicBezTo>
                <a:cubicBezTo>
                  <a:pt x="734268" y="399498"/>
                  <a:pt x="741763" y="258341"/>
                  <a:pt x="743012" y="225862"/>
                </a:cubicBezTo>
                <a:cubicBezTo>
                  <a:pt x="744261" y="193383"/>
                  <a:pt x="750508" y="268959"/>
                  <a:pt x="739265" y="259590"/>
                </a:cubicBezTo>
                <a:cubicBezTo>
                  <a:pt x="728022" y="250221"/>
                  <a:pt x="749883" y="212121"/>
                  <a:pt x="675557" y="169649"/>
                </a:cubicBezTo>
                <a:cubicBezTo>
                  <a:pt x="601231" y="127177"/>
                  <a:pt x="349520" y="25368"/>
                  <a:pt x="293307" y="4757"/>
                </a:cubicBezTo>
                <a:cubicBezTo>
                  <a:pt x="237094" y="-15855"/>
                  <a:pt x="388245" y="36611"/>
                  <a:pt x="338278" y="45980"/>
                </a:cubicBezTo>
                <a:cubicBezTo>
                  <a:pt x="288311" y="55349"/>
                  <a:pt x="18487" y="65342"/>
                  <a:pt x="999" y="64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E582B86D-B584-7A79-6F3F-F411EF8820DD}"/>
              </a:ext>
            </a:extLst>
          </p:cNvPr>
          <p:cNvSpPr/>
          <p:nvPr/>
        </p:nvSpPr>
        <p:spPr>
          <a:xfrm>
            <a:off x="5425512" y="4221865"/>
            <a:ext cx="315852" cy="393089"/>
          </a:xfrm>
          <a:custGeom>
            <a:avLst/>
            <a:gdLst>
              <a:gd name="connsiteX0" fmla="*/ 927 w 315852"/>
              <a:gd name="connsiteY0" fmla="*/ 1614 h 393089"/>
              <a:gd name="connsiteX1" fmla="*/ 188304 w 315852"/>
              <a:gd name="connsiteY1" fmla="*/ 159010 h 393089"/>
              <a:gd name="connsiteX2" fmla="*/ 255760 w 315852"/>
              <a:gd name="connsiteY2" fmla="*/ 230214 h 393089"/>
              <a:gd name="connsiteX3" fmla="*/ 259508 w 315852"/>
              <a:gd name="connsiteY3" fmla="*/ 331397 h 393089"/>
              <a:gd name="connsiteX4" fmla="*/ 274498 w 315852"/>
              <a:gd name="connsiteY4" fmla="*/ 237709 h 393089"/>
              <a:gd name="connsiteX5" fmla="*/ 281993 w 315852"/>
              <a:gd name="connsiteY5" fmla="*/ 391358 h 393089"/>
              <a:gd name="connsiteX6" fmla="*/ 293236 w 315852"/>
              <a:gd name="connsiteY6" fmla="*/ 316407 h 393089"/>
              <a:gd name="connsiteX7" fmla="*/ 315721 w 315852"/>
              <a:gd name="connsiteY7" fmla="*/ 252699 h 393089"/>
              <a:gd name="connsiteX8" fmla="*/ 281993 w 315852"/>
              <a:gd name="connsiteY8" fmla="*/ 331397 h 393089"/>
              <a:gd name="connsiteX9" fmla="*/ 203295 w 315852"/>
              <a:gd name="connsiteY9" fmla="*/ 174001 h 393089"/>
              <a:gd name="connsiteX10" fmla="*/ 150829 w 315852"/>
              <a:gd name="connsiteY10" fmla="*/ 256446 h 393089"/>
              <a:gd name="connsiteX11" fmla="*/ 139586 w 315852"/>
              <a:gd name="connsiteY11" fmla="*/ 192738 h 393089"/>
              <a:gd name="connsiteX12" fmla="*/ 117101 w 315852"/>
              <a:gd name="connsiteY12" fmla="*/ 84060 h 393089"/>
              <a:gd name="connsiteX13" fmla="*/ 927 w 315852"/>
              <a:gd name="connsiteY13" fmla="*/ 1614 h 39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5852" h="393089">
                <a:moveTo>
                  <a:pt x="927" y="1614"/>
                </a:moveTo>
                <a:cubicBezTo>
                  <a:pt x="12794" y="14106"/>
                  <a:pt x="145832" y="120910"/>
                  <a:pt x="188304" y="159010"/>
                </a:cubicBezTo>
                <a:cubicBezTo>
                  <a:pt x="230776" y="197110"/>
                  <a:pt x="243893" y="201483"/>
                  <a:pt x="255760" y="230214"/>
                </a:cubicBezTo>
                <a:cubicBezTo>
                  <a:pt x="267627" y="258945"/>
                  <a:pt x="256385" y="330148"/>
                  <a:pt x="259508" y="331397"/>
                </a:cubicBezTo>
                <a:cubicBezTo>
                  <a:pt x="262631" y="332646"/>
                  <a:pt x="270751" y="227716"/>
                  <a:pt x="274498" y="237709"/>
                </a:cubicBezTo>
                <a:cubicBezTo>
                  <a:pt x="278246" y="247703"/>
                  <a:pt x="278870" y="378242"/>
                  <a:pt x="281993" y="391358"/>
                </a:cubicBezTo>
                <a:cubicBezTo>
                  <a:pt x="285116" y="404474"/>
                  <a:pt x="287615" y="339517"/>
                  <a:pt x="293236" y="316407"/>
                </a:cubicBezTo>
                <a:cubicBezTo>
                  <a:pt x="298857" y="293297"/>
                  <a:pt x="317595" y="250201"/>
                  <a:pt x="315721" y="252699"/>
                </a:cubicBezTo>
                <a:cubicBezTo>
                  <a:pt x="313847" y="255197"/>
                  <a:pt x="300731" y="344513"/>
                  <a:pt x="281993" y="331397"/>
                </a:cubicBezTo>
                <a:cubicBezTo>
                  <a:pt x="263255" y="318281"/>
                  <a:pt x="225156" y="186493"/>
                  <a:pt x="203295" y="174001"/>
                </a:cubicBezTo>
                <a:cubicBezTo>
                  <a:pt x="181434" y="161509"/>
                  <a:pt x="161447" y="253323"/>
                  <a:pt x="150829" y="256446"/>
                </a:cubicBezTo>
                <a:cubicBezTo>
                  <a:pt x="140211" y="259569"/>
                  <a:pt x="145207" y="221469"/>
                  <a:pt x="139586" y="192738"/>
                </a:cubicBezTo>
                <a:cubicBezTo>
                  <a:pt x="133965" y="164007"/>
                  <a:pt x="139586" y="115914"/>
                  <a:pt x="117101" y="84060"/>
                </a:cubicBezTo>
                <a:cubicBezTo>
                  <a:pt x="94616" y="52206"/>
                  <a:pt x="-10940" y="-10878"/>
                  <a:pt x="927" y="1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A199E1EA-5253-B687-8D69-B418974C0CCD}"/>
              </a:ext>
            </a:extLst>
          </p:cNvPr>
          <p:cNvSpPr/>
          <p:nvPr/>
        </p:nvSpPr>
        <p:spPr>
          <a:xfrm>
            <a:off x="4910270" y="4522876"/>
            <a:ext cx="702507" cy="255250"/>
          </a:xfrm>
          <a:custGeom>
            <a:avLst/>
            <a:gdLst>
              <a:gd name="connsiteX0" fmla="*/ 699799 w 702507"/>
              <a:gd name="connsiteY0" fmla="*/ 406 h 255250"/>
              <a:gd name="connsiteX1" fmla="*/ 482441 w 702507"/>
              <a:gd name="connsiteY1" fmla="*/ 124075 h 255250"/>
              <a:gd name="connsiteX2" fmla="*/ 591120 w 702507"/>
              <a:gd name="connsiteY2" fmla="*/ 120327 h 255250"/>
              <a:gd name="connsiteX3" fmla="*/ 463704 w 702507"/>
              <a:gd name="connsiteY3" fmla="*/ 109085 h 255250"/>
              <a:gd name="connsiteX4" fmla="*/ 358773 w 702507"/>
              <a:gd name="connsiteY4" fmla="*/ 184035 h 255250"/>
              <a:gd name="connsiteX5" fmla="*/ 444966 w 702507"/>
              <a:gd name="connsiteY5" fmla="*/ 124075 h 255250"/>
              <a:gd name="connsiteX6" fmla="*/ 227609 w 702507"/>
              <a:gd name="connsiteY6" fmla="*/ 217763 h 255250"/>
              <a:gd name="connsiteX7" fmla="*/ 167648 w 702507"/>
              <a:gd name="connsiteY7" fmla="*/ 255239 h 255250"/>
              <a:gd name="connsiteX8" fmla="*/ 321297 w 702507"/>
              <a:gd name="connsiteY8" fmla="*/ 221511 h 255250"/>
              <a:gd name="connsiteX9" fmla="*/ 175143 w 702507"/>
              <a:gd name="connsiteY9" fmla="*/ 202773 h 255250"/>
              <a:gd name="connsiteX10" fmla="*/ 2756 w 702507"/>
              <a:gd name="connsiteY10" fmla="*/ 146560 h 255250"/>
              <a:gd name="connsiteX11" fmla="*/ 321297 w 702507"/>
              <a:gd name="connsiteY11" fmla="*/ 214016 h 255250"/>
              <a:gd name="connsiteX12" fmla="*/ 591120 w 702507"/>
              <a:gd name="connsiteY12" fmla="*/ 127822 h 255250"/>
              <a:gd name="connsiteX13" fmla="*/ 407491 w 702507"/>
              <a:gd name="connsiteY13" fmla="*/ 157803 h 255250"/>
              <a:gd name="connsiteX14" fmla="*/ 591120 w 702507"/>
              <a:gd name="connsiteY14" fmla="*/ 86599 h 255250"/>
              <a:gd name="connsiteX15" fmla="*/ 699799 w 702507"/>
              <a:gd name="connsiteY15" fmla="*/ 406 h 25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2507" h="255250">
                <a:moveTo>
                  <a:pt x="699799" y="406"/>
                </a:moveTo>
                <a:cubicBezTo>
                  <a:pt x="681686" y="6652"/>
                  <a:pt x="500554" y="104088"/>
                  <a:pt x="482441" y="124075"/>
                </a:cubicBezTo>
                <a:cubicBezTo>
                  <a:pt x="464328" y="144062"/>
                  <a:pt x="594243" y="122825"/>
                  <a:pt x="591120" y="120327"/>
                </a:cubicBezTo>
                <a:cubicBezTo>
                  <a:pt x="587997" y="117829"/>
                  <a:pt x="502429" y="98467"/>
                  <a:pt x="463704" y="109085"/>
                </a:cubicBezTo>
                <a:cubicBezTo>
                  <a:pt x="424979" y="119703"/>
                  <a:pt x="361896" y="181537"/>
                  <a:pt x="358773" y="184035"/>
                </a:cubicBezTo>
                <a:cubicBezTo>
                  <a:pt x="355650" y="186533"/>
                  <a:pt x="466827" y="118454"/>
                  <a:pt x="444966" y="124075"/>
                </a:cubicBezTo>
                <a:cubicBezTo>
                  <a:pt x="423105" y="129696"/>
                  <a:pt x="273829" y="195902"/>
                  <a:pt x="227609" y="217763"/>
                </a:cubicBezTo>
                <a:cubicBezTo>
                  <a:pt x="181389" y="239624"/>
                  <a:pt x="152033" y="254614"/>
                  <a:pt x="167648" y="255239"/>
                </a:cubicBezTo>
                <a:cubicBezTo>
                  <a:pt x="183263" y="255864"/>
                  <a:pt x="320048" y="230255"/>
                  <a:pt x="321297" y="221511"/>
                </a:cubicBezTo>
                <a:cubicBezTo>
                  <a:pt x="322546" y="212767"/>
                  <a:pt x="228233" y="215265"/>
                  <a:pt x="175143" y="202773"/>
                </a:cubicBezTo>
                <a:cubicBezTo>
                  <a:pt x="122053" y="190281"/>
                  <a:pt x="-21603" y="144686"/>
                  <a:pt x="2756" y="146560"/>
                </a:cubicBezTo>
                <a:cubicBezTo>
                  <a:pt x="27115" y="148434"/>
                  <a:pt x="223236" y="217139"/>
                  <a:pt x="321297" y="214016"/>
                </a:cubicBezTo>
                <a:cubicBezTo>
                  <a:pt x="419358" y="210893"/>
                  <a:pt x="576754" y="137191"/>
                  <a:pt x="591120" y="127822"/>
                </a:cubicBezTo>
                <a:cubicBezTo>
                  <a:pt x="605486" y="118453"/>
                  <a:pt x="407491" y="164673"/>
                  <a:pt x="407491" y="157803"/>
                </a:cubicBezTo>
                <a:cubicBezTo>
                  <a:pt x="407491" y="150933"/>
                  <a:pt x="541153" y="111583"/>
                  <a:pt x="591120" y="86599"/>
                </a:cubicBezTo>
                <a:cubicBezTo>
                  <a:pt x="641087" y="61615"/>
                  <a:pt x="717912" y="-5840"/>
                  <a:pt x="699799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FB39E2B-E048-7B65-2F0F-A1107572ACA2}"/>
              </a:ext>
            </a:extLst>
          </p:cNvPr>
          <p:cNvSpPr/>
          <p:nvPr/>
        </p:nvSpPr>
        <p:spPr>
          <a:xfrm>
            <a:off x="5012585" y="4519464"/>
            <a:ext cx="557075" cy="206197"/>
          </a:xfrm>
          <a:custGeom>
            <a:avLst/>
            <a:gdLst>
              <a:gd name="connsiteX0" fmla="*/ 556261 w 557075"/>
              <a:gd name="connsiteY0" fmla="*/ 70 h 206197"/>
              <a:gd name="connsiteX1" fmla="*/ 162769 w 557075"/>
              <a:gd name="connsiteY1" fmla="*/ 112497 h 206197"/>
              <a:gd name="connsiteX2" fmla="*/ 1625 w 557075"/>
              <a:gd name="connsiteY2" fmla="*/ 134982 h 206197"/>
              <a:gd name="connsiteX3" fmla="*/ 248963 w 557075"/>
              <a:gd name="connsiteY3" fmla="*/ 105002 h 206197"/>
              <a:gd name="connsiteX4" fmla="*/ 91566 w 557075"/>
              <a:gd name="connsiteY4" fmla="*/ 206185 h 206197"/>
              <a:gd name="connsiteX5" fmla="*/ 260205 w 557075"/>
              <a:gd name="connsiteY5" fmla="*/ 97506 h 206197"/>
              <a:gd name="connsiteX6" fmla="*/ 556261 w 557075"/>
              <a:gd name="connsiteY6" fmla="*/ 70 h 20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075" h="206197">
                <a:moveTo>
                  <a:pt x="556261" y="70"/>
                </a:moveTo>
                <a:cubicBezTo>
                  <a:pt x="540022" y="2568"/>
                  <a:pt x="255208" y="90012"/>
                  <a:pt x="162769" y="112497"/>
                </a:cubicBezTo>
                <a:cubicBezTo>
                  <a:pt x="70330" y="134982"/>
                  <a:pt x="-12741" y="136231"/>
                  <a:pt x="1625" y="134982"/>
                </a:cubicBezTo>
                <a:cubicBezTo>
                  <a:pt x="15991" y="133733"/>
                  <a:pt x="233973" y="93135"/>
                  <a:pt x="248963" y="105002"/>
                </a:cubicBezTo>
                <a:cubicBezTo>
                  <a:pt x="263953" y="116869"/>
                  <a:pt x="89693" y="207434"/>
                  <a:pt x="91566" y="206185"/>
                </a:cubicBezTo>
                <a:cubicBezTo>
                  <a:pt x="93439" y="204936"/>
                  <a:pt x="179008" y="132483"/>
                  <a:pt x="260205" y="97506"/>
                </a:cubicBezTo>
                <a:cubicBezTo>
                  <a:pt x="341402" y="62529"/>
                  <a:pt x="572500" y="-2428"/>
                  <a:pt x="556261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83D3B5FB-3891-9A88-CBCE-0A22D756762B}"/>
              </a:ext>
            </a:extLst>
          </p:cNvPr>
          <p:cNvSpPr/>
          <p:nvPr/>
        </p:nvSpPr>
        <p:spPr>
          <a:xfrm>
            <a:off x="5676900" y="3886200"/>
            <a:ext cx="114604" cy="257182"/>
          </a:xfrm>
          <a:custGeom>
            <a:avLst/>
            <a:gdLst>
              <a:gd name="connsiteX0" fmla="*/ 0 w 114604"/>
              <a:gd name="connsiteY0" fmla="*/ 0 h 257182"/>
              <a:gd name="connsiteX1" fmla="*/ 50800 w 114604"/>
              <a:gd name="connsiteY1" fmla="*/ 117475 h 257182"/>
              <a:gd name="connsiteX2" fmla="*/ 88900 w 114604"/>
              <a:gd name="connsiteY2" fmla="*/ 95250 h 257182"/>
              <a:gd name="connsiteX3" fmla="*/ 82550 w 114604"/>
              <a:gd name="connsiteY3" fmla="*/ 139700 h 257182"/>
              <a:gd name="connsiteX4" fmla="*/ 114300 w 114604"/>
              <a:gd name="connsiteY4" fmla="*/ 161925 h 257182"/>
              <a:gd name="connsiteX5" fmla="*/ 60325 w 114604"/>
              <a:gd name="connsiteY5" fmla="*/ 215900 h 257182"/>
              <a:gd name="connsiteX6" fmla="*/ 6350 w 114604"/>
              <a:gd name="connsiteY6" fmla="*/ 257175 h 257182"/>
              <a:gd name="connsiteX7" fmla="*/ 47625 w 114604"/>
              <a:gd name="connsiteY7" fmla="*/ 219075 h 257182"/>
              <a:gd name="connsiteX8" fmla="*/ 69850 w 114604"/>
              <a:gd name="connsiteY8" fmla="*/ 200025 h 257182"/>
              <a:gd name="connsiteX9" fmla="*/ 66675 w 114604"/>
              <a:gd name="connsiteY9" fmla="*/ 161925 h 257182"/>
              <a:gd name="connsiteX10" fmla="*/ 76200 w 114604"/>
              <a:gd name="connsiteY10" fmla="*/ 165100 h 257182"/>
              <a:gd name="connsiteX11" fmla="*/ 63500 w 114604"/>
              <a:gd name="connsiteY11" fmla="*/ 136525 h 257182"/>
              <a:gd name="connsiteX12" fmla="*/ 0 w 114604"/>
              <a:gd name="connsiteY12" fmla="*/ 0 h 25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604" h="257182">
                <a:moveTo>
                  <a:pt x="0" y="0"/>
                </a:moveTo>
                <a:cubicBezTo>
                  <a:pt x="17991" y="50800"/>
                  <a:pt x="35983" y="101600"/>
                  <a:pt x="50800" y="117475"/>
                </a:cubicBezTo>
                <a:cubicBezTo>
                  <a:pt x="65617" y="133350"/>
                  <a:pt x="83608" y="91546"/>
                  <a:pt x="88900" y="95250"/>
                </a:cubicBezTo>
                <a:cubicBezTo>
                  <a:pt x="94192" y="98954"/>
                  <a:pt x="78317" y="128588"/>
                  <a:pt x="82550" y="139700"/>
                </a:cubicBezTo>
                <a:cubicBezTo>
                  <a:pt x="86783" y="150813"/>
                  <a:pt x="118004" y="149225"/>
                  <a:pt x="114300" y="161925"/>
                </a:cubicBezTo>
                <a:cubicBezTo>
                  <a:pt x="110596" y="174625"/>
                  <a:pt x="78317" y="200025"/>
                  <a:pt x="60325" y="215900"/>
                </a:cubicBezTo>
                <a:cubicBezTo>
                  <a:pt x="42333" y="231775"/>
                  <a:pt x="8467" y="256646"/>
                  <a:pt x="6350" y="257175"/>
                </a:cubicBezTo>
                <a:cubicBezTo>
                  <a:pt x="4233" y="257704"/>
                  <a:pt x="37042" y="228600"/>
                  <a:pt x="47625" y="219075"/>
                </a:cubicBezTo>
                <a:cubicBezTo>
                  <a:pt x="58208" y="209550"/>
                  <a:pt x="66675" y="209550"/>
                  <a:pt x="69850" y="200025"/>
                </a:cubicBezTo>
                <a:cubicBezTo>
                  <a:pt x="73025" y="190500"/>
                  <a:pt x="65617" y="167746"/>
                  <a:pt x="66675" y="161925"/>
                </a:cubicBezTo>
                <a:cubicBezTo>
                  <a:pt x="67733" y="156104"/>
                  <a:pt x="76729" y="169333"/>
                  <a:pt x="76200" y="165100"/>
                </a:cubicBezTo>
                <a:cubicBezTo>
                  <a:pt x="75671" y="160867"/>
                  <a:pt x="63500" y="136525"/>
                  <a:pt x="63500" y="1365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38D0B29D-62DA-1FE3-9DDF-61B4FBE726E7}"/>
              </a:ext>
            </a:extLst>
          </p:cNvPr>
          <p:cNvSpPr/>
          <p:nvPr/>
        </p:nvSpPr>
        <p:spPr>
          <a:xfrm>
            <a:off x="5489545" y="3870168"/>
            <a:ext cx="200690" cy="152793"/>
          </a:xfrm>
          <a:custGeom>
            <a:avLst/>
            <a:gdLst>
              <a:gd name="connsiteX0" fmla="*/ 200055 w 200690"/>
              <a:gd name="connsiteY0" fmla="*/ 6507 h 152793"/>
              <a:gd name="connsiteX1" fmla="*/ 190530 w 200690"/>
              <a:gd name="connsiteY1" fmla="*/ 123982 h 152793"/>
              <a:gd name="connsiteX2" fmla="*/ 149255 w 200690"/>
              <a:gd name="connsiteY2" fmla="*/ 89057 h 152793"/>
              <a:gd name="connsiteX3" fmla="*/ 117505 w 200690"/>
              <a:gd name="connsiteY3" fmla="*/ 16032 h 152793"/>
              <a:gd name="connsiteX4" fmla="*/ 104805 w 200690"/>
              <a:gd name="connsiteY4" fmla="*/ 117632 h 152793"/>
              <a:gd name="connsiteX5" fmla="*/ 50830 w 200690"/>
              <a:gd name="connsiteY5" fmla="*/ 70007 h 152793"/>
              <a:gd name="connsiteX6" fmla="*/ 30 w 200690"/>
              <a:gd name="connsiteY6" fmla="*/ 157 h 152793"/>
              <a:gd name="connsiteX7" fmla="*/ 44480 w 200690"/>
              <a:gd name="connsiteY7" fmla="*/ 54132 h 152793"/>
              <a:gd name="connsiteX8" fmla="*/ 114330 w 200690"/>
              <a:gd name="connsiteY8" fmla="*/ 152557 h 152793"/>
              <a:gd name="connsiteX9" fmla="*/ 133380 w 200690"/>
              <a:gd name="connsiteY9" fmla="*/ 82707 h 152793"/>
              <a:gd name="connsiteX10" fmla="*/ 165130 w 200690"/>
              <a:gd name="connsiteY10" fmla="*/ 117632 h 152793"/>
              <a:gd name="connsiteX11" fmla="*/ 171480 w 200690"/>
              <a:gd name="connsiteY11" fmla="*/ 76357 h 152793"/>
              <a:gd name="connsiteX12" fmla="*/ 177830 w 200690"/>
              <a:gd name="connsiteY12" fmla="*/ 101757 h 152793"/>
              <a:gd name="connsiteX13" fmla="*/ 200055 w 200690"/>
              <a:gd name="connsiteY13" fmla="*/ 6507 h 1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0690" h="152793">
                <a:moveTo>
                  <a:pt x="200055" y="6507"/>
                </a:moveTo>
                <a:cubicBezTo>
                  <a:pt x="202172" y="10211"/>
                  <a:pt x="198997" y="110224"/>
                  <a:pt x="190530" y="123982"/>
                </a:cubicBezTo>
                <a:cubicBezTo>
                  <a:pt x="182063" y="137740"/>
                  <a:pt x="161426" y="107049"/>
                  <a:pt x="149255" y="89057"/>
                </a:cubicBezTo>
                <a:cubicBezTo>
                  <a:pt x="137084" y="71065"/>
                  <a:pt x="124913" y="11270"/>
                  <a:pt x="117505" y="16032"/>
                </a:cubicBezTo>
                <a:cubicBezTo>
                  <a:pt x="110097" y="20795"/>
                  <a:pt x="115917" y="108636"/>
                  <a:pt x="104805" y="117632"/>
                </a:cubicBezTo>
                <a:cubicBezTo>
                  <a:pt x="93693" y="126628"/>
                  <a:pt x="68292" y="89586"/>
                  <a:pt x="50830" y="70007"/>
                </a:cubicBezTo>
                <a:cubicBezTo>
                  <a:pt x="33368" y="50428"/>
                  <a:pt x="1088" y="2803"/>
                  <a:pt x="30" y="157"/>
                </a:cubicBezTo>
                <a:cubicBezTo>
                  <a:pt x="-1028" y="-2489"/>
                  <a:pt x="25430" y="28732"/>
                  <a:pt x="44480" y="54132"/>
                </a:cubicBezTo>
                <a:cubicBezTo>
                  <a:pt x="63530" y="79532"/>
                  <a:pt x="99513" y="147794"/>
                  <a:pt x="114330" y="152557"/>
                </a:cubicBezTo>
                <a:cubicBezTo>
                  <a:pt x="129147" y="157320"/>
                  <a:pt x="124913" y="88528"/>
                  <a:pt x="133380" y="82707"/>
                </a:cubicBezTo>
                <a:cubicBezTo>
                  <a:pt x="141847" y="76886"/>
                  <a:pt x="158780" y="118690"/>
                  <a:pt x="165130" y="117632"/>
                </a:cubicBezTo>
                <a:cubicBezTo>
                  <a:pt x="171480" y="116574"/>
                  <a:pt x="169363" y="79003"/>
                  <a:pt x="171480" y="76357"/>
                </a:cubicBezTo>
                <a:cubicBezTo>
                  <a:pt x="173597" y="73711"/>
                  <a:pt x="172538" y="107578"/>
                  <a:pt x="177830" y="101757"/>
                </a:cubicBezTo>
                <a:cubicBezTo>
                  <a:pt x="183122" y="95936"/>
                  <a:pt x="197938" y="2803"/>
                  <a:pt x="200055" y="6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DB9CABFA-538F-A813-FC3F-CF7A76C59CD4}"/>
              </a:ext>
            </a:extLst>
          </p:cNvPr>
          <p:cNvSpPr/>
          <p:nvPr/>
        </p:nvSpPr>
        <p:spPr>
          <a:xfrm>
            <a:off x="5016800" y="3838568"/>
            <a:ext cx="487147" cy="133757"/>
          </a:xfrm>
          <a:custGeom>
            <a:avLst/>
            <a:gdLst>
              <a:gd name="connsiteX0" fmla="*/ 6050 w 487147"/>
              <a:gd name="connsiteY0" fmla="*/ 34932 h 133757"/>
              <a:gd name="connsiteX1" fmla="*/ 241000 w 487147"/>
              <a:gd name="connsiteY1" fmla="*/ 7 h 133757"/>
              <a:gd name="connsiteX2" fmla="*/ 126700 w 487147"/>
              <a:gd name="connsiteY2" fmla="*/ 31757 h 133757"/>
              <a:gd name="connsiteX3" fmla="*/ 294975 w 487147"/>
              <a:gd name="connsiteY3" fmla="*/ 34932 h 133757"/>
              <a:gd name="connsiteX4" fmla="*/ 266400 w 487147"/>
              <a:gd name="connsiteY4" fmla="*/ 73032 h 133757"/>
              <a:gd name="connsiteX5" fmla="*/ 431500 w 487147"/>
              <a:gd name="connsiteY5" fmla="*/ 53982 h 133757"/>
              <a:gd name="connsiteX6" fmla="*/ 358475 w 487147"/>
              <a:gd name="connsiteY6" fmla="*/ 88907 h 133757"/>
              <a:gd name="connsiteX7" fmla="*/ 472775 w 487147"/>
              <a:gd name="connsiteY7" fmla="*/ 111132 h 133757"/>
              <a:gd name="connsiteX8" fmla="*/ 485475 w 487147"/>
              <a:gd name="connsiteY8" fmla="*/ 44457 h 133757"/>
              <a:gd name="connsiteX9" fmla="*/ 472775 w 487147"/>
              <a:gd name="connsiteY9" fmla="*/ 133357 h 133757"/>
              <a:gd name="connsiteX10" fmla="*/ 399750 w 487147"/>
              <a:gd name="connsiteY10" fmla="*/ 76207 h 133757"/>
              <a:gd name="connsiteX11" fmla="*/ 275925 w 487147"/>
              <a:gd name="connsiteY11" fmla="*/ 50807 h 133757"/>
              <a:gd name="connsiteX12" fmla="*/ 434675 w 487147"/>
              <a:gd name="connsiteY12" fmla="*/ 50807 h 133757"/>
              <a:gd name="connsiteX13" fmla="*/ 98125 w 487147"/>
              <a:gd name="connsiteY13" fmla="*/ 34932 h 133757"/>
              <a:gd name="connsiteX14" fmla="*/ 6050 w 487147"/>
              <a:gd name="connsiteY14" fmla="*/ 34932 h 1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7147" h="133757">
                <a:moveTo>
                  <a:pt x="6050" y="34932"/>
                </a:moveTo>
                <a:cubicBezTo>
                  <a:pt x="29863" y="29111"/>
                  <a:pt x="220892" y="536"/>
                  <a:pt x="241000" y="7"/>
                </a:cubicBezTo>
                <a:cubicBezTo>
                  <a:pt x="261108" y="-522"/>
                  <a:pt x="117704" y="25936"/>
                  <a:pt x="126700" y="31757"/>
                </a:cubicBezTo>
                <a:cubicBezTo>
                  <a:pt x="135696" y="37578"/>
                  <a:pt x="271692" y="28053"/>
                  <a:pt x="294975" y="34932"/>
                </a:cubicBezTo>
                <a:cubicBezTo>
                  <a:pt x="318258" y="41811"/>
                  <a:pt x="243646" y="69857"/>
                  <a:pt x="266400" y="73032"/>
                </a:cubicBezTo>
                <a:cubicBezTo>
                  <a:pt x="289154" y="76207"/>
                  <a:pt x="416154" y="51336"/>
                  <a:pt x="431500" y="53982"/>
                </a:cubicBezTo>
                <a:cubicBezTo>
                  <a:pt x="446846" y="56628"/>
                  <a:pt x="351596" y="79382"/>
                  <a:pt x="358475" y="88907"/>
                </a:cubicBezTo>
                <a:cubicBezTo>
                  <a:pt x="365354" y="98432"/>
                  <a:pt x="451608" y="118540"/>
                  <a:pt x="472775" y="111132"/>
                </a:cubicBezTo>
                <a:cubicBezTo>
                  <a:pt x="493942" y="103724"/>
                  <a:pt x="485475" y="40753"/>
                  <a:pt x="485475" y="44457"/>
                </a:cubicBezTo>
                <a:cubicBezTo>
                  <a:pt x="485475" y="48161"/>
                  <a:pt x="487062" y="128065"/>
                  <a:pt x="472775" y="133357"/>
                </a:cubicBezTo>
                <a:cubicBezTo>
                  <a:pt x="458488" y="138649"/>
                  <a:pt x="432558" y="89965"/>
                  <a:pt x="399750" y="76207"/>
                </a:cubicBezTo>
                <a:cubicBezTo>
                  <a:pt x="366942" y="62449"/>
                  <a:pt x="270104" y="55040"/>
                  <a:pt x="275925" y="50807"/>
                </a:cubicBezTo>
                <a:cubicBezTo>
                  <a:pt x="281746" y="46574"/>
                  <a:pt x="464308" y="53453"/>
                  <a:pt x="434675" y="50807"/>
                </a:cubicBezTo>
                <a:cubicBezTo>
                  <a:pt x="405042" y="48161"/>
                  <a:pt x="164271" y="39165"/>
                  <a:pt x="98125" y="34932"/>
                </a:cubicBezTo>
                <a:cubicBezTo>
                  <a:pt x="31979" y="30699"/>
                  <a:pt x="-17763" y="40753"/>
                  <a:pt x="6050" y="34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F1D4414-7187-05F4-BCBA-7EE93BADB7DF}"/>
              </a:ext>
            </a:extLst>
          </p:cNvPr>
          <p:cNvSpPr/>
          <p:nvPr/>
        </p:nvSpPr>
        <p:spPr>
          <a:xfrm>
            <a:off x="4867275" y="3806825"/>
            <a:ext cx="196850" cy="95250"/>
          </a:xfrm>
          <a:custGeom>
            <a:avLst/>
            <a:gdLst>
              <a:gd name="connsiteX0" fmla="*/ 196850 w 196850"/>
              <a:gd name="connsiteY0" fmla="*/ 0 h 95250"/>
              <a:gd name="connsiteX1" fmla="*/ 85725 w 196850"/>
              <a:gd name="connsiteY1" fmla="*/ 53975 h 95250"/>
              <a:gd name="connsiteX2" fmla="*/ 0 w 196850"/>
              <a:gd name="connsiteY2" fmla="*/ 95250 h 95250"/>
              <a:gd name="connsiteX3" fmla="*/ 107950 w 196850"/>
              <a:gd name="connsiteY3" fmla="*/ 47625 h 95250"/>
              <a:gd name="connsiteX4" fmla="*/ 82550 w 196850"/>
              <a:gd name="connsiteY4" fmla="*/ 19050 h 95250"/>
              <a:gd name="connsiteX5" fmla="*/ 196850 w 196850"/>
              <a:gd name="connsiteY5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50" h="95250">
                <a:moveTo>
                  <a:pt x="196850" y="0"/>
                </a:moveTo>
                <a:lnTo>
                  <a:pt x="85725" y="53975"/>
                </a:lnTo>
                <a:lnTo>
                  <a:pt x="0" y="95250"/>
                </a:lnTo>
                <a:cubicBezTo>
                  <a:pt x="3704" y="94192"/>
                  <a:pt x="94192" y="60325"/>
                  <a:pt x="107950" y="47625"/>
                </a:cubicBezTo>
                <a:cubicBezTo>
                  <a:pt x="121708" y="34925"/>
                  <a:pt x="67733" y="25400"/>
                  <a:pt x="82550" y="19050"/>
                </a:cubicBezTo>
                <a:cubicBezTo>
                  <a:pt x="97367" y="12700"/>
                  <a:pt x="147108" y="11112"/>
                  <a:pt x="1968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58DDD7B-C503-3834-C497-F83ED3D77794}"/>
              </a:ext>
            </a:extLst>
          </p:cNvPr>
          <p:cNvSpPr/>
          <p:nvPr/>
        </p:nvSpPr>
        <p:spPr>
          <a:xfrm>
            <a:off x="4651372" y="3714750"/>
            <a:ext cx="307978" cy="241370"/>
          </a:xfrm>
          <a:custGeom>
            <a:avLst/>
            <a:gdLst>
              <a:gd name="connsiteX0" fmla="*/ 307978 w 307978"/>
              <a:gd name="connsiteY0" fmla="*/ 0 h 241370"/>
              <a:gd name="connsiteX1" fmla="*/ 98428 w 307978"/>
              <a:gd name="connsiteY1" fmla="*/ 53975 h 241370"/>
              <a:gd name="connsiteX2" fmla="*/ 174628 w 307978"/>
              <a:gd name="connsiteY2" fmla="*/ 53975 h 241370"/>
              <a:gd name="connsiteX3" fmla="*/ 92078 w 307978"/>
              <a:gd name="connsiteY3" fmla="*/ 107950 h 241370"/>
              <a:gd name="connsiteX4" fmla="*/ 3 w 307978"/>
              <a:gd name="connsiteY4" fmla="*/ 241300 h 241370"/>
              <a:gd name="connsiteX5" fmla="*/ 88903 w 307978"/>
              <a:gd name="connsiteY5" fmla="*/ 88900 h 241370"/>
              <a:gd name="connsiteX6" fmla="*/ 158753 w 307978"/>
              <a:gd name="connsiteY6" fmla="*/ 47625 h 241370"/>
              <a:gd name="connsiteX7" fmla="*/ 127003 w 307978"/>
              <a:gd name="connsiteY7" fmla="*/ 47625 h 241370"/>
              <a:gd name="connsiteX8" fmla="*/ 307978 w 307978"/>
              <a:gd name="connsiteY8" fmla="*/ 0 h 2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978" h="241370">
                <a:moveTo>
                  <a:pt x="307978" y="0"/>
                </a:moveTo>
                <a:cubicBezTo>
                  <a:pt x="303216" y="1058"/>
                  <a:pt x="120653" y="44979"/>
                  <a:pt x="98428" y="53975"/>
                </a:cubicBezTo>
                <a:cubicBezTo>
                  <a:pt x="76203" y="62971"/>
                  <a:pt x="175686" y="44979"/>
                  <a:pt x="174628" y="53975"/>
                </a:cubicBezTo>
                <a:cubicBezTo>
                  <a:pt x="173570" y="62971"/>
                  <a:pt x="121182" y="76729"/>
                  <a:pt x="92078" y="107950"/>
                </a:cubicBezTo>
                <a:cubicBezTo>
                  <a:pt x="62974" y="139171"/>
                  <a:pt x="532" y="244475"/>
                  <a:pt x="3" y="241300"/>
                </a:cubicBezTo>
                <a:cubicBezTo>
                  <a:pt x="-526" y="238125"/>
                  <a:pt x="62445" y="121179"/>
                  <a:pt x="88903" y="88900"/>
                </a:cubicBezTo>
                <a:cubicBezTo>
                  <a:pt x="115361" y="56621"/>
                  <a:pt x="152403" y="54504"/>
                  <a:pt x="158753" y="47625"/>
                </a:cubicBezTo>
                <a:cubicBezTo>
                  <a:pt x="165103" y="40746"/>
                  <a:pt x="101074" y="54504"/>
                  <a:pt x="127003" y="47625"/>
                </a:cubicBezTo>
                <a:lnTo>
                  <a:pt x="30797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757A654-02C6-C3CF-0FC4-78E7135CB3BF}"/>
              </a:ext>
            </a:extLst>
          </p:cNvPr>
          <p:cNvSpPr/>
          <p:nvPr/>
        </p:nvSpPr>
        <p:spPr>
          <a:xfrm>
            <a:off x="4743747" y="3738428"/>
            <a:ext cx="442353" cy="125620"/>
          </a:xfrm>
          <a:custGeom>
            <a:avLst/>
            <a:gdLst>
              <a:gd name="connsiteX0" fmla="*/ 441028 w 442353"/>
              <a:gd name="connsiteY0" fmla="*/ 125547 h 125620"/>
              <a:gd name="connsiteX1" fmla="*/ 298153 w 442353"/>
              <a:gd name="connsiteY1" fmla="*/ 46172 h 125620"/>
              <a:gd name="connsiteX2" fmla="*/ 225128 w 442353"/>
              <a:gd name="connsiteY2" fmla="*/ 49347 h 125620"/>
              <a:gd name="connsiteX3" fmla="*/ 187028 w 442353"/>
              <a:gd name="connsiteY3" fmla="*/ 8072 h 125620"/>
              <a:gd name="connsiteX4" fmla="*/ 60028 w 442353"/>
              <a:gd name="connsiteY4" fmla="*/ 58872 h 125620"/>
              <a:gd name="connsiteX5" fmla="*/ 6053 w 442353"/>
              <a:gd name="connsiteY5" fmla="*/ 93797 h 125620"/>
              <a:gd name="connsiteX6" fmla="*/ 196553 w 442353"/>
              <a:gd name="connsiteY6" fmla="*/ 1722 h 125620"/>
              <a:gd name="connsiteX7" fmla="*/ 279103 w 442353"/>
              <a:gd name="connsiteY7" fmla="*/ 33472 h 125620"/>
              <a:gd name="connsiteX8" fmla="*/ 206078 w 442353"/>
              <a:gd name="connsiteY8" fmla="*/ 30297 h 125620"/>
              <a:gd name="connsiteX9" fmla="*/ 441028 w 442353"/>
              <a:gd name="connsiteY9" fmla="*/ 125547 h 12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353" h="125620">
                <a:moveTo>
                  <a:pt x="441028" y="125547"/>
                </a:moveTo>
                <a:cubicBezTo>
                  <a:pt x="456374" y="128193"/>
                  <a:pt x="334136" y="58872"/>
                  <a:pt x="298153" y="46172"/>
                </a:cubicBezTo>
                <a:cubicBezTo>
                  <a:pt x="262170" y="33472"/>
                  <a:pt x="243649" y="55697"/>
                  <a:pt x="225128" y="49347"/>
                </a:cubicBezTo>
                <a:cubicBezTo>
                  <a:pt x="206607" y="42997"/>
                  <a:pt x="214545" y="6485"/>
                  <a:pt x="187028" y="8072"/>
                </a:cubicBezTo>
                <a:cubicBezTo>
                  <a:pt x="159511" y="9659"/>
                  <a:pt x="90190" y="44585"/>
                  <a:pt x="60028" y="58872"/>
                </a:cubicBezTo>
                <a:cubicBezTo>
                  <a:pt x="29866" y="73159"/>
                  <a:pt x="-16701" y="103322"/>
                  <a:pt x="6053" y="93797"/>
                </a:cubicBezTo>
                <a:cubicBezTo>
                  <a:pt x="28807" y="84272"/>
                  <a:pt x="151045" y="11776"/>
                  <a:pt x="196553" y="1722"/>
                </a:cubicBezTo>
                <a:cubicBezTo>
                  <a:pt x="242061" y="-8332"/>
                  <a:pt x="277516" y="28710"/>
                  <a:pt x="279103" y="33472"/>
                </a:cubicBezTo>
                <a:cubicBezTo>
                  <a:pt x="280690" y="38234"/>
                  <a:pt x="185970" y="16539"/>
                  <a:pt x="206078" y="30297"/>
                </a:cubicBezTo>
                <a:cubicBezTo>
                  <a:pt x="226186" y="44055"/>
                  <a:pt x="425682" y="122901"/>
                  <a:pt x="441028" y="125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0E7E7A2-3362-F46D-F273-9D362CF7F86B}"/>
              </a:ext>
            </a:extLst>
          </p:cNvPr>
          <p:cNvSpPr/>
          <p:nvPr/>
        </p:nvSpPr>
        <p:spPr>
          <a:xfrm>
            <a:off x="4647952" y="3867016"/>
            <a:ext cx="538674" cy="148187"/>
          </a:xfrm>
          <a:custGeom>
            <a:avLst/>
            <a:gdLst>
              <a:gd name="connsiteX0" fmla="*/ 248 w 538674"/>
              <a:gd name="connsiteY0" fmla="*/ 50934 h 148187"/>
              <a:gd name="connsiteX1" fmla="*/ 219323 w 538674"/>
              <a:gd name="connsiteY1" fmla="*/ 134 h 148187"/>
              <a:gd name="connsiteX2" fmla="*/ 174873 w 538674"/>
              <a:gd name="connsiteY2" fmla="*/ 38234 h 148187"/>
              <a:gd name="connsiteX3" fmla="*/ 251073 w 538674"/>
              <a:gd name="connsiteY3" fmla="*/ 101734 h 148187"/>
              <a:gd name="connsiteX4" fmla="*/ 314573 w 538674"/>
              <a:gd name="connsiteY4" fmla="*/ 66809 h 148187"/>
              <a:gd name="connsiteX5" fmla="*/ 355848 w 538674"/>
              <a:gd name="connsiteY5" fmla="*/ 127134 h 148187"/>
              <a:gd name="connsiteX6" fmla="*/ 498723 w 538674"/>
              <a:gd name="connsiteY6" fmla="*/ 146184 h 148187"/>
              <a:gd name="connsiteX7" fmla="*/ 371723 w 538674"/>
              <a:gd name="connsiteY7" fmla="*/ 146184 h 148187"/>
              <a:gd name="connsiteX8" fmla="*/ 482848 w 538674"/>
              <a:gd name="connsiteY8" fmla="*/ 133484 h 148187"/>
              <a:gd name="connsiteX9" fmla="*/ 536823 w 538674"/>
              <a:gd name="connsiteY9" fmla="*/ 73159 h 148187"/>
              <a:gd name="connsiteX10" fmla="*/ 419348 w 538674"/>
              <a:gd name="connsiteY10" fmla="*/ 136659 h 148187"/>
              <a:gd name="connsiteX11" fmla="*/ 327273 w 538674"/>
              <a:gd name="connsiteY11" fmla="*/ 120784 h 148187"/>
              <a:gd name="connsiteX12" fmla="*/ 273298 w 538674"/>
              <a:gd name="connsiteY12" fmla="*/ 146184 h 148187"/>
              <a:gd name="connsiteX13" fmla="*/ 346323 w 538674"/>
              <a:gd name="connsiteY13" fmla="*/ 69984 h 148187"/>
              <a:gd name="connsiteX14" fmla="*/ 225673 w 538674"/>
              <a:gd name="connsiteY14" fmla="*/ 98559 h 148187"/>
              <a:gd name="connsiteX15" fmla="*/ 155823 w 538674"/>
              <a:gd name="connsiteY15" fmla="*/ 57284 h 148187"/>
              <a:gd name="connsiteX16" fmla="*/ 111373 w 538674"/>
              <a:gd name="connsiteY16" fmla="*/ 73159 h 148187"/>
              <a:gd name="connsiteX17" fmla="*/ 174873 w 538674"/>
              <a:gd name="connsiteY17" fmla="*/ 25534 h 148187"/>
              <a:gd name="connsiteX18" fmla="*/ 248 w 538674"/>
              <a:gd name="connsiteY18" fmla="*/ 50934 h 14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8674" h="148187">
                <a:moveTo>
                  <a:pt x="248" y="50934"/>
                </a:moveTo>
                <a:cubicBezTo>
                  <a:pt x="7656" y="46701"/>
                  <a:pt x="190219" y="2251"/>
                  <a:pt x="219323" y="134"/>
                </a:cubicBezTo>
                <a:cubicBezTo>
                  <a:pt x="248427" y="-1983"/>
                  <a:pt x="169581" y="21301"/>
                  <a:pt x="174873" y="38234"/>
                </a:cubicBezTo>
                <a:cubicBezTo>
                  <a:pt x="180165" y="55167"/>
                  <a:pt x="227790" y="96972"/>
                  <a:pt x="251073" y="101734"/>
                </a:cubicBezTo>
                <a:cubicBezTo>
                  <a:pt x="274356" y="106497"/>
                  <a:pt x="297111" y="62576"/>
                  <a:pt x="314573" y="66809"/>
                </a:cubicBezTo>
                <a:cubicBezTo>
                  <a:pt x="332035" y="71042"/>
                  <a:pt x="325156" y="113905"/>
                  <a:pt x="355848" y="127134"/>
                </a:cubicBezTo>
                <a:cubicBezTo>
                  <a:pt x="386540" y="140363"/>
                  <a:pt x="496077" y="143009"/>
                  <a:pt x="498723" y="146184"/>
                </a:cubicBezTo>
                <a:cubicBezTo>
                  <a:pt x="501369" y="149359"/>
                  <a:pt x="374369" y="148301"/>
                  <a:pt x="371723" y="146184"/>
                </a:cubicBezTo>
                <a:cubicBezTo>
                  <a:pt x="369077" y="144067"/>
                  <a:pt x="455331" y="145655"/>
                  <a:pt x="482848" y="133484"/>
                </a:cubicBezTo>
                <a:cubicBezTo>
                  <a:pt x="510365" y="121313"/>
                  <a:pt x="547406" y="72630"/>
                  <a:pt x="536823" y="73159"/>
                </a:cubicBezTo>
                <a:cubicBezTo>
                  <a:pt x="526240" y="73688"/>
                  <a:pt x="454273" y="128722"/>
                  <a:pt x="419348" y="136659"/>
                </a:cubicBezTo>
                <a:cubicBezTo>
                  <a:pt x="384423" y="144596"/>
                  <a:pt x="351615" y="119197"/>
                  <a:pt x="327273" y="120784"/>
                </a:cubicBezTo>
                <a:cubicBezTo>
                  <a:pt x="302931" y="122372"/>
                  <a:pt x="270123" y="154651"/>
                  <a:pt x="273298" y="146184"/>
                </a:cubicBezTo>
                <a:cubicBezTo>
                  <a:pt x="276473" y="137717"/>
                  <a:pt x="354260" y="77921"/>
                  <a:pt x="346323" y="69984"/>
                </a:cubicBezTo>
                <a:cubicBezTo>
                  <a:pt x="338386" y="62047"/>
                  <a:pt x="257423" y="100676"/>
                  <a:pt x="225673" y="98559"/>
                </a:cubicBezTo>
                <a:cubicBezTo>
                  <a:pt x="193923" y="96442"/>
                  <a:pt x="174873" y="61517"/>
                  <a:pt x="155823" y="57284"/>
                </a:cubicBezTo>
                <a:cubicBezTo>
                  <a:pt x="136773" y="53051"/>
                  <a:pt x="108198" y="78451"/>
                  <a:pt x="111373" y="73159"/>
                </a:cubicBezTo>
                <a:cubicBezTo>
                  <a:pt x="114548" y="67867"/>
                  <a:pt x="196569" y="30296"/>
                  <a:pt x="174873" y="25534"/>
                </a:cubicBezTo>
                <a:cubicBezTo>
                  <a:pt x="153177" y="20772"/>
                  <a:pt x="-7160" y="55167"/>
                  <a:pt x="248" y="50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C90422FC-7644-E02E-2A83-CEA71A1F71DC}"/>
              </a:ext>
            </a:extLst>
          </p:cNvPr>
          <p:cNvSpPr/>
          <p:nvPr/>
        </p:nvSpPr>
        <p:spPr>
          <a:xfrm>
            <a:off x="5089523" y="3901934"/>
            <a:ext cx="308019" cy="117940"/>
          </a:xfrm>
          <a:custGeom>
            <a:avLst/>
            <a:gdLst>
              <a:gd name="connsiteX0" fmla="*/ 2 w 308019"/>
              <a:gd name="connsiteY0" fmla="*/ 141 h 117940"/>
              <a:gd name="connsiteX1" fmla="*/ 130177 w 308019"/>
              <a:gd name="connsiteY1" fmla="*/ 101741 h 117940"/>
              <a:gd name="connsiteX2" fmla="*/ 174627 w 308019"/>
              <a:gd name="connsiteY2" fmla="*/ 114441 h 117940"/>
              <a:gd name="connsiteX3" fmla="*/ 263527 w 308019"/>
              <a:gd name="connsiteY3" fmla="*/ 85866 h 117940"/>
              <a:gd name="connsiteX4" fmla="*/ 241302 w 308019"/>
              <a:gd name="connsiteY4" fmla="*/ 95391 h 117940"/>
              <a:gd name="connsiteX5" fmla="*/ 307977 w 308019"/>
              <a:gd name="connsiteY5" fmla="*/ 41416 h 117940"/>
              <a:gd name="connsiteX6" fmla="*/ 250827 w 308019"/>
              <a:gd name="connsiteY6" fmla="*/ 98566 h 117940"/>
              <a:gd name="connsiteX7" fmla="*/ 212727 w 308019"/>
              <a:gd name="connsiteY7" fmla="*/ 117616 h 117940"/>
              <a:gd name="connsiteX8" fmla="*/ 85727 w 308019"/>
              <a:gd name="connsiteY8" fmla="*/ 85866 h 117940"/>
              <a:gd name="connsiteX9" fmla="*/ 149227 w 308019"/>
              <a:gd name="connsiteY9" fmla="*/ 108091 h 117940"/>
              <a:gd name="connsiteX10" fmla="*/ 133352 w 308019"/>
              <a:gd name="connsiteY10" fmla="*/ 79516 h 117940"/>
              <a:gd name="connsiteX11" fmla="*/ 2 w 308019"/>
              <a:gd name="connsiteY11" fmla="*/ 141 h 11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019" h="117940">
                <a:moveTo>
                  <a:pt x="2" y="141"/>
                </a:moveTo>
                <a:cubicBezTo>
                  <a:pt x="-527" y="3845"/>
                  <a:pt x="101073" y="82691"/>
                  <a:pt x="130177" y="101741"/>
                </a:cubicBezTo>
                <a:cubicBezTo>
                  <a:pt x="159281" y="120791"/>
                  <a:pt x="152402" y="117087"/>
                  <a:pt x="174627" y="114441"/>
                </a:cubicBezTo>
                <a:cubicBezTo>
                  <a:pt x="196852" y="111795"/>
                  <a:pt x="252414" y="89041"/>
                  <a:pt x="263527" y="85866"/>
                </a:cubicBezTo>
                <a:cubicBezTo>
                  <a:pt x="274640" y="82691"/>
                  <a:pt x="233894" y="102799"/>
                  <a:pt x="241302" y="95391"/>
                </a:cubicBezTo>
                <a:cubicBezTo>
                  <a:pt x="248710" y="87983"/>
                  <a:pt x="306390" y="40887"/>
                  <a:pt x="307977" y="41416"/>
                </a:cubicBezTo>
                <a:cubicBezTo>
                  <a:pt x="309564" y="41945"/>
                  <a:pt x="266702" y="85866"/>
                  <a:pt x="250827" y="98566"/>
                </a:cubicBezTo>
                <a:cubicBezTo>
                  <a:pt x="234952" y="111266"/>
                  <a:pt x="240244" y="119733"/>
                  <a:pt x="212727" y="117616"/>
                </a:cubicBezTo>
                <a:cubicBezTo>
                  <a:pt x="185210" y="115499"/>
                  <a:pt x="96310" y="87454"/>
                  <a:pt x="85727" y="85866"/>
                </a:cubicBezTo>
                <a:cubicBezTo>
                  <a:pt x="75144" y="84279"/>
                  <a:pt x="141290" y="109149"/>
                  <a:pt x="149227" y="108091"/>
                </a:cubicBezTo>
                <a:cubicBezTo>
                  <a:pt x="157164" y="107033"/>
                  <a:pt x="153989" y="92216"/>
                  <a:pt x="133352" y="79516"/>
                </a:cubicBezTo>
                <a:cubicBezTo>
                  <a:pt x="112715" y="66816"/>
                  <a:pt x="531" y="-3563"/>
                  <a:pt x="2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981FFF4D-DC2B-5BEF-8493-4CE103109E70}"/>
              </a:ext>
            </a:extLst>
          </p:cNvPr>
          <p:cNvSpPr/>
          <p:nvPr/>
        </p:nvSpPr>
        <p:spPr>
          <a:xfrm>
            <a:off x="5273675" y="4022725"/>
            <a:ext cx="257632" cy="12700"/>
          </a:xfrm>
          <a:custGeom>
            <a:avLst/>
            <a:gdLst>
              <a:gd name="connsiteX0" fmla="*/ 0 w 257632"/>
              <a:gd name="connsiteY0" fmla="*/ 12700 h 12700"/>
              <a:gd name="connsiteX1" fmla="*/ 247650 w 257632"/>
              <a:gd name="connsiteY1" fmla="*/ 12700 h 12700"/>
              <a:gd name="connsiteX2" fmla="*/ 212725 w 257632"/>
              <a:gd name="connsiteY2" fmla="*/ 0 h 12700"/>
              <a:gd name="connsiteX3" fmla="*/ 0 w 257632"/>
              <a:gd name="connsiteY3" fmla="*/ 1270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632" h="12700">
                <a:moveTo>
                  <a:pt x="0" y="12700"/>
                </a:moveTo>
                <a:lnTo>
                  <a:pt x="247650" y="12700"/>
                </a:lnTo>
                <a:cubicBezTo>
                  <a:pt x="283104" y="10583"/>
                  <a:pt x="212725" y="0"/>
                  <a:pt x="212725" y="0"/>
                </a:cubicBezTo>
                <a:lnTo>
                  <a:pt x="0" y="127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868C37B-3653-3F21-D9D9-194AA2C5DC9B}"/>
              </a:ext>
            </a:extLst>
          </p:cNvPr>
          <p:cNvSpPr/>
          <p:nvPr/>
        </p:nvSpPr>
        <p:spPr>
          <a:xfrm>
            <a:off x="5424045" y="4003532"/>
            <a:ext cx="310101" cy="149403"/>
          </a:xfrm>
          <a:custGeom>
            <a:avLst/>
            <a:gdLst>
              <a:gd name="connsiteX0" fmla="*/ 2030 w 310101"/>
              <a:gd name="connsiteY0" fmla="*/ 143 h 149403"/>
              <a:gd name="connsiteX1" fmla="*/ 62355 w 310101"/>
              <a:gd name="connsiteY1" fmla="*/ 60468 h 149403"/>
              <a:gd name="connsiteX2" fmla="*/ 113155 w 310101"/>
              <a:gd name="connsiteY2" fmla="*/ 79518 h 149403"/>
              <a:gd name="connsiteX3" fmla="*/ 195705 w 310101"/>
              <a:gd name="connsiteY3" fmla="*/ 63643 h 149403"/>
              <a:gd name="connsiteX4" fmla="*/ 173480 w 310101"/>
              <a:gd name="connsiteY4" fmla="*/ 82693 h 149403"/>
              <a:gd name="connsiteX5" fmla="*/ 214755 w 310101"/>
              <a:gd name="connsiteY5" fmla="*/ 108093 h 149403"/>
              <a:gd name="connsiteX6" fmla="*/ 310005 w 310101"/>
              <a:gd name="connsiteY6" fmla="*/ 149368 h 149403"/>
              <a:gd name="connsiteX7" fmla="*/ 195705 w 310101"/>
              <a:gd name="connsiteY7" fmla="*/ 114443 h 149403"/>
              <a:gd name="connsiteX8" fmla="*/ 195705 w 310101"/>
              <a:gd name="connsiteY8" fmla="*/ 69993 h 149403"/>
              <a:gd name="connsiteX9" fmla="*/ 141730 w 310101"/>
              <a:gd name="connsiteY9" fmla="*/ 79518 h 149403"/>
              <a:gd name="connsiteX10" fmla="*/ 2030 w 310101"/>
              <a:gd name="connsiteY10" fmla="*/ 143 h 14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101" h="149403">
                <a:moveTo>
                  <a:pt x="2030" y="143"/>
                </a:moveTo>
                <a:cubicBezTo>
                  <a:pt x="-11199" y="-3032"/>
                  <a:pt x="43834" y="47239"/>
                  <a:pt x="62355" y="60468"/>
                </a:cubicBezTo>
                <a:cubicBezTo>
                  <a:pt x="80876" y="73697"/>
                  <a:pt x="90930" y="78989"/>
                  <a:pt x="113155" y="79518"/>
                </a:cubicBezTo>
                <a:cubicBezTo>
                  <a:pt x="135380" y="80047"/>
                  <a:pt x="185651" y="63114"/>
                  <a:pt x="195705" y="63643"/>
                </a:cubicBezTo>
                <a:cubicBezTo>
                  <a:pt x="205759" y="64172"/>
                  <a:pt x="170305" y="75285"/>
                  <a:pt x="173480" y="82693"/>
                </a:cubicBezTo>
                <a:cubicBezTo>
                  <a:pt x="176655" y="90101"/>
                  <a:pt x="192001" y="96981"/>
                  <a:pt x="214755" y="108093"/>
                </a:cubicBezTo>
                <a:cubicBezTo>
                  <a:pt x="237509" y="119205"/>
                  <a:pt x="313180" y="148310"/>
                  <a:pt x="310005" y="149368"/>
                </a:cubicBezTo>
                <a:cubicBezTo>
                  <a:pt x="306830" y="150426"/>
                  <a:pt x="214755" y="127672"/>
                  <a:pt x="195705" y="114443"/>
                </a:cubicBezTo>
                <a:cubicBezTo>
                  <a:pt x="176655" y="101214"/>
                  <a:pt x="204701" y="75814"/>
                  <a:pt x="195705" y="69993"/>
                </a:cubicBezTo>
                <a:cubicBezTo>
                  <a:pt x="186709" y="64172"/>
                  <a:pt x="171363" y="87455"/>
                  <a:pt x="141730" y="79518"/>
                </a:cubicBezTo>
                <a:cubicBezTo>
                  <a:pt x="112097" y="71581"/>
                  <a:pt x="15259" y="3318"/>
                  <a:pt x="2030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442F935-755B-41CE-46D7-EB8F4AAEAFE6}"/>
              </a:ext>
            </a:extLst>
          </p:cNvPr>
          <p:cNvSpPr/>
          <p:nvPr/>
        </p:nvSpPr>
        <p:spPr>
          <a:xfrm>
            <a:off x="6527695" y="4176700"/>
            <a:ext cx="374410" cy="385787"/>
          </a:xfrm>
          <a:custGeom>
            <a:avLst/>
            <a:gdLst>
              <a:gd name="connsiteX0" fmla="*/ 371580 w 374410"/>
              <a:gd name="connsiteY0" fmla="*/ 7950 h 385787"/>
              <a:gd name="connsiteX1" fmla="*/ 76305 w 374410"/>
              <a:gd name="connsiteY1" fmla="*/ 255600 h 385787"/>
              <a:gd name="connsiteX2" fmla="*/ 105 w 374410"/>
              <a:gd name="connsiteY2" fmla="*/ 385775 h 385787"/>
              <a:gd name="connsiteX3" fmla="*/ 85830 w 374410"/>
              <a:gd name="connsiteY3" fmla="*/ 249250 h 385787"/>
              <a:gd name="connsiteX4" fmla="*/ 158855 w 374410"/>
              <a:gd name="connsiteY4" fmla="*/ 100025 h 385787"/>
              <a:gd name="connsiteX5" fmla="*/ 47730 w 374410"/>
              <a:gd name="connsiteY5" fmla="*/ 246075 h 385787"/>
              <a:gd name="connsiteX6" fmla="*/ 196955 w 374410"/>
              <a:gd name="connsiteY6" fmla="*/ 84150 h 385787"/>
              <a:gd name="connsiteX7" fmla="*/ 123930 w 374410"/>
              <a:gd name="connsiteY7" fmla="*/ 150825 h 385787"/>
              <a:gd name="connsiteX8" fmla="*/ 231880 w 374410"/>
              <a:gd name="connsiteY8" fmla="*/ 84150 h 385787"/>
              <a:gd name="connsiteX9" fmla="*/ 139805 w 374410"/>
              <a:gd name="connsiteY9" fmla="*/ 131775 h 385787"/>
              <a:gd name="connsiteX10" fmla="*/ 222355 w 374410"/>
              <a:gd name="connsiteY10" fmla="*/ 65100 h 385787"/>
              <a:gd name="connsiteX11" fmla="*/ 371580 w 374410"/>
              <a:gd name="connsiteY11" fmla="*/ 7950 h 3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4410" h="385787">
                <a:moveTo>
                  <a:pt x="371580" y="7950"/>
                </a:moveTo>
                <a:cubicBezTo>
                  <a:pt x="347238" y="39700"/>
                  <a:pt x="138218" y="192629"/>
                  <a:pt x="76305" y="255600"/>
                </a:cubicBezTo>
                <a:cubicBezTo>
                  <a:pt x="14392" y="318571"/>
                  <a:pt x="-1483" y="386833"/>
                  <a:pt x="105" y="385775"/>
                </a:cubicBezTo>
                <a:cubicBezTo>
                  <a:pt x="1693" y="384717"/>
                  <a:pt x="59372" y="296875"/>
                  <a:pt x="85830" y="249250"/>
                </a:cubicBezTo>
                <a:cubicBezTo>
                  <a:pt x="112288" y="201625"/>
                  <a:pt x="165205" y="100554"/>
                  <a:pt x="158855" y="100025"/>
                </a:cubicBezTo>
                <a:cubicBezTo>
                  <a:pt x="152505" y="99496"/>
                  <a:pt x="41380" y="248721"/>
                  <a:pt x="47730" y="246075"/>
                </a:cubicBezTo>
                <a:cubicBezTo>
                  <a:pt x="54080" y="243429"/>
                  <a:pt x="184255" y="100025"/>
                  <a:pt x="196955" y="84150"/>
                </a:cubicBezTo>
                <a:cubicBezTo>
                  <a:pt x="209655" y="68275"/>
                  <a:pt x="118109" y="150825"/>
                  <a:pt x="123930" y="150825"/>
                </a:cubicBezTo>
                <a:cubicBezTo>
                  <a:pt x="129751" y="150825"/>
                  <a:pt x="229234" y="87325"/>
                  <a:pt x="231880" y="84150"/>
                </a:cubicBezTo>
                <a:cubicBezTo>
                  <a:pt x="234526" y="80975"/>
                  <a:pt x="141392" y="134950"/>
                  <a:pt x="139805" y="131775"/>
                </a:cubicBezTo>
                <a:cubicBezTo>
                  <a:pt x="138218" y="128600"/>
                  <a:pt x="188488" y="81504"/>
                  <a:pt x="222355" y="65100"/>
                </a:cubicBezTo>
                <a:cubicBezTo>
                  <a:pt x="256222" y="48696"/>
                  <a:pt x="395922" y="-23800"/>
                  <a:pt x="371580" y="7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EA74BF6B-E2C9-7CE1-4B88-B2EB04E73F60}"/>
              </a:ext>
            </a:extLst>
          </p:cNvPr>
          <p:cNvSpPr/>
          <p:nvPr/>
        </p:nvSpPr>
        <p:spPr>
          <a:xfrm>
            <a:off x="6730804" y="4136918"/>
            <a:ext cx="725983" cy="270014"/>
          </a:xfrm>
          <a:custGeom>
            <a:avLst/>
            <a:gdLst>
              <a:gd name="connsiteX0" fmla="*/ 12896 w 725983"/>
              <a:gd name="connsiteY0" fmla="*/ 117582 h 270014"/>
              <a:gd name="connsiteX1" fmla="*/ 520896 w 725983"/>
              <a:gd name="connsiteY1" fmla="*/ 76307 h 270014"/>
              <a:gd name="connsiteX2" fmla="*/ 435171 w 725983"/>
              <a:gd name="connsiteY2" fmla="*/ 60432 h 270014"/>
              <a:gd name="connsiteX3" fmla="*/ 612971 w 725983"/>
              <a:gd name="connsiteY3" fmla="*/ 123932 h 270014"/>
              <a:gd name="connsiteX4" fmla="*/ 692346 w 725983"/>
              <a:gd name="connsiteY4" fmla="*/ 209657 h 270014"/>
              <a:gd name="connsiteX5" fmla="*/ 724096 w 725983"/>
              <a:gd name="connsiteY5" fmla="*/ 177907 h 270014"/>
              <a:gd name="connsiteX6" fmla="*/ 641546 w 725983"/>
              <a:gd name="connsiteY6" fmla="*/ 269982 h 270014"/>
              <a:gd name="connsiteX7" fmla="*/ 711396 w 725983"/>
              <a:gd name="connsiteY7" fmla="*/ 187432 h 270014"/>
              <a:gd name="connsiteX8" fmla="*/ 657421 w 725983"/>
              <a:gd name="connsiteY8" fmla="*/ 111232 h 270014"/>
              <a:gd name="connsiteX9" fmla="*/ 641546 w 725983"/>
              <a:gd name="connsiteY9" fmla="*/ 60432 h 270014"/>
              <a:gd name="connsiteX10" fmla="*/ 584396 w 725983"/>
              <a:gd name="connsiteY10" fmla="*/ 92182 h 270014"/>
              <a:gd name="connsiteX11" fmla="*/ 568521 w 725983"/>
              <a:gd name="connsiteY11" fmla="*/ 44557 h 270014"/>
              <a:gd name="connsiteX12" fmla="*/ 390721 w 725983"/>
              <a:gd name="connsiteY12" fmla="*/ 35032 h 270014"/>
              <a:gd name="connsiteX13" fmla="*/ 311346 w 725983"/>
              <a:gd name="connsiteY13" fmla="*/ 107 h 270014"/>
              <a:gd name="connsiteX14" fmla="*/ 400246 w 725983"/>
              <a:gd name="connsiteY14" fmla="*/ 47732 h 270014"/>
              <a:gd name="connsiteX15" fmla="*/ 304996 w 725983"/>
              <a:gd name="connsiteY15" fmla="*/ 60432 h 270014"/>
              <a:gd name="connsiteX16" fmla="*/ 197046 w 725983"/>
              <a:gd name="connsiteY16" fmla="*/ 54082 h 270014"/>
              <a:gd name="connsiteX17" fmla="*/ 270071 w 725983"/>
              <a:gd name="connsiteY17" fmla="*/ 69957 h 270014"/>
              <a:gd name="connsiteX18" fmla="*/ 158946 w 725983"/>
              <a:gd name="connsiteY18" fmla="*/ 92182 h 270014"/>
              <a:gd name="connsiteX19" fmla="*/ 12896 w 725983"/>
              <a:gd name="connsiteY19" fmla="*/ 117582 h 27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5983" h="270014">
                <a:moveTo>
                  <a:pt x="12896" y="117582"/>
                </a:moveTo>
                <a:cubicBezTo>
                  <a:pt x="73221" y="114936"/>
                  <a:pt x="450517" y="85832"/>
                  <a:pt x="520896" y="76307"/>
                </a:cubicBezTo>
                <a:cubicBezTo>
                  <a:pt x="591275" y="66782"/>
                  <a:pt x="419825" y="52495"/>
                  <a:pt x="435171" y="60432"/>
                </a:cubicBezTo>
                <a:cubicBezTo>
                  <a:pt x="450517" y="68369"/>
                  <a:pt x="570109" y="99061"/>
                  <a:pt x="612971" y="123932"/>
                </a:cubicBezTo>
                <a:cubicBezTo>
                  <a:pt x="655834" y="148803"/>
                  <a:pt x="673825" y="200661"/>
                  <a:pt x="692346" y="209657"/>
                </a:cubicBezTo>
                <a:cubicBezTo>
                  <a:pt x="710867" y="218653"/>
                  <a:pt x="732563" y="167853"/>
                  <a:pt x="724096" y="177907"/>
                </a:cubicBezTo>
                <a:cubicBezTo>
                  <a:pt x="715629" y="187961"/>
                  <a:pt x="643663" y="268394"/>
                  <a:pt x="641546" y="269982"/>
                </a:cubicBezTo>
                <a:cubicBezTo>
                  <a:pt x="639429" y="271570"/>
                  <a:pt x="708750" y="213890"/>
                  <a:pt x="711396" y="187432"/>
                </a:cubicBezTo>
                <a:cubicBezTo>
                  <a:pt x="714042" y="160974"/>
                  <a:pt x="669063" y="132399"/>
                  <a:pt x="657421" y="111232"/>
                </a:cubicBezTo>
                <a:cubicBezTo>
                  <a:pt x="645779" y="90065"/>
                  <a:pt x="653717" y="63607"/>
                  <a:pt x="641546" y="60432"/>
                </a:cubicBezTo>
                <a:cubicBezTo>
                  <a:pt x="629375" y="57257"/>
                  <a:pt x="596567" y="94828"/>
                  <a:pt x="584396" y="92182"/>
                </a:cubicBezTo>
                <a:cubicBezTo>
                  <a:pt x="572225" y="89536"/>
                  <a:pt x="600800" y="54082"/>
                  <a:pt x="568521" y="44557"/>
                </a:cubicBezTo>
                <a:cubicBezTo>
                  <a:pt x="536242" y="35032"/>
                  <a:pt x="433583" y="42440"/>
                  <a:pt x="390721" y="35032"/>
                </a:cubicBezTo>
                <a:cubicBezTo>
                  <a:pt x="347859" y="27624"/>
                  <a:pt x="309758" y="-2010"/>
                  <a:pt x="311346" y="107"/>
                </a:cubicBezTo>
                <a:cubicBezTo>
                  <a:pt x="312934" y="2224"/>
                  <a:pt x="401304" y="37678"/>
                  <a:pt x="400246" y="47732"/>
                </a:cubicBezTo>
                <a:cubicBezTo>
                  <a:pt x="399188" y="57786"/>
                  <a:pt x="338863" y="59374"/>
                  <a:pt x="304996" y="60432"/>
                </a:cubicBezTo>
                <a:cubicBezTo>
                  <a:pt x="271129" y="61490"/>
                  <a:pt x="202867" y="52494"/>
                  <a:pt x="197046" y="54082"/>
                </a:cubicBezTo>
                <a:cubicBezTo>
                  <a:pt x="191225" y="55669"/>
                  <a:pt x="276421" y="63607"/>
                  <a:pt x="270071" y="69957"/>
                </a:cubicBezTo>
                <a:cubicBezTo>
                  <a:pt x="263721" y="76307"/>
                  <a:pt x="196517" y="85832"/>
                  <a:pt x="158946" y="92182"/>
                </a:cubicBezTo>
                <a:cubicBezTo>
                  <a:pt x="121375" y="98532"/>
                  <a:pt x="-47429" y="120228"/>
                  <a:pt x="12896" y="117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ABC4425D-3BD4-696A-0199-37CBBAFF358E}"/>
              </a:ext>
            </a:extLst>
          </p:cNvPr>
          <p:cNvSpPr/>
          <p:nvPr/>
        </p:nvSpPr>
        <p:spPr>
          <a:xfrm>
            <a:off x="6553198" y="4262840"/>
            <a:ext cx="409652" cy="305995"/>
          </a:xfrm>
          <a:custGeom>
            <a:avLst/>
            <a:gdLst>
              <a:gd name="connsiteX0" fmla="*/ 409577 w 409652"/>
              <a:gd name="connsiteY0" fmla="*/ 1185 h 305995"/>
              <a:gd name="connsiteX1" fmla="*/ 184152 w 409652"/>
              <a:gd name="connsiteY1" fmla="*/ 105960 h 305995"/>
              <a:gd name="connsiteX2" fmla="*/ 257177 w 409652"/>
              <a:gd name="connsiteY2" fmla="*/ 93260 h 305995"/>
              <a:gd name="connsiteX3" fmla="*/ 149227 w 409652"/>
              <a:gd name="connsiteY3" fmla="*/ 182160 h 305995"/>
              <a:gd name="connsiteX4" fmla="*/ 203202 w 409652"/>
              <a:gd name="connsiteY4" fmla="*/ 147235 h 305995"/>
              <a:gd name="connsiteX5" fmla="*/ 180977 w 409652"/>
              <a:gd name="connsiteY5" fmla="*/ 185335 h 305995"/>
              <a:gd name="connsiteX6" fmla="*/ 200027 w 409652"/>
              <a:gd name="connsiteY6" fmla="*/ 210735 h 305995"/>
              <a:gd name="connsiteX7" fmla="*/ 254002 w 409652"/>
              <a:gd name="connsiteY7" fmla="*/ 204385 h 305995"/>
              <a:gd name="connsiteX8" fmla="*/ 276227 w 409652"/>
              <a:gd name="connsiteY8" fmla="*/ 267885 h 305995"/>
              <a:gd name="connsiteX9" fmla="*/ 193677 w 409652"/>
              <a:gd name="connsiteY9" fmla="*/ 229785 h 305995"/>
              <a:gd name="connsiteX10" fmla="*/ 98427 w 409652"/>
              <a:gd name="connsiteY10" fmla="*/ 217085 h 305995"/>
              <a:gd name="connsiteX11" fmla="*/ 2 w 409652"/>
              <a:gd name="connsiteY11" fmla="*/ 305985 h 305995"/>
              <a:gd name="connsiteX12" fmla="*/ 95252 w 409652"/>
              <a:gd name="connsiteY12" fmla="*/ 210735 h 305995"/>
              <a:gd name="connsiteX13" fmla="*/ 152402 w 409652"/>
              <a:gd name="connsiteY13" fmla="*/ 80560 h 305995"/>
              <a:gd name="connsiteX14" fmla="*/ 95252 w 409652"/>
              <a:gd name="connsiteY14" fmla="*/ 150410 h 305995"/>
              <a:gd name="connsiteX15" fmla="*/ 231777 w 409652"/>
              <a:gd name="connsiteY15" fmla="*/ 45635 h 305995"/>
              <a:gd name="connsiteX16" fmla="*/ 295277 w 409652"/>
              <a:gd name="connsiteY16" fmla="*/ 42460 h 305995"/>
              <a:gd name="connsiteX17" fmla="*/ 254002 w 409652"/>
              <a:gd name="connsiteY17" fmla="*/ 45635 h 305995"/>
              <a:gd name="connsiteX18" fmla="*/ 209552 w 409652"/>
              <a:gd name="connsiteY18" fmla="*/ 48810 h 305995"/>
              <a:gd name="connsiteX19" fmla="*/ 409577 w 409652"/>
              <a:gd name="connsiteY19" fmla="*/ 1185 h 30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9652" h="305995">
                <a:moveTo>
                  <a:pt x="409577" y="1185"/>
                </a:moveTo>
                <a:cubicBezTo>
                  <a:pt x="405344" y="10710"/>
                  <a:pt x="209552" y="90614"/>
                  <a:pt x="184152" y="105960"/>
                </a:cubicBezTo>
                <a:cubicBezTo>
                  <a:pt x="158752" y="121306"/>
                  <a:pt x="262998" y="80560"/>
                  <a:pt x="257177" y="93260"/>
                </a:cubicBezTo>
                <a:cubicBezTo>
                  <a:pt x="251356" y="105960"/>
                  <a:pt x="158223" y="173164"/>
                  <a:pt x="149227" y="182160"/>
                </a:cubicBezTo>
                <a:cubicBezTo>
                  <a:pt x="140231" y="191156"/>
                  <a:pt x="197910" y="146706"/>
                  <a:pt x="203202" y="147235"/>
                </a:cubicBezTo>
                <a:cubicBezTo>
                  <a:pt x="208494" y="147764"/>
                  <a:pt x="181506" y="174752"/>
                  <a:pt x="180977" y="185335"/>
                </a:cubicBezTo>
                <a:cubicBezTo>
                  <a:pt x="180448" y="195918"/>
                  <a:pt x="187856" y="207560"/>
                  <a:pt x="200027" y="210735"/>
                </a:cubicBezTo>
                <a:cubicBezTo>
                  <a:pt x="212198" y="213910"/>
                  <a:pt x="241302" y="194860"/>
                  <a:pt x="254002" y="204385"/>
                </a:cubicBezTo>
                <a:cubicBezTo>
                  <a:pt x="266702" y="213910"/>
                  <a:pt x="286281" y="263652"/>
                  <a:pt x="276227" y="267885"/>
                </a:cubicBezTo>
                <a:cubicBezTo>
                  <a:pt x="266173" y="272118"/>
                  <a:pt x="223310" y="238252"/>
                  <a:pt x="193677" y="229785"/>
                </a:cubicBezTo>
                <a:cubicBezTo>
                  <a:pt x="164044" y="221318"/>
                  <a:pt x="130706" y="204385"/>
                  <a:pt x="98427" y="217085"/>
                </a:cubicBezTo>
                <a:cubicBezTo>
                  <a:pt x="66148" y="229785"/>
                  <a:pt x="531" y="307043"/>
                  <a:pt x="2" y="305985"/>
                </a:cubicBezTo>
                <a:cubicBezTo>
                  <a:pt x="-527" y="304927"/>
                  <a:pt x="69852" y="248306"/>
                  <a:pt x="95252" y="210735"/>
                </a:cubicBezTo>
                <a:cubicBezTo>
                  <a:pt x="120652" y="173164"/>
                  <a:pt x="152402" y="90614"/>
                  <a:pt x="152402" y="80560"/>
                </a:cubicBezTo>
                <a:cubicBezTo>
                  <a:pt x="152402" y="70506"/>
                  <a:pt x="82023" y="156231"/>
                  <a:pt x="95252" y="150410"/>
                </a:cubicBezTo>
                <a:cubicBezTo>
                  <a:pt x="108481" y="144589"/>
                  <a:pt x="198440" y="63627"/>
                  <a:pt x="231777" y="45635"/>
                </a:cubicBezTo>
                <a:cubicBezTo>
                  <a:pt x="265114" y="27643"/>
                  <a:pt x="291573" y="42460"/>
                  <a:pt x="295277" y="42460"/>
                </a:cubicBezTo>
                <a:cubicBezTo>
                  <a:pt x="298981" y="42460"/>
                  <a:pt x="254002" y="45635"/>
                  <a:pt x="254002" y="45635"/>
                </a:cubicBezTo>
                <a:cubicBezTo>
                  <a:pt x="239715" y="46693"/>
                  <a:pt x="180448" y="55160"/>
                  <a:pt x="209552" y="48810"/>
                </a:cubicBezTo>
                <a:cubicBezTo>
                  <a:pt x="238656" y="42460"/>
                  <a:pt x="413810" y="-8340"/>
                  <a:pt x="409577" y="1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86A62061-398F-4B62-5624-2CC59B31240F}"/>
              </a:ext>
            </a:extLst>
          </p:cNvPr>
          <p:cNvSpPr/>
          <p:nvPr/>
        </p:nvSpPr>
        <p:spPr>
          <a:xfrm>
            <a:off x="6791275" y="4236403"/>
            <a:ext cx="537976" cy="138983"/>
          </a:xfrm>
          <a:custGeom>
            <a:avLst/>
            <a:gdLst>
              <a:gd name="connsiteX0" fmla="*/ 34975 w 537976"/>
              <a:gd name="connsiteY0" fmla="*/ 24447 h 138983"/>
              <a:gd name="connsiteX1" fmla="*/ 365175 w 537976"/>
              <a:gd name="connsiteY1" fmla="*/ 2222 h 138983"/>
              <a:gd name="connsiteX2" fmla="*/ 285800 w 537976"/>
              <a:gd name="connsiteY2" fmla="*/ 2222 h 138983"/>
              <a:gd name="connsiteX3" fmla="*/ 454075 w 537976"/>
              <a:gd name="connsiteY3" fmla="*/ 14922 h 138983"/>
              <a:gd name="connsiteX4" fmla="*/ 463600 w 537976"/>
              <a:gd name="connsiteY4" fmla="*/ 62547 h 138983"/>
              <a:gd name="connsiteX5" fmla="*/ 450900 w 537976"/>
              <a:gd name="connsiteY5" fmla="*/ 53022 h 138983"/>
              <a:gd name="connsiteX6" fmla="*/ 520750 w 537976"/>
              <a:gd name="connsiteY6" fmla="*/ 87947 h 138983"/>
              <a:gd name="connsiteX7" fmla="*/ 536625 w 537976"/>
              <a:gd name="connsiteY7" fmla="*/ 138747 h 138983"/>
              <a:gd name="connsiteX8" fmla="*/ 495350 w 537976"/>
              <a:gd name="connsiteY8" fmla="*/ 103822 h 138983"/>
              <a:gd name="connsiteX9" fmla="*/ 384225 w 537976"/>
              <a:gd name="connsiteY9" fmla="*/ 33972 h 138983"/>
              <a:gd name="connsiteX10" fmla="*/ 450900 w 537976"/>
              <a:gd name="connsiteY10" fmla="*/ 68897 h 138983"/>
              <a:gd name="connsiteX11" fmla="*/ 209600 w 537976"/>
              <a:gd name="connsiteY11" fmla="*/ 33972 h 138983"/>
              <a:gd name="connsiteX12" fmla="*/ 311200 w 537976"/>
              <a:gd name="connsiteY12" fmla="*/ 53022 h 138983"/>
              <a:gd name="connsiteX13" fmla="*/ 174675 w 537976"/>
              <a:gd name="connsiteY13" fmla="*/ 43497 h 138983"/>
              <a:gd name="connsiteX14" fmla="*/ 50 w 537976"/>
              <a:gd name="connsiteY14" fmla="*/ 87947 h 138983"/>
              <a:gd name="connsiteX15" fmla="*/ 155625 w 537976"/>
              <a:gd name="connsiteY15" fmla="*/ 59372 h 138983"/>
              <a:gd name="connsiteX16" fmla="*/ 34975 w 537976"/>
              <a:gd name="connsiteY16" fmla="*/ 24447 h 13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7976" h="138983">
                <a:moveTo>
                  <a:pt x="34975" y="24447"/>
                </a:moveTo>
                <a:cubicBezTo>
                  <a:pt x="69900" y="14922"/>
                  <a:pt x="323371" y="5926"/>
                  <a:pt x="365175" y="2222"/>
                </a:cubicBezTo>
                <a:cubicBezTo>
                  <a:pt x="406979" y="-1482"/>
                  <a:pt x="270983" y="105"/>
                  <a:pt x="285800" y="2222"/>
                </a:cubicBezTo>
                <a:cubicBezTo>
                  <a:pt x="300617" y="4339"/>
                  <a:pt x="424442" y="4868"/>
                  <a:pt x="454075" y="14922"/>
                </a:cubicBezTo>
                <a:cubicBezTo>
                  <a:pt x="483708" y="24976"/>
                  <a:pt x="463600" y="62547"/>
                  <a:pt x="463600" y="62547"/>
                </a:cubicBezTo>
                <a:cubicBezTo>
                  <a:pt x="463071" y="68897"/>
                  <a:pt x="441375" y="48789"/>
                  <a:pt x="450900" y="53022"/>
                </a:cubicBezTo>
                <a:cubicBezTo>
                  <a:pt x="460425" y="57255"/>
                  <a:pt x="506463" y="73660"/>
                  <a:pt x="520750" y="87947"/>
                </a:cubicBezTo>
                <a:cubicBezTo>
                  <a:pt x="535037" y="102234"/>
                  <a:pt x="540858" y="136101"/>
                  <a:pt x="536625" y="138747"/>
                </a:cubicBezTo>
                <a:cubicBezTo>
                  <a:pt x="532392" y="141393"/>
                  <a:pt x="520750" y="121285"/>
                  <a:pt x="495350" y="103822"/>
                </a:cubicBezTo>
                <a:cubicBezTo>
                  <a:pt x="469950" y="86359"/>
                  <a:pt x="391633" y="39793"/>
                  <a:pt x="384225" y="33972"/>
                </a:cubicBezTo>
                <a:cubicBezTo>
                  <a:pt x="376817" y="28151"/>
                  <a:pt x="480004" y="68897"/>
                  <a:pt x="450900" y="68897"/>
                </a:cubicBezTo>
                <a:cubicBezTo>
                  <a:pt x="421796" y="68897"/>
                  <a:pt x="232883" y="36618"/>
                  <a:pt x="209600" y="33972"/>
                </a:cubicBezTo>
                <a:cubicBezTo>
                  <a:pt x="186317" y="31326"/>
                  <a:pt x="317021" y="51435"/>
                  <a:pt x="311200" y="53022"/>
                </a:cubicBezTo>
                <a:cubicBezTo>
                  <a:pt x="305379" y="54610"/>
                  <a:pt x="226533" y="37676"/>
                  <a:pt x="174675" y="43497"/>
                </a:cubicBezTo>
                <a:cubicBezTo>
                  <a:pt x="122817" y="49318"/>
                  <a:pt x="3225" y="85301"/>
                  <a:pt x="50" y="87947"/>
                </a:cubicBezTo>
                <a:cubicBezTo>
                  <a:pt x="-3125" y="90593"/>
                  <a:pt x="145042" y="71014"/>
                  <a:pt x="155625" y="59372"/>
                </a:cubicBezTo>
                <a:cubicBezTo>
                  <a:pt x="166208" y="47730"/>
                  <a:pt x="50" y="33972"/>
                  <a:pt x="34975" y="24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C1431D4-1598-0836-D96B-0103D0E0D3FC}"/>
              </a:ext>
            </a:extLst>
          </p:cNvPr>
          <p:cNvSpPr/>
          <p:nvPr/>
        </p:nvSpPr>
        <p:spPr>
          <a:xfrm>
            <a:off x="7107383" y="4253846"/>
            <a:ext cx="186367" cy="258714"/>
          </a:xfrm>
          <a:custGeom>
            <a:avLst/>
            <a:gdLst>
              <a:gd name="connsiteX0" fmla="*/ 87167 w 186367"/>
              <a:gd name="connsiteY0" fmla="*/ 654 h 258714"/>
              <a:gd name="connsiteX1" fmla="*/ 185592 w 186367"/>
              <a:gd name="connsiteY1" fmla="*/ 134004 h 258714"/>
              <a:gd name="connsiteX2" fmla="*/ 134792 w 186367"/>
              <a:gd name="connsiteY2" fmla="*/ 95904 h 258714"/>
              <a:gd name="connsiteX3" fmla="*/ 166542 w 186367"/>
              <a:gd name="connsiteY3" fmla="*/ 140354 h 258714"/>
              <a:gd name="connsiteX4" fmla="*/ 1442 w 186367"/>
              <a:gd name="connsiteY4" fmla="*/ 257829 h 258714"/>
              <a:gd name="connsiteX5" fmla="*/ 90342 w 186367"/>
              <a:gd name="connsiteY5" fmla="*/ 191154 h 258714"/>
              <a:gd name="connsiteX6" fmla="*/ 163367 w 186367"/>
              <a:gd name="connsiteY6" fmla="*/ 134004 h 258714"/>
              <a:gd name="connsiteX7" fmla="*/ 118917 w 186367"/>
              <a:gd name="connsiteY7" fmla="*/ 83204 h 258714"/>
              <a:gd name="connsiteX8" fmla="*/ 87167 w 186367"/>
              <a:gd name="connsiteY8" fmla="*/ 654 h 25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367" h="258714">
                <a:moveTo>
                  <a:pt x="87167" y="654"/>
                </a:moveTo>
                <a:cubicBezTo>
                  <a:pt x="98279" y="9121"/>
                  <a:pt x="177655" y="118129"/>
                  <a:pt x="185592" y="134004"/>
                </a:cubicBezTo>
                <a:cubicBezTo>
                  <a:pt x="193529" y="149879"/>
                  <a:pt x="137967" y="94846"/>
                  <a:pt x="134792" y="95904"/>
                </a:cubicBezTo>
                <a:cubicBezTo>
                  <a:pt x="131617" y="96962"/>
                  <a:pt x="188767" y="113367"/>
                  <a:pt x="166542" y="140354"/>
                </a:cubicBezTo>
                <a:cubicBezTo>
                  <a:pt x="144317" y="167341"/>
                  <a:pt x="14142" y="249362"/>
                  <a:pt x="1442" y="257829"/>
                </a:cubicBezTo>
                <a:cubicBezTo>
                  <a:pt x="-11258" y="266296"/>
                  <a:pt x="63354" y="211792"/>
                  <a:pt x="90342" y="191154"/>
                </a:cubicBezTo>
                <a:cubicBezTo>
                  <a:pt x="117330" y="170516"/>
                  <a:pt x="158605" y="151996"/>
                  <a:pt x="163367" y="134004"/>
                </a:cubicBezTo>
                <a:cubicBezTo>
                  <a:pt x="168130" y="116012"/>
                  <a:pt x="132146" y="98021"/>
                  <a:pt x="118917" y="83204"/>
                </a:cubicBezTo>
                <a:cubicBezTo>
                  <a:pt x="105688" y="68387"/>
                  <a:pt x="76055" y="-7813"/>
                  <a:pt x="87167" y="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29841A6C-8B68-FAF6-9ACF-9326681B06E3}"/>
              </a:ext>
            </a:extLst>
          </p:cNvPr>
          <p:cNvSpPr/>
          <p:nvPr/>
        </p:nvSpPr>
        <p:spPr>
          <a:xfrm>
            <a:off x="6286131" y="3959212"/>
            <a:ext cx="1074346" cy="178285"/>
          </a:xfrm>
          <a:custGeom>
            <a:avLst/>
            <a:gdLst>
              <a:gd name="connsiteX0" fmla="*/ 369 w 1074346"/>
              <a:gd name="connsiteY0" fmla="*/ 13 h 178285"/>
              <a:gd name="connsiteX1" fmla="*/ 216269 w 1074346"/>
              <a:gd name="connsiteY1" fmla="*/ 168288 h 178285"/>
              <a:gd name="connsiteX2" fmla="*/ 133719 w 1074346"/>
              <a:gd name="connsiteY2" fmla="*/ 152413 h 178285"/>
              <a:gd name="connsiteX3" fmla="*/ 365494 w 1074346"/>
              <a:gd name="connsiteY3" fmla="*/ 98438 h 178285"/>
              <a:gd name="connsiteX4" fmla="*/ 298819 w 1074346"/>
              <a:gd name="connsiteY4" fmla="*/ 85738 h 178285"/>
              <a:gd name="connsiteX5" fmla="*/ 552819 w 1074346"/>
              <a:gd name="connsiteY5" fmla="*/ 88913 h 178285"/>
              <a:gd name="connsiteX6" fmla="*/ 435344 w 1074346"/>
              <a:gd name="connsiteY6" fmla="*/ 107963 h 178285"/>
              <a:gd name="connsiteX7" fmla="*/ 594094 w 1074346"/>
              <a:gd name="connsiteY7" fmla="*/ 142888 h 178285"/>
              <a:gd name="connsiteX8" fmla="*/ 470269 w 1074346"/>
              <a:gd name="connsiteY8" fmla="*/ 117488 h 178285"/>
              <a:gd name="connsiteX9" fmla="*/ 660769 w 1074346"/>
              <a:gd name="connsiteY9" fmla="*/ 34938 h 178285"/>
              <a:gd name="connsiteX10" fmla="*/ 651244 w 1074346"/>
              <a:gd name="connsiteY10" fmla="*/ 44463 h 178285"/>
              <a:gd name="connsiteX11" fmla="*/ 762369 w 1074346"/>
              <a:gd name="connsiteY11" fmla="*/ 60338 h 178285"/>
              <a:gd name="connsiteX12" fmla="*/ 702044 w 1074346"/>
              <a:gd name="connsiteY12" fmla="*/ 50813 h 178285"/>
              <a:gd name="connsiteX13" fmla="*/ 946519 w 1074346"/>
              <a:gd name="connsiteY13" fmla="*/ 9538 h 178285"/>
              <a:gd name="connsiteX14" fmla="*/ 1067169 w 1074346"/>
              <a:gd name="connsiteY14" fmla="*/ 38113 h 178285"/>
              <a:gd name="connsiteX15" fmla="*/ 743319 w 1074346"/>
              <a:gd name="connsiteY15" fmla="*/ 31763 h 178285"/>
              <a:gd name="connsiteX16" fmla="*/ 375019 w 1074346"/>
              <a:gd name="connsiteY16" fmla="*/ 53988 h 178285"/>
              <a:gd name="connsiteX17" fmla="*/ 441694 w 1074346"/>
              <a:gd name="connsiteY17" fmla="*/ 95263 h 178285"/>
              <a:gd name="connsiteX18" fmla="*/ 171819 w 1074346"/>
              <a:gd name="connsiteY18" fmla="*/ 152413 h 178285"/>
              <a:gd name="connsiteX19" fmla="*/ 92444 w 1074346"/>
              <a:gd name="connsiteY19" fmla="*/ 114313 h 178285"/>
              <a:gd name="connsiteX20" fmla="*/ 162294 w 1074346"/>
              <a:gd name="connsiteY20" fmla="*/ 158763 h 178285"/>
              <a:gd name="connsiteX21" fmla="*/ 369 w 1074346"/>
              <a:gd name="connsiteY21" fmla="*/ 13 h 17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74346" h="178285">
                <a:moveTo>
                  <a:pt x="369" y="13"/>
                </a:moveTo>
                <a:cubicBezTo>
                  <a:pt x="9365" y="1600"/>
                  <a:pt x="194044" y="142888"/>
                  <a:pt x="216269" y="168288"/>
                </a:cubicBezTo>
                <a:cubicBezTo>
                  <a:pt x="238494" y="193688"/>
                  <a:pt x="108848" y="164055"/>
                  <a:pt x="133719" y="152413"/>
                </a:cubicBezTo>
                <a:cubicBezTo>
                  <a:pt x="158590" y="140771"/>
                  <a:pt x="337977" y="109550"/>
                  <a:pt x="365494" y="98438"/>
                </a:cubicBezTo>
                <a:cubicBezTo>
                  <a:pt x="393011" y="87326"/>
                  <a:pt x="267598" y="87325"/>
                  <a:pt x="298819" y="85738"/>
                </a:cubicBezTo>
                <a:cubicBezTo>
                  <a:pt x="330040" y="84151"/>
                  <a:pt x="530065" y="85209"/>
                  <a:pt x="552819" y="88913"/>
                </a:cubicBezTo>
                <a:cubicBezTo>
                  <a:pt x="575573" y="92617"/>
                  <a:pt x="428465" y="98967"/>
                  <a:pt x="435344" y="107963"/>
                </a:cubicBezTo>
                <a:cubicBezTo>
                  <a:pt x="442223" y="116959"/>
                  <a:pt x="588273" y="141301"/>
                  <a:pt x="594094" y="142888"/>
                </a:cubicBezTo>
                <a:cubicBezTo>
                  <a:pt x="599915" y="144476"/>
                  <a:pt x="459157" y="135479"/>
                  <a:pt x="470269" y="117488"/>
                </a:cubicBezTo>
                <a:cubicBezTo>
                  <a:pt x="481381" y="99497"/>
                  <a:pt x="630607" y="47109"/>
                  <a:pt x="660769" y="34938"/>
                </a:cubicBezTo>
                <a:cubicBezTo>
                  <a:pt x="690931" y="22767"/>
                  <a:pt x="634311" y="40230"/>
                  <a:pt x="651244" y="44463"/>
                </a:cubicBezTo>
                <a:cubicBezTo>
                  <a:pt x="668177" y="48696"/>
                  <a:pt x="753902" y="59280"/>
                  <a:pt x="762369" y="60338"/>
                </a:cubicBezTo>
                <a:cubicBezTo>
                  <a:pt x="770836" y="61396"/>
                  <a:pt x="671352" y="59280"/>
                  <a:pt x="702044" y="50813"/>
                </a:cubicBezTo>
                <a:cubicBezTo>
                  <a:pt x="732736" y="42346"/>
                  <a:pt x="885665" y="11655"/>
                  <a:pt x="946519" y="9538"/>
                </a:cubicBezTo>
                <a:cubicBezTo>
                  <a:pt x="1007373" y="7421"/>
                  <a:pt x="1101036" y="34409"/>
                  <a:pt x="1067169" y="38113"/>
                </a:cubicBezTo>
                <a:cubicBezTo>
                  <a:pt x="1033302" y="41817"/>
                  <a:pt x="858677" y="29117"/>
                  <a:pt x="743319" y="31763"/>
                </a:cubicBezTo>
                <a:cubicBezTo>
                  <a:pt x="627961" y="34409"/>
                  <a:pt x="425290" y="43405"/>
                  <a:pt x="375019" y="53988"/>
                </a:cubicBezTo>
                <a:cubicBezTo>
                  <a:pt x="324748" y="64571"/>
                  <a:pt x="475561" y="78859"/>
                  <a:pt x="441694" y="95263"/>
                </a:cubicBezTo>
                <a:cubicBezTo>
                  <a:pt x="407827" y="111667"/>
                  <a:pt x="230027" y="149238"/>
                  <a:pt x="171819" y="152413"/>
                </a:cubicBezTo>
                <a:cubicBezTo>
                  <a:pt x="113611" y="155588"/>
                  <a:pt x="94032" y="113255"/>
                  <a:pt x="92444" y="114313"/>
                </a:cubicBezTo>
                <a:cubicBezTo>
                  <a:pt x="90856" y="115371"/>
                  <a:pt x="174994" y="175167"/>
                  <a:pt x="162294" y="158763"/>
                </a:cubicBezTo>
                <a:cubicBezTo>
                  <a:pt x="149594" y="142359"/>
                  <a:pt x="-8627" y="-1574"/>
                  <a:pt x="36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06716EFA-997F-5BF7-D44B-6C20E97DD5DE}"/>
              </a:ext>
            </a:extLst>
          </p:cNvPr>
          <p:cNvSpPr/>
          <p:nvPr/>
        </p:nvSpPr>
        <p:spPr>
          <a:xfrm>
            <a:off x="6321349" y="3822542"/>
            <a:ext cx="525354" cy="137318"/>
          </a:xfrm>
          <a:custGeom>
            <a:avLst/>
            <a:gdLst>
              <a:gd name="connsiteX0" fmla="*/ 76 w 525354"/>
              <a:gd name="connsiteY0" fmla="*/ 158 h 137318"/>
              <a:gd name="connsiteX1" fmla="*/ 127076 w 525354"/>
              <a:gd name="connsiteY1" fmla="*/ 136683 h 137318"/>
              <a:gd name="connsiteX2" fmla="*/ 203276 w 525354"/>
              <a:gd name="connsiteY2" fmla="*/ 54133 h 137318"/>
              <a:gd name="connsiteX3" fmla="*/ 222326 w 525354"/>
              <a:gd name="connsiteY3" fmla="*/ 123983 h 137318"/>
              <a:gd name="connsiteX4" fmla="*/ 355676 w 525354"/>
              <a:gd name="connsiteY4" fmla="*/ 79533 h 137318"/>
              <a:gd name="connsiteX5" fmla="*/ 422351 w 525354"/>
              <a:gd name="connsiteY5" fmla="*/ 66833 h 137318"/>
              <a:gd name="connsiteX6" fmla="*/ 428701 w 525354"/>
              <a:gd name="connsiteY6" fmla="*/ 25558 h 137318"/>
              <a:gd name="connsiteX7" fmla="*/ 517601 w 525354"/>
              <a:gd name="connsiteY7" fmla="*/ 101758 h 137318"/>
              <a:gd name="connsiteX8" fmla="*/ 520776 w 525354"/>
              <a:gd name="connsiteY8" fmla="*/ 89058 h 137318"/>
              <a:gd name="connsiteX9" fmla="*/ 295351 w 525354"/>
              <a:gd name="connsiteY9" fmla="*/ 95408 h 137318"/>
              <a:gd name="connsiteX10" fmla="*/ 155651 w 525354"/>
              <a:gd name="connsiteY10" fmla="*/ 82708 h 137318"/>
              <a:gd name="connsiteX11" fmla="*/ 146126 w 525354"/>
              <a:gd name="connsiteY11" fmla="*/ 108108 h 137318"/>
              <a:gd name="connsiteX12" fmla="*/ 76 w 525354"/>
              <a:gd name="connsiteY12" fmla="*/ 158 h 13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354" h="137318">
                <a:moveTo>
                  <a:pt x="76" y="158"/>
                </a:moveTo>
                <a:cubicBezTo>
                  <a:pt x="-3099" y="4920"/>
                  <a:pt x="93209" y="127687"/>
                  <a:pt x="127076" y="136683"/>
                </a:cubicBezTo>
                <a:cubicBezTo>
                  <a:pt x="160943" y="145679"/>
                  <a:pt x="187401" y="56250"/>
                  <a:pt x="203276" y="54133"/>
                </a:cubicBezTo>
                <a:cubicBezTo>
                  <a:pt x="219151" y="52016"/>
                  <a:pt x="196926" y="119750"/>
                  <a:pt x="222326" y="123983"/>
                </a:cubicBezTo>
                <a:cubicBezTo>
                  <a:pt x="247726" y="128216"/>
                  <a:pt x="322339" y="89058"/>
                  <a:pt x="355676" y="79533"/>
                </a:cubicBezTo>
                <a:cubicBezTo>
                  <a:pt x="389014" y="70008"/>
                  <a:pt x="410180" y="75829"/>
                  <a:pt x="422351" y="66833"/>
                </a:cubicBezTo>
                <a:cubicBezTo>
                  <a:pt x="434522" y="57837"/>
                  <a:pt x="412826" y="19737"/>
                  <a:pt x="428701" y="25558"/>
                </a:cubicBezTo>
                <a:cubicBezTo>
                  <a:pt x="444576" y="31379"/>
                  <a:pt x="502255" y="91175"/>
                  <a:pt x="517601" y="101758"/>
                </a:cubicBezTo>
                <a:cubicBezTo>
                  <a:pt x="532947" y="112341"/>
                  <a:pt x="520776" y="89058"/>
                  <a:pt x="520776" y="89058"/>
                </a:cubicBezTo>
                <a:cubicBezTo>
                  <a:pt x="483734" y="88000"/>
                  <a:pt x="356205" y="96466"/>
                  <a:pt x="295351" y="95408"/>
                </a:cubicBezTo>
                <a:cubicBezTo>
                  <a:pt x="234497" y="94350"/>
                  <a:pt x="180522" y="80591"/>
                  <a:pt x="155651" y="82708"/>
                </a:cubicBezTo>
                <a:cubicBezTo>
                  <a:pt x="130780" y="84825"/>
                  <a:pt x="169409" y="116575"/>
                  <a:pt x="146126" y="108108"/>
                </a:cubicBezTo>
                <a:cubicBezTo>
                  <a:pt x="122843" y="99641"/>
                  <a:pt x="3251" y="-4604"/>
                  <a:pt x="76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6C2615E8-86FB-6E15-1428-81D0192F95B7}"/>
              </a:ext>
            </a:extLst>
          </p:cNvPr>
          <p:cNvSpPr/>
          <p:nvPr/>
        </p:nvSpPr>
        <p:spPr>
          <a:xfrm>
            <a:off x="6781725" y="3755878"/>
            <a:ext cx="647452" cy="127147"/>
          </a:xfrm>
          <a:custGeom>
            <a:avLst/>
            <a:gdLst>
              <a:gd name="connsiteX0" fmla="*/ 75 w 647452"/>
              <a:gd name="connsiteY0" fmla="*/ 104922 h 127147"/>
              <a:gd name="connsiteX1" fmla="*/ 193750 w 647452"/>
              <a:gd name="connsiteY1" fmla="*/ 89047 h 127147"/>
              <a:gd name="connsiteX2" fmla="*/ 130250 w 647452"/>
              <a:gd name="connsiteY2" fmla="*/ 57297 h 127147"/>
              <a:gd name="connsiteX3" fmla="*/ 409650 w 647452"/>
              <a:gd name="connsiteY3" fmla="*/ 73172 h 127147"/>
              <a:gd name="connsiteX4" fmla="*/ 365200 w 647452"/>
              <a:gd name="connsiteY4" fmla="*/ 147 h 127147"/>
              <a:gd name="connsiteX5" fmla="*/ 469975 w 647452"/>
              <a:gd name="connsiteY5" fmla="*/ 95397 h 127147"/>
              <a:gd name="connsiteX6" fmla="*/ 492200 w 647452"/>
              <a:gd name="connsiteY6" fmla="*/ 54122 h 127147"/>
              <a:gd name="connsiteX7" fmla="*/ 498550 w 647452"/>
              <a:gd name="connsiteY7" fmla="*/ 117622 h 127147"/>
              <a:gd name="connsiteX8" fmla="*/ 641425 w 647452"/>
              <a:gd name="connsiteY8" fmla="*/ 95397 h 127147"/>
              <a:gd name="connsiteX9" fmla="*/ 609675 w 647452"/>
              <a:gd name="connsiteY9" fmla="*/ 127147 h 127147"/>
              <a:gd name="connsiteX10" fmla="*/ 508075 w 647452"/>
              <a:gd name="connsiteY10" fmla="*/ 95397 h 127147"/>
              <a:gd name="connsiteX11" fmla="*/ 219150 w 647452"/>
              <a:gd name="connsiteY11" fmla="*/ 54122 h 127147"/>
              <a:gd name="connsiteX12" fmla="*/ 75 w 647452"/>
              <a:gd name="connsiteY12" fmla="*/ 104922 h 12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7452" h="127147">
                <a:moveTo>
                  <a:pt x="75" y="104922"/>
                </a:moveTo>
                <a:cubicBezTo>
                  <a:pt x="-4158" y="110743"/>
                  <a:pt x="172054" y="96984"/>
                  <a:pt x="193750" y="89047"/>
                </a:cubicBezTo>
                <a:cubicBezTo>
                  <a:pt x="215446" y="81110"/>
                  <a:pt x="94267" y="59943"/>
                  <a:pt x="130250" y="57297"/>
                </a:cubicBezTo>
                <a:cubicBezTo>
                  <a:pt x="166233" y="54651"/>
                  <a:pt x="370492" y="82697"/>
                  <a:pt x="409650" y="73172"/>
                </a:cubicBezTo>
                <a:cubicBezTo>
                  <a:pt x="448808" y="63647"/>
                  <a:pt x="355146" y="-3557"/>
                  <a:pt x="365200" y="147"/>
                </a:cubicBezTo>
                <a:cubicBezTo>
                  <a:pt x="375254" y="3851"/>
                  <a:pt x="448808" y="86401"/>
                  <a:pt x="469975" y="95397"/>
                </a:cubicBezTo>
                <a:cubicBezTo>
                  <a:pt x="491142" y="104393"/>
                  <a:pt x="487438" y="50418"/>
                  <a:pt x="492200" y="54122"/>
                </a:cubicBezTo>
                <a:cubicBezTo>
                  <a:pt x="496962" y="57826"/>
                  <a:pt x="473679" y="110743"/>
                  <a:pt x="498550" y="117622"/>
                </a:cubicBezTo>
                <a:cubicBezTo>
                  <a:pt x="523421" y="124501"/>
                  <a:pt x="622904" y="93810"/>
                  <a:pt x="641425" y="95397"/>
                </a:cubicBezTo>
                <a:cubicBezTo>
                  <a:pt x="659946" y="96984"/>
                  <a:pt x="631900" y="127147"/>
                  <a:pt x="609675" y="127147"/>
                </a:cubicBezTo>
                <a:cubicBezTo>
                  <a:pt x="587450" y="127147"/>
                  <a:pt x="573162" y="107568"/>
                  <a:pt x="508075" y="95397"/>
                </a:cubicBezTo>
                <a:cubicBezTo>
                  <a:pt x="442988" y="83226"/>
                  <a:pt x="304346" y="54122"/>
                  <a:pt x="219150" y="54122"/>
                </a:cubicBezTo>
                <a:cubicBezTo>
                  <a:pt x="133954" y="54122"/>
                  <a:pt x="4308" y="99101"/>
                  <a:pt x="75" y="104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4BF0AF9C-1DE4-EDE0-79E2-A14DB0DC31AC}"/>
              </a:ext>
            </a:extLst>
          </p:cNvPr>
          <p:cNvSpPr/>
          <p:nvPr/>
        </p:nvSpPr>
        <p:spPr>
          <a:xfrm>
            <a:off x="7445194" y="3854435"/>
            <a:ext cx="217759" cy="154173"/>
          </a:xfrm>
          <a:custGeom>
            <a:avLst/>
            <a:gdLst>
              <a:gd name="connsiteX0" fmla="*/ 181 w 217759"/>
              <a:gd name="connsiteY0" fmla="*/ 15 h 154173"/>
              <a:gd name="connsiteX1" fmla="*/ 108131 w 217759"/>
              <a:gd name="connsiteY1" fmla="*/ 38115 h 154173"/>
              <a:gd name="connsiteX2" fmla="*/ 216081 w 217759"/>
              <a:gd name="connsiteY2" fmla="*/ 152415 h 154173"/>
              <a:gd name="connsiteX3" fmla="*/ 168456 w 217759"/>
              <a:gd name="connsiteY3" fmla="*/ 107965 h 154173"/>
              <a:gd name="connsiteX4" fmla="*/ 95431 w 217759"/>
              <a:gd name="connsiteY4" fmla="*/ 114315 h 154173"/>
              <a:gd name="connsiteX5" fmla="*/ 124006 w 217759"/>
              <a:gd name="connsiteY5" fmla="*/ 95265 h 154173"/>
              <a:gd name="connsiteX6" fmla="*/ 82731 w 217759"/>
              <a:gd name="connsiteY6" fmla="*/ 41290 h 154173"/>
              <a:gd name="connsiteX7" fmla="*/ 181 w 217759"/>
              <a:gd name="connsiteY7" fmla="*/ 15 h 15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759" h="154173">
                <a:moveTo>
                  <a:pt x="181" y="15"/>
                </a:moveTo>
                <a:cubicBezTo>
                  <a:pt x="4414" y="-514"/>
                  <a:pt x="72148" y="12715"/>
                  <a:pt x="108131" y="38115"/>
                </a:cubicBezTo>
                <a:cubicBezTo>
                  <a:pt x="144114" y="63515"/>
                  <a:pt x="206027" y="140773"/>
                  <a:pt x="216081" y="152415"/>
                </a:cubicBezTo>
                <a:cubicBezTo>
                  <a:pt x="226135" y="164057"/>
                  <a:pt x="188564" y="114315"/>
                  <a:pt x="168456" y="107965"/>
                </a:cubicBezTo>
                <a:cubicBezTo>
                  <a:pt x="148348" y="101615"/>
                  <a:pt x="102839" y="116432"/>
                  <a:pt x="95431" y="114315"/>
                </a:cubicBezTo>
                <a:cubicBezTo>
                  <a:pt x="88023" y="112198"/>
                  <a:pt x="126123" y="107436"/>
                  <a:pt x="124006" y="95265"/>
                </a:cubicBezTo>
                <a:cubicBezTo>
                  <a:pt x="121889" y="83094"/>
                  <a:pt x="98606" y="56636"/>
                  <a:pt x="82731" y="41290"/>
                </a:cubicBezTo>
                <a:cubicBezTo>
                  <a:pt x="66856" y="25944"/>
                  <a:pt x="-4052" y="544"/>
                  <a:pt x="18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DAEAE07E-33D7-2A48-4048-883F9171FEA7}"/>
              </a:ext>
            </a:extLst>
          </p:cNvPr>
          <p:cNvSpPr/>
          <p:nvPr/>
        </p:nvSpPr>
        <p:spPr>
          <a:xfrm>
            <a:off x="6447571" y="3869603"/>
            <a:ext cx="137665" cy="259924"/>
          </a:xfrm>
          <a:custGeom>
            <a:avLst/>
            <a:gdLst>
              <a:gd name="connsiteX0" fmla="*/ 137379 w 137665"/>
              <a:gd name="connsiteY0" fmla="*/ 3897 h 259924"/>
              <a:gd name="connsiteX1" fmla="*/ 58004 w 137665"/>
              <a:gd name="connsiteY1" fmla="*/ 92797 h 259924"/>
              <a:gd name="connsiteX2" fmla="*/ 61179 w 137665"/>
              <a:gd name="connsiteY2" fmla="*/ 140422 h 259924"/>
              <a:gd name="connsiteX3" fmla="*/ 77054 w 137665"/>
              <a:gd name="connsiteY3" fmla="*/ 108672 h 259924"/>
              <a:gd name="connsiteX4" fmla="*/ 7204 w 137665"/>
              <a:gd name="connsiteY4" fmla="*/ 207097 h 259924"/>
              <a:gd name="connsiteX5" fmla="*/ 4029 w 137665"/>
              <a:gd name="connsiteY5" fmla="*/ 257897 h 259924"/>
              <a:gd name="connsiteX6" fmla="*/ 23079 w 137665"/>
              <a:gd name="connsiteY6" fmla="*/ 140422 h 259924"/>
              <a:gd name="connsiteX7" fmla="*/ 48479 w 137665"/>
              <a:gd name="connsiteY7" fmla="*/ 67397 h 259924"/>
              <a:gd name="connsiteX8" fmla="*/ 26254 w 137665"/>
              <a:gd name="connsiteY8" fmla="*/ 124547 h 259924"/>
              <a:gd name="connsiteX9" fmla="*/ 83404 w 137665"/>
              <a:gd name="connsiteY9" fmla="*/ 26122 h 259924"/>
              <a:gd name="connsiteX10" fmla="*/ 137379 w 137665"/>
              <a:gd name="connsiteY10" fmla="*/ 3897 h 2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65" h="259924">
                <a:moveTo>
                  <a:pt x="137379" y="3897"/>
                </a:moveTo>
                <a:cubicBezTo>
                  <a:pt x="133146" y="15010"/>
                  <a:pt x="70704" y="70043"/>
                  <a:pt x="58004" y="92797"/>
                </a:cubicBezTo>
                <a:cubicBezTo>
                  <a:pt x="45304" y="115551"/>
                  <a:pt x="58004" y="137776"/>
                  <a:pt x="61179" y="140422"/>
                </a:cubicBezTo>
                <a:cubicBezTo>
                  <a:pt x="64354" y="143068"/>
                  <a:pt x="86050" y="97560"/>
                  <a:pt x="77054" y="108672"/>
                </a:cubicBezTo>
                <a:cubicBezTo>
                  <a:pt x="68058" y="119784"/>
                  <a:pt x="19375" y="182226"/>
                  <a:pt x="7204" y="207097"/>
                </a:cubicBezTo>
                <a:cubicBezTo>
                  <a:pt x="-4967" y="231968"/>
                  <a:pt x="1383" y="269010"/>
                  <a:pt x="4029" y="257897"/>
                </a:cubicBezTo>
                <a:cubicBezTo>
                  <a:pt x="6675" y="246784"/>
                  <a:pt x="15671" y="172172"/>
                  <a:pt x="23079" y="140422"/>
                </a:cubicBezTo>
                <a:cubicBezTo>
                  <a:pt x="30487" y="108672"/>
                  <a:pt x="47950" y="70043"/>
                  <a:pt x="48479" y="67397"/>
                </a:cubicBezTo>
                <a:cubicBezTo>
                  <a:pt x="49008" y="64751"/>
                  <a:pt x="20433" y="131426"/>
                  <a:pt x="26254" y="124547"/>
                </a:cubicBezTo>
                <a:cubicBezTo>
                  <a:pt x="32075" y="117668"/>
                  <a:pt x="69116" y="45172"/>
                  <a:pt x="83404" y="26122"/>
                </a:cubicBezTo>
                <a:cubicBezTo>
                  <a:pt x="97691" y="7072"/>
                  <a:pt x="141612" y="-7216"/>
                  <a:pt x="137379" y="3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AABABACA-7944-A3B7-21CF-6D1CEC4B0C57}"/>
              </a:ext>
            </a:extLst>
          </p:cNvPr>
          <p:cNvSpPr/>
          <p:nvPr/>
        </p:nvSpPr>
        <p:spPr>
          <a:xfrm>
            <a:off x="6654797" y="4244965"/>
            <a:ext cx="1044722" cy="319292"/>
          </a:xfrm>
          <a:custGeom>
            <a:avLst/>
            <a:gdLst>
              <a:gd name="connsiteX0" fmla="*/ 539753 w 1044722"/>
              <a:gd name="connsiteY0" fmla="*/ 10 h 319292"/>
              <a:gd name="connsiteX1" fmla="*/ 898528 w 1044722"/>
              <a:gd name="connsiteY1" fmla="*/ 203210 h 319292"/>
              <a:gd name="connsiteX2" fmla="*/ 854078 w 1044722"/>
              <a:gd name="connsiteY2" fmla="*/ 161935 h 319292"/>
              <a:gd name="connsiteX3" fmla="*/ 1044578 w 1044722"/>
              <a:gd name="connsiteY3" fmla="*/ 254010 h 319292"/>
              <a:gd name="connsiteX4" fmla="*/ 819153 w 1044722"/>
              <a:gd name="connsiteY4" fmla="*/ 196860 h 319292"/>
              <a:gd name="connsiteX5" fmla="*/ 498478 w 1044722"/>
              <a:gd name="connsiteY5" fmla="*/ 269885 h 319292"/>
              <a:gd name="connsiteX6" fmla="*/ 568328 w 1044722"/>
              <a:gd name="connsiteY6" fmla="*/ 238135 h 319292"/>
              <a:gd name="connsiteX7" fmla="*/ 450853 w 1044722"/>
              <a:gd name="connsiteY7" fmla="*/ 317510 h 319292"/>
              <a:gd name="connsiteX8" fmla="*/ 298453 w 1044722"/>
              <a:gd name="connsiteY8" fmla="*/ 295285 h 319292"/>
              <a:gd name="connsiteX9" fmla="*/ 3 w 1044722"/>
              <a:gd name="connsiteY9" fmla="*/ 250835 h 319292"/>
              <a:gd name="connsiteX10" fmla="*/ 304803 w 1044722"/>
              <a:gd name="connsiteY10" fmla="*/ 317510 h 319292"/>
              <a:gd name="connsiteX11" fmla="*/ 165103 w 1044722"/>
              <a:gd name="connsiteY11" fmla="*/ 260360 h 319292"/>
              <a:gd name="connsiteX12" fmla="*/ 501653 w 1044722"/>
              <a:gd name="connsiteY12" fmla="*/ 304810 h 319292"/>
              <a:gd name="connsiteX13" fmla="*/ 660403 w 1044722"/>
              <a:gd name="connsiteY13" fmla="*/ 177810 h 319292"/>
              <a:gd name="connsiteX14" fmla="*/ 536578 w 1044722"/>
              <a:gd name="connsiteY14" fmla="*/ 241310 h 319292"/>
              <a:gd name="connsiteX15" fmla="*/ 641353 w 1044722"/>
              <a:gd name="connsiteY15" fmla="*/ 187335 h 319292"/>
              <a:gd name="connsiteX16" fmla="*/ 895353 w 1044722"/>
              <a:gd name="connsiteY16" fmla="*/ 301635 h 319292"/>
              <a:gd name="connsiteX17" fmla="*/ 777878 w 1044722"/>
              <a:gd name="connsiteY17" fmla="*/ 193685 h 319292"/>
              <a:gd name="connsiteX18" fmla="*/ 933453 w 1044722"/>
              <a:gd name="connsiteY18" fmla="*/ 212735 h 319292"/>
              <a:gd name="connsiteX19" fmla="*/ 539753 w 1044722"/>
              <a:gd name="connsiteY19" fmla="*/ 10 h 31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44722" h="319292">
                <a:moveTo>
                  <a:pt x="539753" y="10"/>
                </a:moveTo>
                <a:cubicBezTo>
                  <a:pt x="533932" y="-1578"/>
                  <a:pt x="846141" y="176223"/>
                  <a:pt x="898528" y="203210"/>
                </a:cubicBezTo>
                <a:cubicBezTo>
                  <a:pt x="950916" y="230198"/>
                  <a:pt x="829736" y="153468"/>
                  <a:pt x="854078" y="161935"/>
                </a:cubicBezTo>
                <a:cubicBezTo>
                  <a:pt x="878420" y="170402"/>
                  <a:pt x="1050399" y="248189"/>
                  <a:pt x="1044578" y="254010"/>
                </a:cubicBezTo>
                <a:cubicBezTo>
                  <a:pt x="1038757" y="259831"/>
                  <a:pt x="910170" y="194214"/>
                  <a:pt x="819153" y="196860"/>
                </a:cubicBezTo>
                <a:cubicBezTo>
                  <a:pt x="728136" y="199506"/>
                  <a:pt x="540282" y="263006"/>
                  <a:pt x="498478" y="269885"/>
                </a:cubicBezTo>
                <a:cubicBezTo>
                  <a:pt x="456674" y="276764"/>
                  <a:pt x="576265" y="230198"/>
                  <a:pt x="568328" y="238135"/>
                </a:cubicBezTo>
                <a:cubicBezTo>
                  <a:pt x="560391" y="246072"/>
                  <a:pt x="495832" y="307985"/>
                  <a:pt x="450853" y="317510"/>
                </a:cubicBezTo>
                <a:cubicBezTo>
                  <a:pt x="405874" y="327035"/>
                  <a:pt x="298453" y="295285"/>
                  <a:pt x="298453" y="295285"/>
                </a:cubicBezTo>
                <a:cubicBezTo>
                  <a:pt x="223311" y="284173"/>
                  <a:pt x="-1055" y="247131"/>
                  <a:pt x="3" y="250835"/>
                </a:cubicBezTo>
                <a:cubicBezTo>
                  <a:pt x="1061" y="254539"/>
                  <a:pt x="277286" y="315923"/>
                  <a:pt x="304803" y="317510"/>
                </a:cubicBezTo>
                <a:cubicBezTo>
                  <a:pt x="332320" y="319097"/>
                  <a:pt x="132295" y="262477"/>
                  <a:pt x="165103" y="260360"/>
                </a:cubicBezTo>
                <a:cubicBezTo>
                  <a:pt x="197911" y="258243"/>
                  <a:pt x="419103" y="318568"/>
                  <a:pt x="501653" y="304810"/>
                </a:cubicBezTo>
                <a:cubicBezTo>
                  <a:pt x="584203" y="291052"/>
                  <a:pt x="654582" y="188393"/>
                  <a:pt x="660403" y="177810"/>
                </a:cubicBezTo>
                <a:cubicBezTo>
                  <a:pt x="666224" y="167227"/>
                  <a:pt x="539753" y="239723"/>
                  <a:pt x="536578" y="241310"/>
                </a:cubicBezTo>
                <a:cubicBezTo>
                  <a:pt x="533403" y="242897"/>
                  <a:pt x="581557" y="177281"/>
                  <a:pt x="641353" y="187335"/>
                </a:cubicBezTo>
                <a:cubicBezTo>
                  <a:pt x="701149" y="197389"/>
                  <a:pt x="872599" y="300577"/>
                  <a:pt x="895353" y="301635"/>
                </a:cubicBezTo>
                <a:cubicBezTo>
                  <a:pt x="918107" y="302693"/>
                  <a:pt x="771528" y="208502"/>
                  <a:pt x="777878" y="193685"/>
                </a:cubicBezTo>
                <a:cubicBezTo>
                  <a:pt x="784228" y="178868"/>
                  <a:pt x="968378" y="246602"/>
                  <a:pt x="933453" y="212735"/>
                </a:cubicBezTo>
                <a:cubicBezTo>
                  <a:pt x="898528" y="178868"/>
                  <a:pt x="545574" y="1598"/>
                  <a:pt x="53975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66B55D8-6F88-0E04-E666-9141E777CF0E}"/>
              </a:ext>
            </a:extLst>
          </p:cNvPr>
          <p:cNvSpPr/>
          <p:nvPr/>
        </p:nvSpPr>
        <p:spPr>
          <a:xfrm>
            <a:off x="6834946" y="4216400"/>
            <a:ext cx="366086" cy="312960"/>
          </a:xfrm>
          <a:custGeom>
            <a:avLst/>
            <a:gdLst>
              <a:gd name="connsiteX0" fmla="*/ 299279 w 366086"/>
              <a:gd name="connsiteY0" fmla="*/ 0 h 312960"/>
              <a:gd name="connsiteX1" fmla="*/ 327854 w 366086"/>
              <a:gd name="connsiteY1" fmla="*/ 171450 h 312960"/>
              <a:gd name="connsiteX2" fmla="*/ 362779 w 366086"/>
              <a:gd name="connsiteY2" fmla="*/ 196850 h 312960"/>
              <a:gd name="connsiteX3" fmla="*/ 238954 w 366086"/>
              <a:gd name="connsiteY3" fmla="*/ 266700 h 312960"/>
              <a:gd name="connsiteX4" fmla="*/ 108779 w 366086"/>
              <a:gd name="connsiteY4" fmla="*/ 292100 h 312960"/>
              <a:gd name="connsiteX5" fmla="*/ 131004 w 366086"/>
              <a:gd name="connsiteY5" fmla="*/ 307975 h 312960"/>
              <a:gd name="connsiteX6" fmla="*/ 10354 w 366086"/>
              <a:gd name="connsiteY6" fmla="*/ 200025 h 312960"/>
              <a:gd name="connsiteX7" fmla="*/ 7179 w 366086"/>
              <a:gd name="connsiteY7" fmla="*/ 120650 h 312960"/>
              <a:gd name="connsiteX8" fmla="*/ 16704 w 366086"/>
              <a:gd name="connsiteY8" fmla="*/ 79375 h 312960"/>
              <a:gd name="connsiteX9" fmla="*/ 165929 w 366086"/>
              <a:gd name="connsiteY9" fmla="*/ 47625 h 312960"/>
              <a:gd name="connsiteX10" fmla="*/ 299279 w 366086"/>
              <a:gd name="connsiteY10" fmla="*/ 0 h 31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086" h="312960">
                <a:moveTo>
                  <a:pt x="299279" y="0"/>
                </a:moveTo>
                <a:cubicBezTo>
                  <a:pt x="308275" y="69321"/>
                  <a:pt x="317271" y="138642"/>
                  <a:pt x="327854" y="171450"/>
                </a:cubicBezTo>
                <a:cubicBezTo>
                  <a:pt x="338437" y="204258"/>
                  <a:pt x="377596" y="180975"/>
                  <a:pt x="362779" y="196850"/>
                </a:cubicBezTo>
                <a:cubicBezTo>
                  <a:pt x="347962" y="212725"/>
                  <a:pt x="281287" y="250825"/>
                  <a:pt x="238954" y="266700"/>
                </a:cubicBezTo>
                <a:cubicBezTo>
                  <a:pt x="196621" y="282575"/>
                  <a:pt x="126771" y="285221"/>
                  <a:pt x="108779" y="292100"/>
                </a:cubicBezTo>
                <a:cubicBezTo>
                  <a:pt x="90787" y="298979"/>
                  <a:pt x="147408" y="323321"/>
                  <a:pt x="131004" y="307975"/>
                </a:cubicBezTo>
                <a:cubicBezTo>
                  <a:pt x="114600" y="292629"/>
                  <a:pt x="30991" y="231246"/>
                  <a:pt x="10354" y="200025"/>
                </a:cubicBezTo>
                <a:cubicBezTo>
                  <a:pt x="-10283" y="168804"/>
                  <a:pt x="6121" y="140758"/>
                  <a:pt x="7179" y="120650"/>
                </a:cubicBezTo>
                <a:cubicBezTo>
                  <a:pt x="8237" y="100542"/>
                  <a:pt x="-9754" y="91546"/>
                  <a:pt x="16704" y="79375"/>
                </a:cubicBezTo>
                <a:cubicBezTo>
                  <a:pt x="43162" y="67204"/>
                  <a:pt x="165929" y="47625"/>
                  <a:pt x="165929" y="47625"/>
                </a:cubicBezTo>
                <a:lnTo>
                  <a:pt x="2992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F7A4116D-0633-9151-388B-B672C34F2924}"/>
              </a:ext>
            </a:extLst>
          </p:cNvPr>
          <p:cNvSpPr/>
          <p:nvPr/>
        </p:nvSpPr>
        <p:spPr>
          <a:xfrm>
            <a:off x="6864651" y="4321462"/>
            <a:ext cx="84541" cy="84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CD1B799F-B57F-1D6F-C602-FECD76522CC2}"/>
              </a:ext>
            </a:extLst>
          </p:cNvPr>
          <p:cNvSpPr/>
          <p:nvPr/>
        </p:nvSpPr>
        <p:spPr>
          <a:xfrm>
            <a:off x="5924171" y="3974088"/>
            <a:ext cx="193150" cy="1276896"/>
          </a:xfrm>
          <a:custGeom>
            <a:avLst/>
            <a:gdLst>
              <a:gd name="connsiteX0" fmla="*/ 150662 w 193150"/>
              <a:gd name="connsiteY0" fmla="*/ 26412 h 1276896"/>
              <a:gd name="connsiteX1" fmla="*/ 6729 w 193150"/>
              <a:gd name="connsiteY1" fmla="*/ 822279 h 1276896"/>
              <a:gd name="connsiteX2" fmla="*/ 23662 w 193150"/>
              <a:gd name="connsiteY2" fmla="*/ 826512 h 1276896"/>
              <a:gd name="connsiteX3" fmla="*/ 23662 w 193150"/>
              <a:gd name="connsiteY3" fmla="*/ 1186345 h 1276896"/>
              <a:gd name="connsiteX4" fmla="*/ 36362 w 193150"/>
              <a:gd name="connsiteY4" fmla="*/ 1084745 h 1276896"/>
              <a:gd name="connsiteX5" fmla="*/ 15196 w 193150"/>
              <a:gd name="connsiteY5" fmla="*/ 1271012 h 1276896"/>
              <a:gd name="connsiteX6" fmla="*/ 53296 w 193150"/>
              <a:gd name="connsiteY6" fmla="*/ 1215979 h 1276896"/>
              <a:gd name="connsiteX7" fmla="*/ 192996 w 193150"/>
              <a:gd name="connsiteY7" fmla="*/ 1072045 h 1276896"/>
              <a:gd name="connsiteX8" fmla="*/ 23662 w 193150"/>
              <a:gd name="connsiteY8" fmla="*/ 1228679 h 1276896"/>
              <a:gd name="connsiteX9" fmla="*/ 40596 w 193150"/>
              <a:gd name="connsiteY9" fmla="*/ 940812 h 1276896"/>
              <a:gd name="connsiteX10" fmla="*/ 61762 w 193150"/>
              <a:gd name="connsiteY10" fmla="*/ 394712 h 1276896"/>
              <a:gd name="connsiteX11" fmla="*/ 70229 w 193150"/>
              <a:gd name="connsiteY11" fmla="*/ 559812 h 1276896"/>
              <a:gd name="connsiteX12" fmla="*/ 44829 w 193150"/>
              <a:gd name="connsiteY12" fmla="*/ 170345 h 1276896"/>
              <a:gd name="connsiteX13" fmla="*/ 95629 w 193150"/>
              <a:gd name="connsiteY13" fmla="*/ 373545 h 1276896"/>
              <a:gd name="connsiteX14" fmla="*/ 95629 w 193150"/>
              <a:gd name="connsiteY14" fmla="*/ 204212 h 1276896"/>
              <a:gd name="connsiteX15" fmla="*/ 150662 w 193150"/>
              <a:gd name="connsiteY15" fmla="*/ 26412 h 127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3150" h="1276896">
                <a:moveTo>
                  <a:pt x="150662" y="26412"/>
                </a:moveTo>
                <a:cubicBezTo>
                  <a:pt x="135845" y="129423"/>
                  <a:pt x="27896" y="688929"/>
                  <a:pt x="6729" y="822279"/>
                </a:cubicBezTo>
                <a:cubicBezTo>
                  <a:pt x="-14438" y="955629"/>
                  <a:pt x="20840" y="765834"/>
                  <a:pt x="23662" y="826512"/>
                </a:cubicBezTo>
                <a:cubicBezTo>
                  <a:pt x="26484" y="887190"/>
                  <a:pt x="21545" y="1143306"/>
                  <a:pt x="23662" y="1186345"/>
                </a:cubicBezTo>
                <a:cubicBezTo>
                  <a:pt x="25779" y="1229384"/>
                  <a:pt x="37773" y="1070634"/>
                  <a:pt x="36362" y="1084745"/>
                </a:cubicBezTo>
                <a:cubicBezTo>
                  <a:pt x="34951" y="1098856"/>
                  <a:pt x="12374" y="1249140"/>
                  <a:pt x="15196" y="1271012"/>
                </a:cubicBezTo>
                <a:cubicBezTo>
                  <a:pt x="18018" y="1292884"/>
                  <a:pt x="23663" y="1249140"/>
                  <a:pt x="53296" y="1215979"/>
                </a:cubicBezTo>
                <a:cubicBezTo>
                  <a:pt x="82929" y="1182818"/>
                  <a:pt x="197935" y="1069928"/>
                  <a:pt x="192996" y="1072045"/>
                </a:cubicBezTo>
                <a:cubicBezTo>
                  <a:pt x="188057" y="1074162"/>
                  <a:pt x="49062" y="1250551"/>
                  <a:pt x="23662" y="1228679"/>
                </a:cubicBezTo>
                <a:cubicBezTo>
                  <a:pt x="-1738" y="1206807"/>
                  <a:pt x="34246" y="1079806"/>
                  <a:pt x="40596" y="940812"/>
                </a:cubicBezTo>
                <a:cubicBezTo>
                  <a:pt x="46946" y="801818"/>
                  <a:pt x="56823" y="458212"/>
                  <a:pt x="61762" y="394712"/>
                </a:cubicBezTo>
                <a:cubicBezTo>
                  <a:pt x="66701" y="331212"/>
                  <a:pt x="73051" y="597206"/>
                  <a:pt x="70229" y="559812"/>
                </a:cubicBezTo>
                <a:cubicBezTo>
                  <a:pt x="67407" y="522418"/>
                  <a:pt x="40596" y="201390"/>
                  <a:pt x="44829" y="170345"/>
                </a:cubicBezTo>
                <a:cubicBezTo>
                  <a:pt x="49062" y="139300"/>
                  <a:pt x="87162" y="367901"/>
                  <a:pt x="95629" y="373545"/>
                </a:cubicBezTo>
                <a:cubicBezTo>
                  <a:pt x="104096" y="379189"/>
                  <a:pt x="86457" y="257129"/>
                  <a:pt x="95629" y="204212"/>
                </a:cubicBezTo>
                <a:cubicBezTo>
                  <a:pt x="104801" y="151295"/>
                  <a:pt x="165479" y="-76599"/>
                  <a:pt x="150662" y="26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3D1A2081-ADBF-53C8-E476-FC5BC842F69D}"/>
              </a:ext>
            </a:extLst>
          </p:cNvPr>
          <p:cNvSpPr/>
          <p:nvPr/>
        </p:nvSpPr>
        <p:spPr>
          <a:xfrm>
            <a:off x="5630288" y="4922989"/>
            <a:ext cx="288145" cy="665882"/>
          </a:xfrm>
          <a:custGeom>
            <a:avLst/>
            <a:gdLst>
              <a:gd name="connsiteX0" fmla="*/ 287912 w 288145"/>
              <a:gd name="connsiteY0" fmla="*/ 378 h 665882"/>
              <a:gd name="connsiteX1" fmla="*/ 207479 w 288145"/>
              <a:gd name="connsiteY1" fmla="*/ 245911 h 665882"/>
              <a:gd name="connsiteX2" fmla="*/ 224412 w 288145"/>
              <a:gd name="connsiteY2" fmla="*/ 250144 h 665882"/>
              <a:gd name="connsiteX3" fmla="*/ 84712 w 288145"/>
              <a:gd name="connsiteY3" fmla="*/ 389844 h 665882"/>
              <a:gd name="connsiteX4" fmla="*/ 76245 w 288145"/>
              <a:gd name="connsiteY4" fmla="*/ 415244 h 665882"/>
              <a:gd name="connsiteX5" fmla="*/ 46612 w 288145"/>
              <a:gd name="connsiteY5" fmla="*/ 478744 h 665882"/>
              <a:gd name="connsiteX6" fmla="*/ 12745 w 288145"/>
              <a:gd name="connsiteY6" fmla="*/ 563411 h 665882"/>
              <a:gd name="connsiteX7" fmla="*/ 42379 w 288145"/>
              <a:gd name="connsiteY7" fmla="*/ 495678 h 665882"/>
              <a:gd name="connsiteX8" fmla="*/ 8512 w 288145"/>
              <a:gd name="connsiteY8" fmla="*/ 567644 h 665882"/>
              <a:gd name="connsiteX9" fmla="*/ 8512 w 288145"/>
              <a:gd name="connsiteY9" fmla="*/ 665011 h 665882"/>
              <a:gd name="connsiteX10" fmla="*/ 45 w 288145"/>
              <a:gd name="connsiteY10" fmla="*/ 609978 h 665882"/>
              <a:gd name="connsiteX11" fmla="*/ 12745 w 288145"/>
              <a:gd name="connsiteY11" fmla="*/ 516844 h 665882"/>
              <a:gd name="connsiteX12" fmla="*/ 21212 w 288145"/>
              <a:gd name="connsiteY12" fmla="*/ 559178 h 665882"/>
              <a:gd name="connsiteX13" fmla="*/ 118579 w 288145"/>
              <a:gd name="connsiteY13" fmla="*/ 368678 h 665882"/>
              <a:gd name="connsiteX14" fmla="*/ 177845 w 288145"/>
              <a:gd name="connsiteY14" fmla="*/ 309411 h 665882"/>
              <a:gd name="connsiteX15" fmla="*/ 287912 w 288145"/>
              <a:gd name="connsiteY15" fmla="*/ 378 h 66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8145" h="665882">
                <a:moveTo>
                  <a:pt x="287912" y="378"/>
                </a:moveTo>
                <a:cubicBezTo>
                  <a:pt x="292851" y="-10205"/>
                  <a:pt x="218062" y="204283"/>
                  <a:pt x="207479" y="245911"/>
                </a:cubicBezTo>
                <a:cubicBezTo>
                  <a:pt x="196896" y="287539"/>
                  <a:pt x="244873" y="226155"/>
                  <a:pt x="224412" y="250144"/>
                </a:cubicBezTo>
                <a:cubicBezTo>
                  <a:pt x="203951" y="274133"/>
                  <a:pt x="84712" y="389844"/>
                  <a:pt x="84712" y="389844"/>
                </a:cubicBezTo>
                <a:cubicBezTo>
                  <a:pt x="60018" y="417361"/>
                  <a:pt x="82595" y="400427"/>
                  <a:pt x="76245" y="415244"/>
                </a:cubicBezTo>
                <a:cubicBezTo>
                  <a:pt x="69895" y="430061"/>
                  <a:pt x="57195" y="454050"/>
                  <a:pt x="46612" y="478744"/>
                </a:cubicBezTo>
                <a:cubicBezTo>
                  <a:pt x="36029" y="503438"/>
                  <a:pt x="13450" y="560589"/>
                  <a:pt x="12745" y="563411"/>
                </a:cubicBezTo>
                <a:cubicBezTo>
                  <a:pt x="12040" y="566233"/>
                  <a:pt x="43084" y="494973"/>
                  <a:pt x="42379" y="495678"/>
                </a:cubicBezTo>
                <a:cubicBezTo>
                  <a:pt x="41674" y="496383"/>
                  <a:pt x="14156" y="539422"/>
                  <a:pt x="8512" y="567644"/>
                </a:cubicBezTo>
                <a:cubicBezTo>
                  <a:pt x="2867" y="595866"/>
                  <a:pt x="9923" y="657955"/>
                  <a:pt x="8512" y="665011"/>
                </a:cubicBezTo>
                <a:cubicBezTo>
                  <a:pt x="7101" y="672067"/>
                  <a:pt x="-660" y="634672"/>
                  <a:pt x="45" y="609978"/>
                </a:cubicBezTo>
                <a:cubicBezTo>
                  <a:pt x="750" y="585284"/>
                  <a:pt x="9217" y="525311"/>
                  <a:pt x="12745" y="516844"/>
                </a:cubicBezTo>
                <a:cubicBezTo>
                  <a:pt x="16273" y="508377"/>
                  <a:pt x="3573" y="583872"/>
                  <a:pt x="21212" y="559178"/>
                </a:cubicBezTo>
                <a:cubicBezTo>
                  <a:pt x="38851" y="534484"/>
                  <a:pt x="92474" y="410306"/>
                  <a:pt x="118579" y="368678"/>
                </a:cubicBezTo>
                <a:cubicBezTo>
                  <a:pt x="144684" y="327050"/>
                  <a:pt x="148212" y="367972"/>
                  <a:pt x="177845" y="309411"/>
                </a:cubicBezTo>
                <a:cubicBezTo>
                  <a:pt x="207478" y="250850"/>
                  <a:pt x="282973" y="10961"/>
                  <a:pt x="287912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6578BA41-F2C6-48AB-DF42-D85E4A09861A}"/>
              </a:ext>
            </a:extLst>
          </p:cNvPr>
          <p:cNvSpPr/>
          <p:nvPr/>
        </p:nvSpPr>
        <p:spPr>
          <a:xfrm>
            <a:off x="5884163" y="4864057"/>
            <a:ext cx="101774" cy="279574"/>
          </a:xfrm>
          <a:custGeom>
            <a:avLst/>
            <a:gdLst>
              <a:gd name="connsiteX0" fmla="*/ 101770 w 101774"/>
              <a:gd name="connsiteY0" fmla="*/ 43 h 279574"/>
              <a:gd name="connsiteX1" fmla="*/ 12870 w 101774"/>
              <a:gd name="connsiteY1" fmla="*/ 165143 h 279574"/>
              <a:gd name="connsiteX2" fmla="*/ 8637 w 101774"/>
              <a:gd name="connsiteY2" fmla="*/ 279443 h 279574"/>
              <a:gd name="connsiteX3" fmla="*/ 170 w 101774"/>
              <a:gd name="connsiteY3" fmla="*/ 186310 h 279574"/>
              <a:gd name="connsiteX4" fmla="*/ 17104 w 101774"/>
              <a:gd name="connsiteY4" fmla="*/ 110110 h 279574"/>
              <a:gd name="connsiteX5" fmla="*/ 8637 w 101774"/>
              <a:gd name="connsiteY5" fmla="*/ 148210 h 279574"/>
              <a:gd name="connsiteX6" fmla="*/ 101770 w 101774"/>
              <a:gd name="connsiteY6" fmla="*/ 43 h 27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74" h="279574">
                <a:moveTo>
                  <a:pt x="101770" y="43"/>
                </a:moveTo>
                <a:cubicBezTo>
                  <a:pt x="102475" y="2865"/>
                  <a:pt x="28392" y="118576"/>
                  <a:pt x="12870" y="165143"/>
                </a:cubicBezTo>
                <a:cubicBezTo>
                  <a:pt x="-2652" y="211710"/>
                  <a:pt x="10754" y="275915"/>
                  <a:pt x="8637" y="279443"/>
                </a:cubicBezTo>
                <a:cubicBezTo>
                  <a:pt x="6520" y="282971"/>
                  <a:pt x="-1241" y="214532"/>
                  <a:pt x="170" y="186310"/>
                </a:cubicBezTo>
                <a:cubicBezTo>
                  <a:pt x="1581" y="158088"/>
                  <a:pt x="17104" y="110110"/>
                  <a:pt x="17104" y="110110"/>
                </a:cubicBezTo>
                <a:cubicBezTo>
                  <a:pt x="18515" y="103760"/>
                  <a:pt x="-3357" y="162321"/>
                  <a:pt x="8637" y="148210"/>
                </a:cubicBezTo>
                <a:cubicBezTo>
                  <a:pt x="20631" y="134099"/>
                  <a:pt x="101065" y="-2779"/>
                  <a:pt x="10177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6EED32F8-5CE4-2F1C-5BBE-FFC2DFAF538E}"/>
              </a:ext>
            </a:extLst>
          </p:cNvPr>
          <p:cNvSpPr/>
          <p:nvPr/>
        </p:nvSpPr>
        <p:spPr>
          <a:xfrm>
            <a:off x="6050673" y="4355763"/>
            <a:ext cx="79370" cy="720932"/>
          </a:xfrm>
          <a:custGeom>
            <a:avLst/>
            <a:gdLst>
              <a:gd name="connsiteX0" fmla="*/ 74960 w 79370"/>
              <a:gd name="connsiteY0" fmla="*/ 337 h 720932"/>
              <a:gd name="connsiteX1" fmla="*/ 79194 w 79370"/>
              <a:gd name="connsiteY1" fmla="*/ 364404 h 720932"/>
              <a:gd name="connsiteX2" fmla="*/ 70727 w 79370"/>
              <a:gd name="connsiteY2" fmla="*/ 313604 h 720932"/>
              <a:gd name="connsiteX3" fmla="*/ 28394 w 79370"/>
              <a:gd name="connsiteY3" fmla="*/ 499870 h 720932"/>
              <a:gd name="connsiteX4" fmla="*/ 32627 w 79370"/>
              <a:gd name="connsiteY4" fmla="*/ 457537 h 720932"/>
              <a:gd name="connsiteX5" fmla="*/ 49560 w 79370"/>
              <a:gd name="connsiteY5" fmla="*/ 593004 h 720932"/>
              <a:gd name="connsiteX6" fmla="*/ 15694 w 79370"/>
              <a:gd name="connsiteY6" fmla="*/ 720004 h 720932"/>
              <a:gd name="connsiteX7" fmla="*/ 2994 w 79370"/>
              <a:gd name="connsiteY7" fmla="*/ 525270 h 720932"/>
              <a:gd name="connsiteX8" fmla="*/ 70727 w 79370"/>
              <a:gd name="connsiteY8" fmla="*/ 339004 h 720932"/>
              <a:gd name="connsiteX9" fmla="*/ 32627 w 79370"/>
              <a:gd name="connsiteY9" fmla="*/ 466004 h 720932"/>
              <a:gd name="connsiteX10" fmla="*/ 58027 w 79370"/>
              <a:gd name="connsiteY10" fmla="*/ 300904 h 720932"/>
              <a:gd name="connsiteX11" fmla="*/ 74960 w 79370"/>
              <a:gd name="connsiteY11" fmla="*/ 337 h 72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370" h="720932">
                <a:moveTo>
                  <a:pt x="74960" y="337"/>
                </a:moveTo>
                <a:cubicBezTo>
                  <a:pt x="78488" y="10920"/>
                  <a:pt x="79899" y="312193"/>
                  <a:pt x="79194" y="364404"/>
                </a:cubicBezTo>
                <a:cubicBezTo>
                  <a:pt x="78489" y="416615"/>
                  <a:pt x="79194" y="291026"/>
                  <a:pt x="70727" y="313604"/>
                </a:cubicBezTo>
                <a:cubicBezTo>
                  <a:pt x="62260" y="336182"/>
                  <a:pt x="34744" y="475881"/>
                  <a:pt x="28394" y="499870"/>
                </a:cubicBezTo>
                <a:cubicBezTo>
                  <a:pt x="22044" y="523859"/>
                  <a:pt x="29099" y="442015"/>
                  <a:pt x="32627" y="457537"/>
                </a:cubicBezTo>
                <a:cubicBezTo>
                  <a:pt x="36155" y="473059"/>
                  <a:pt x="52382" y="549260"/>
                  <a:pt x="49560" y="593004"/>
                </a:cubicBezTo>
                <a:cubicBezTo>
                  <a:pt x="46738" y="636748"/>
                  <a:pt x="23455" y="731293"/>
                  <a:pt x="15694" y="720004"/>
                </a:cubicBezTo>
                <a:cubicBezTo>
                  <a:pt x="7933" y="708715"/>
                  <a:pt x="-6178" y="588770"/>
                  <a:pt x="2994" y="525270"/>
                </a:cubicBezTo>
                <a:cubicBezTo>
                  <a:pt x="12166" y="461770"/>
                  <a:pt x="65788" y="348882"/>
                  <a:pt x="70727" y="339004"/>
                </a:cubicBezTo>
                <a:cubicBezTo>
                  <a:pt x="75666" y="329126"/>
                  <a:pt x="34744" y="472354"/>
                  <a:pt x="32627" y="466004"/>
                </a:cubicBezTo>
                <a:cubicBezTo>
                  <a:pt x="30510" y="459654"/>
                  <a:pt x="53794" y="370754"/>
                  <a:pt x="58027" y="300904"/>
                </a:cubicBezTo>
                <a:cubicBezTo>
                  <a:pt x="62260" y="231054"/>
                  <a:pt x="71432" y="-10246"/>
                  <a:pt x="74960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89AB28A2-2581-BA8C-F0A3-41B1EED9FE38}"/>
              </a:ext>
            </a:extLst>
          </p:cNvPr>
          <p:cNvSpPr/>
          <p:nvPr/>
        </p:nvSpPr>
        <p:spPr>
          <a:xfrm>
            <a:off x="5667330" y="5168747"/>
            <a:ext cx="251153" cy="349406"/>
          </a:xfrm>
          <a:custGeom>
            <a:avLst/>
            <a:gdLst>
              <a:gd name="connsiteX0" fmla="*/ 250870 w 251153"/>
              <a:gd name="connsiteY0" fmla="*/ 153 h 349406"/>
              <a:gd name="connsiteX1" fmla="*/ 203245 w 251153"/>
              <a:gd name="connsiteY1" fmla="*/ 130328 h 349406"/>
              <a:gd name="connsiteX2" fmla="*/ 196895 w 251153"/>
              <a:gd name="connsiteY2" fmla="*/ 238278 h 349406"/>
              <a:gd name="connsiteX3" fmla="*/ 196895 w 251153"/>
              <a:gd name="connsiteY3" fmla="*/ 184303 h 349406"/>
              <a:gd name="connsiteX4" fmla="*/ 117520 w 251153"/>
              <a:gd name="connsiteY4" fmla="*/ 254153 h 349406"/>
              <a:gd name="connsiteX5" fmla="*/ 45 w 251153"/>
              <a:gd name="connsiteY5" fmla="*/ 349403 h 349406"/>
              <a:gd name="connsiteX6" fmla="*/ 104820 w 251153"/>
              <a:gd name="connsiteY6" fmla="*/ 250978 h 349406"/>
              <a:gd name="connsiteX7" fmla="*/ 203245 w 251153"/>
              <a:gd name="connsiteY7" fmla="*/ 219228 h 349406"/>
              <a:gd name="connsiteX8" fmla="*/ 123870 w 251153"/>
              <a:gd name="connsiteY8" fmla="*/ 317653 h 349406"/>
              <a:gd name="connsiteX9" fmla="*/ 190545 w 251153"/>
              <a:gd name="connsiteY9" fmla="*/ 231928 h 349406"/>
              <a:gd name="connsiteX10" fmla="*/ 225470 w 251153"/>
              <a:gd name="connsiteY10" fmla="*/ 171603 h 349406"/>
              <a:gd name="connsiteX11" fmla="*/ 203245 w 251153"/>
              <a:gd name="connsiteY11" fmla="*/ 155728 h 349406"/>
              <a:gd name="connsiteX12" fmla="*/ 222295 w 251153"/>
              <a:gd name="connsiteY12" fmla="*/ 104928 h 349406"/>
              <a:gd name="connsiteX13" fmla="*/ 250870 w 251153"/>
              <a:gd name="connsiteY13" fmla="*/ 153 h 34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153" h="349406">
                <a:moveTo>
                  <a:pt x="250870" y="153"/>
                </a:moveTo>
                <a:cubicBezTo>
                  <a:pt x="247695" y="4386"/>
                  <a:pt x="212241" y="90641"/>
                  <a:pt x="203245" y="130328"/>
                </a:cubicBezTo>
                <a:cubicBezTo>
                  <a:pt x="194249" y="170015"/>
                  <a:pt x="197953" y="229282"/>
                  <a:pt x="196895" y="238278"/>
                </a:cubicBezTo>
                <a:cubicBezTo>
                  <a:pt x="195837" y="247274"/>
                  <a:pt x="210124" y="181657"/>
                  <a:pt x="196895" y="184303"/>
                </a:cubicBezTo>
                <a:cubicBezTo>
                  <a:pt x="183666" y="186949"/>
                  <a:pt x="150328" y="226636"/>
                  <a:pt x="117520" y="254153"/>
                </a:cubicBezTo>
                <a:cubicBezTo>
                  <a:pt x="84712" y="281670"/>
                  <a:pt x="2162" y="349932"/>
                  <a:pt x="45" y="349403"/>
                </a:cubicBezTo>
                <a:cubicBezTo>
                  <a:pt x="-2072" y="348874"/>
                  <a:pt x="70953" y="272674"/>
                  <a:pt x="104820" y="250978"/>
                </a:cubicBezTo>
                <a:cubicBezTo>
                  <a:pt x="138687" y="229282"/>
                  <a:pt x="200070" y="208115"/>
                  <a:pt x="203245" y="219228"/>
                </a:cubicBezTo>
                <a:cubicBezTo>
                  <a:pt x="206420" y="230341"/>
                  <a:pt x="125987" y="315536"/>
                  <a:pt x="123870" y="317653"/>
                </a:cubicBezTo>
                <a:cubicBezTo>
                  <a:pt x="121753" y="319770"/>
                  <a:pt x="173612" y="256270"/>
                  <a:pt x="190545" y="231928"/>
                </a:cubicBezTo>
                <a:cubicBezTo>
                  <a:pt x="207478" y="207586"/>
                  <a:pt x="223353" y="184303"/>
                  <a:pt x="225470" y="171603"/>
                </a:cubicBezTo>
                <a:cubicBezTo>
                  <a:pt x="227587" y="158903"/>
                  <a:pt x="203774" y="166840"/>
                  <a:pt x="203245" y="155728"/>
                </a:cubicBezTo>
                <a:cubicBezTo>
                  <a:pt x="202716" y="144616"/>
                  <a:pt x="214887" y="129270"/>
                  <a:pt x="222295" y="104928"/>
                </a:cubicBezTo>
                <a:cubicBezTo>
                  <a:pt x="229703" y="80586"/>
                  <a:pt x="254045" y="-4080"/>
                  <a:pt x="250870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6DA3F36-7139-22D1-1871-BDE0D39C78E8}"/>
              </a:ext>
            </a:extLst>
          </p:cNvPr>
          <p:cNvSpPr/>
          <p:nvPr/>
        </p:nvSpPr>
        <p:spPr>
          <a:xfrm>
            <a:off x="5984368" y="4993106"/>
            <a:ext cx="257313" cy="502510"/>
          </a:xfrm>
          <a:custGeom>
            <a:avLst/>
            <a:gdLst>
              <a:gd name="connsiteX0" fmla="*/ 175132 w 257313"/>
              <a:gd name="connsiteY0" fmla="*/ 1169 h 502510"/>
              <a:gd name="connsiteX1" fmla="*/ 254507 w 257313"/>
              <a:gd name="connsiteY1" fmla="*/ 172619 h 502510"/>
              <a:gd name="connsiteX2" fmla="*/ 219582 w 257313"/>
              <a:gd name="connsiteY2" fmla="*/ 232944 h 502510"/>
              <a:gd name="connsiteX3" fmla="*/ 35432 w 257313"/>
              <a:gd name="connsiteY3" fmla="*/ 340894 h 502510"/>
              <a:gd name="connsiteX4" fmla="*/ 41782 w 257313"/>
              <a:gd name="connsiteY4" fmla="*/ 499644 h 502510"/>
              <a:gd name="connsiteX5" fmla="*/ 10032 w 257313"/>
              <a:gd name="connsiteY5" fmla="*/ 432969 h 502510"/>
              <a:gd name="connsiteX6" fmla="*/ 507 w 257313"/>
              <a:gd name="connsiteY6" fmla="*/ 305969 h 502510"/>
              <a:gd name="connsiteX7" fmla="*/ 22732 w 257313"/>
              <a:gd name="connsiteY7" fmla="*/ 382169 h 502510"/>
              <a:gd name="connsiteX8" fmla="*/ 95757 w 257313"/>
              <a:gd name="connsiteY8" fmla="*/ 302794 h 502510"/>
              <a:gd name="connsiteX9" fmla="*/ 184657 w 257313"/>
              <a:gd name="connsiteY9" fmla="*/ 207544 h 502510"/>
              <a:gd name="connsiteX10" fmla="*/ 175132 w 257313"/>
              <a:gd name="connsiteY10" fmla="*/ 229769 h 502510"/>
              <a:gd name="connsiteX11" fmla="*/ 203707 w 257313"/>
              <a:gd name="connsiteY11" fmla="*/ 210719 h 502510"/>
              <a:gd name="connsiteX12" fmla="*/ 241807 w 257313"/>
              <a:gd name="connsiteY12" fmla="*/ 188494 h 502510"/>
              <a:gd name="connsiteX13" fmla="*/ 219582 w 257313"/>
              <a:gd name="connsiteY13" fmla="*/ 99594 h 502510"/>
              <a:gd name="connsiteX14" fmla="*/ 175132 w 257313"/>
              <a:gd name="connsiteY14" fmla="*/ 1169 h 50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313" h="502510">
                <a:moveTo>
                  <a:pt x="175132" y="1169"/>
                </a:moveTo>
                <a:cubicBezTo>
                  <a:pt x="180953" y="13340"/>
                  <a:pt x="247099" y="133990"/>
                  <a:pt x="254507" y="172619"/>
                </a:cubicBezTo>
                <a:cubicBezTo>
                  <a:pt x="261915" y="211248"/>
                  <a:pt x="256094" y="204898"/>
                  <a:pt x="219582" y="232944"/>
                </a:cubicBezTo>
                <a:cubicBezTo>
                  <a:pt x="183070" y="260990"/>
                  <a:pt x="65065" y="296444"/>
                  <a:pt x="35432" y="340894"/>
                </a:cubicBezTo>
                <a:cubicBezTo>
                  <a:pt x="5799" y="385344"/>
                  <a:pt x="46015" y="484298"/>
                  <a:pt x="41782" y="499644"/>
                </a:cubicBezTo>
                <a:cubicBezTo>
                  <a:pt x="37549" y="514990"/>
                  <a:pt x="16911" y="465248"/>
                  <a:pt x="10032" y="432969"/>
                </a:cubicBezTo>
                <a:cubicBezTo>
                  <a:pt x="3153" y="400690"/>
                  <a:pt x="-1610" y="314436"/>
                  <a:pt x="507" y="305969"/>
                </a:cubicBezTo>
                <a:cubicBezTo>
                  <a:pt x="2624" y="297502"/>
                  <a:pt x="6857" y="382698"/>
                  <a:pt x="22732" y="382169"/>
                </a:cubicBezTo>
                <a:cubicBezTo>
                  <a:pt x="38607" y="381640"/>
                  <a:pt x="95757" y="302794"/>
                  <a:pt x="95757" y="302794"/>
                </a:cubicBezTo>
                <a:cubicBezTo>
                  <a:pt x="122744" y="273690"/>
                  <a:pt x="171428" y="219715"/>
                  <a:pt x="184657" y="207544"/>
                </a:cubicBezTo>
                <a:cubicBezTo>
                  <a:pt x="197886" y="195373"/>
                  <a:pt x="171957" y="229240"/>
                  <a:pt x="175132" y="229769"/>
                </a:cubicBezTo>
                <a:cubicBezTo>
                  <a:pt x="178307" y="230298"/>
                  <a:pt x="192595" y="217598"/>
                  <a:pt x="203707" y="210719"/>
                </a:cubicBezTo>
                <a:cubicBezTo>
                  <a:pt x="214819" y="203840"/>
                  <a:pt x="239161" y="207015"/>
                  <a:pt x="241807" y="188494"/>
                </a:cubicBezTo>
                <a:cubicBezTo>
                  <a:pt x="244453" y="169973"/>
                  <a:pt x="227519" y="123936"/>
                  <a:pt x="219582" y="99594"/>
                </a:cubicBezTo>
                <a:cubicBezTo>
                  <a:pt x="211645" y="75252"/>
                  <a:pt x="169311" y="-11002"/>
                  <a:pt x="175132" y="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A0587FE8-2C37-F471-3FC3-355CBBB1826C}"/>
              </a:ext>
            </a:extLst>
          </p:cNvPr>
          <p:cNvSpPr/>
          <p:nvPr/>
        </p:nvSpPr>
        <p:spPr>
          <a:xfrm>
            <a:off x="6078222" y="5297961"/>
            <a:ext cx="173504" cy="255291"/>
          </a:xfrm>
          <a:custGeom>
            <a:avLst/>
            <a:gdLst>
              <a:gd name="connsiteX0" fmla="*/ 84453 w 173504"/>
              <a:gd name="connsiteY0" fmla="*/ 1114 h 255291"/>
              <a:gd name="connsiteX1" fmla="*/ 173353 w 173504"/>
              <a:gd name="connsiteY1" fmla="*/ 93189 h 255291"/>
              <a:gd name="connsiteX2" fmla="*/ 106678 w 173504"/>
              <a:gd name="connsiteY2" fmla="*/ 153514 h 255291"/>
              <a:gd name="connsiteX3" fmla="*/ 144778 w 173504"/>
              <a:gd name="connsiteY3" fmla="*/ 147164 h 255291"/>
              <a:gd name="connsiteX4" fmla="*/ 36828 w 173504"/>
              <a:gd name="connsiteY4" fmla="*/ 213839 h 255291"/>
              <a:gd name="connsiteX5" fmla="*/ 5078 w 173504"/>
              <a:gd name="connsiteY5" fmla="*/ 251939 h 255291"/>
              <a:gd name="connsiteX6" fmla="*/ 132078 w 173504"/>
              <a:gd name="connsiteY6" fmla="*/ 128114 h 255291"/>
              <a:gd name="connsiteX7" fmla="*/ 138428 w 173504"/>
              <a:gd name="connsiteY7" fmla="*/ 109064 h 255291"/>
              <a:gd name="connsiteX8" fmla="*/ 125728 w 173504"/>
              <a:gd name="connsiteY8" fmla="*/ 45564 h 255291"/>
              <a:gd name="connsiteX9" fmla="*/ 84453 w 173504"/>
              <a:gd name="connsiteY9" fmla="*/ 1114 h 25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504" h="255291">
                <a:moveTo>
                  <a:pt x="84453" y="1114"/>
                </a:moveTo>
                <a:cubicBezTo>
                  <a:pt x="92390" y="9051"/>
                  <a:pt x="169649" y="67789"/>
                  <a:pt x="173353" y="93189"/>
                </a:cubicBezTo>
                <a:cubicBezTo>
                  <a:pt x="177057" y="118589"/>
                  <a:pt x="111440" y="144518"/>
                  <a:pt x="106678" y="153514"/>
                </a:cubicBezTo>
                <a:cubicBezTo>
                  <a:pt x="101916" y="162510"/>
                  <a:pt x="156420" y="137110"/>
                  <a:pt x="144778" y="147164"/>
                </a:cubicBezTo>
                <a:cubicBezTo>
                  <a:pt x="133136" y="157218"/>
                  <a:pt x="60111" y="196377"/>
                  <a:pt x="36828" y="213839"/>
                </a:cubicBezTo>
                <a:cubicBezTo>
                  <a:pt x="13545" y="231302"/>
                  <a:pt x="-10797" y="266227"/>
                  <a:pt x="5078" y="251939"/>
                </a:cubicBezTo>
                <a:cubicBezTo>
                  <a:pt x="20953" y="237652"/>
                  <a:pt x="109853" y="151926"/>
                  <a:pt x="132078" y="128114"/>
                </a:cubicBezTo>
                <a:cubicBezTo>
                  <a:pt x="154303" y="104302"/>
                  <a:pt x="139486" y="122822"/>
                  <a:pt x="138428" y="109064"/>
                </a:cubicBezTo>
                <a:cubicBezTo>
                  <a:pt x="137370" y="95306"/>
                  <a:pt x="129432" y="61439"/>
                  <a:pt x="125728" y="45564"/>
                </a:cubicBezTo>
                <a:cubicBezTo>
                  <a:pt x="122024" y="29689"/>
                  <a:pt x="76516" y="-6823"/>
                  <a:pt x="84453" y="1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8473D41-CFBE-B6A6-033C-11C363773289}"/>
              </a:ext>
            </a:extLst>
          </p:cNvPr>
          <p:cNvSpPr/>
          <p:nvPr/>
        </p:nvSpPr>
        <p:spPr>
          <a:xfrm>
            <a:off x="5867374" y="5454292"/>
            <a:ext cx="133489" cy="169139"/>
          </a:xfrm>
          <a:custGeom>
            <a:avLst/>
            <a:gdLst>
              <a:gd name="connsiteX0" fmla="*/ 26 w 133489"/>
              <a:gd name="connsiteY0" fmla="*/ 358 h 169139"/>
              <a:gd name="connsiteX1" fmla="*/ 92101 w 133489"/>
              <a:gd name="connsiteY1" fmla="*/ 89258 h 169139"/>
              <a:gd name="connsiteX2" fmla="*/ 133376 w 133489"/>
              <a:gd name="connsiteY2" fmla="*/ 168633 h 169139"/>
              <a:gd name="connsiteX3" fmla="*/ 101626 w 133489"/>
              <a:gd name="connsiteY3" fmla="*/ 121008 h 169139"/>
              <a:gd name="connsiteX4" fmla="*/ 25426 w 133489"/>
              <a:gd name="connsiteY4" fmla="*/ 76558 h 169139"/>
              <a:gd name="connsiteX5" fmla="*/ 101626 w 133489"/>
              <a:gd name="connsiteY5" fmla="*/ 124183 h 169139"/>
              <a:gd name="connsiteX6" fmla="*/ 26 w 133489"/>
              <a:gd name="connsiteY6" fmla="*/ 358 h 16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89" h="169139">
                <a:moveTo>
                  <a:pt x="26" y="358"/>
                </a:moveTo>
                <a:cubicBezTo>
                  <a:pt x="-1562" y="-5463"/>
                  <a:pt x="69876" y="61212"/>
                  <a:pt x="92101" y="89258"/>
                </a:cubicBezTo>
                <a:cubicBezTo>
                  <a:pt x="114326" y="117304"/>
                  <a:pt x="131789" y="163341"/>
                  <a:pt x="133376" y="168633"/>
                </a:cubicBezTo>
                <a:cubicBezTo>
                  <a:pt x="134963" y="173925"/>
                  <a:pt x="119618" y="136354"/>
                  <a:pt x="101626" y="121008"/>
                </a:cubicBezTo>
                <a:cubicBezTo>
                  <a:pt x="83634" y="105662"/>
                  <a:pt x="25426" y="76029"/>
                  <a:pt x="25426" y="76558"/>
                </a:cubicBezTo>
                <a:cubicBezTo>
                  <a:pt x="25426" y="77087"/>
                  <a:pt x="104801" y="133179"/>
                  <a:pt x="101626" y="124183"/>
                </a:cubicBezTo>
                <a:cubicBezTo>
                  <a:pt x="98451" y="115187"/>
                  <a:pt x="1614" y="6179"/>
                  <a:pt x="26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B82A836F-7599-71BA-E953-03ECBF34EFBF}"/>
              </a:ext>
            </a:extLst>
          </p:cNvPr>
          <p:cNvSpPr/>
          <p:nvPr/>
        </p:nvSpPr>
        <p:spPr>
          <a:xfrm>
            <a:off x="6346823" y="5355889"/>
            <a:ext cx="190506" cy="178222"/>
          </a:xfrm>
          <a:custGeom>
            <a:avLst/>
            <a:gdLst>
              <a:gd name="connsiteX0" fmla="*/ 2 w 190506"/>
              <a:gd name="connsiteY0" fmla="*/ 336 h 178222"/>
              <a:gd name="connsiteX1" fmla="*/ 104777 w 190506"/>
              <a:gd name="connsiteY1" fmla="*/ 67011 h 178222"/>
              <a:gd name="connsiteX2" fmla="*/ 190502 w 190506"/>
              <a:gd name="connsiteY2" fmla="*/ 178136 h 178222"/>
              <a:gd name="connsiteX3" fmla="*/ 107952 w 190506"/>
              <a:gd name="connsiteY3" fmla="*/ 47961 h 178222"/>
              <a:gd name="connsiteX4" fmla="*/ 2 w 190506"/>
              <a:gd name="connsiteY4" fmla="*/ 336 h 17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6" h="178222">
                <a:moveTo>
                  <a:pt x="2" y="336"/>
                </a:moveTo>
                <a:cubicBezTo>
                  <a:pt x="-527" y="3511"/>
                  <a:pt x="73027" y="37378"/>
                  <a:pt x="104777" y="67011"/>
                </a:cubicBezTo>
                <a:cubicBezTo>
                  <a:pt x="136527" y="96644"/>
                  <a:pt x="189973" y="181311"/>
                  <a:pt x="190502" y="178136"/>
                </a:cubicBezTo>
                <a:cubicBezTo>
                  <a:pt x="191031" y="174961"/>
                  <a:pt x="147110" y="79182"/>
                  <a:pt x="107952" y="47961"/>
                </a:cubicBezTo>
                <a:cubicBezTo>
                  <a:pt x="68794" y="16740"/>
                  <a:pt x="531" y="-2839"/>
                  <a:pt x="2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A49BC9B-870A-970C-8296-8715C180A8BC}"/>
              </a:ext>
            </a:extLst>
          </p:cNvPr>
          <p:cNvSpPr/>
          <p:nvPr/>
        </p:nvSpPr>
        <p:spPr>
          <a:xfrm>
            <a:off x="6403963" y="5219698"/>
            <a:ext cx="123837" cy="181037"/>
          </a:xfrm>
          <a:custGeom>
            <a:avLst/>
            <a:gdLst>
              <a:gd name="connsiteX0" fmla="*/ 3187 w 123837"/>
              <a:gd name="connsiteY0" fmla="*/ 85727 h 181037"/>
              <a:gd name="connsiteX1" fmla="*/ 85737 w 123837"/>
              <a:gd name="connsiteY1" fmla="*/ 136527 h 181037"/>
              <a:gd name="connsiteX2" fmla="*/ 123837 w 123837"/>
              <a:gd name="connsiteY2" fmla="*/ 180977 h 181037"/>
              <a:gd name="connsiteX3" fmla="*/ 85737 w 123837"/>
              <a:gd name="connsiteY3" fmla="*/ 127002 h 181037"/>
              <a:gd name="connsiteX4" fmla="*/ 12 w 123837"/>
              <a:gd name="connsiteY4" fmla="*/ 2 h 181037"/>
              <a:gd name="connsiteX5" fmla="*/ 92087 w 123837"/>
              <a:gd name="connsiteY5" fmla="*/ 130177 h 181037"/>
              <a:gd name="connsiteX6" fmla="*/ 3187 w 123837"/>
              <a:gd name="connsiteY6" fmla="*/ 85727 h 18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37" h="181037">
                <a:moveTo>
                  <a:pt x="3187" y="85727"/>
                </a:moveTo>
                <a:cubicBezTo>
                  <a:pt x="2129" y="86785"/>
                  <a:pt x="65629" y="120652"/>
                  <a:pt x="85737" y="136527"/>
                </a:cubicBezTo>
                <a:cubicBezTo>
                  <a:pt x="105845" y="152402"/>
                  <a:pt x="123837" y="182564"/>
                  <a:pt x="123837" y="180977"/>
                </a:cubicBezTo>
                <a:cubicBezTo>
                  <a:pt x="123837" y="179390"/>
                  <a:pt x="106374" y="157164"/>
                  <a:pt x="85737" y="127002"/>
                </a:cubicBezTo>
                <a:cubicBezTo>
                  <a:pt x="65100" y="96840"/>
                  <a:pt x="-1046" y="-527"/>
                  <a:pt x="12" y="2"/>
                </a:cubicBezTo>
                <a:cubicBezTo>
                  <a:pt x="1070" y="531"/>
                  <a:pt x="87324" y="112714"/>
                  <a:pt x="92087" y="130177"/>
                </a:cubicBezTo>
                <a:cubicBezTo>
                  <a:pt x="96850" y="147640"/>
                  <a:pt x="4245" y="84669"/>
                  <a:pt x="3187" y="85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E5DF5CAC-8CBF-82B8-BFD1-910083D168FB}"/>
              </a:ext>
            </a:extLst>
          </p:cNvPr>
          <p:cNvSpPr/>
          <p:nvPr/>
        </p:nvSpPr>
        <p:spPr>
          <a:xfrm>
            <a:off x="6198945" y="3625826"/>
            <a:ext cx="100438" cy="464356"/>
          </a:xfrm>
          <a:custGeom>
            <a:avLst/>
            <a:gdLst>
              <a:gd name="connsiteX0" fmla="*/ 100255 w 100438"/>
              <a:gd name="connsiteY0" fmla="*/ 24 h 464356"/>
              <a:gd name="connsiteX1" fmla="*/ 27230 w 100438"/>
              <a:gd name="connsiteY1" fmla="*/ 212749 h 464356"/>
              <a:gd name="connsiteX2" fmla="*/ 58980 w 100438"/>
              <a:gd name="connsiteY2" fmla="*/ 463574 h 464356"/>
              <a:gd name="connsiteX3" fmla="*/ 14530 w 100438"/>
              <a:gd name="connsiteY3" fmla="*/ 295299 h 464356"/>
              <a:gd name="connsiteX4" fmla="*/ 39930 w 100438"/>
              <a:gd name="connsiteY4" fmla="*/ 403249 h 464356"/>
              <a:gd name="connsiteX5" fmla="*/ 1830 w 100438"/>
              <a:gd name="connsiteY5" fmla="*/ 225449 h 464356"/>
              <a:gd name="connsiteX6" fmla="*/ 100255 w 100438"/>
              <a:gd name="connsiteY6" fmla="*/ 24 h 46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38" h="464356">
                <a:moveTo>
                  <a:pt x="100255" y="24"/>
                </a:moveTo>
                <a:cubicBezTo>
                  <a:pt x="104488" y="-2093"/>
                  <a:pt x="34109" y="135491"/>
                  <a:pt x="27230" y="212749"/>
                </a:cubicBezTo>
                <a:cubicBezTo>
                  <a:pt x="20351" y="290007"/>
                  <a:pt x="61097" y="449816"/>
                  <a:pt x="58980" y="463574"/>
                </a:cubicBezTo>
                <a:cubicBezTo>
                  <a:pt x="56863" y="477332"/>
                  <a:pt x="17705" y="305353"/>
                  <a:pt x="14530" y="295299"/>
                </a:cubicBezTo>
                <a:cubicBezTo>
                  <a:pt x="11355" y="285245"/>
                  <a:pt x="42047" y="414891"/>
                  <a:pt x="39930" y="403249"/>
                </a:cubicBezTo>
                <a:cubicBezTo>
                  <a:pt x="37813" y="391607"/>
                  <a:pt x="-9812" y="286832"/>
                  <a:pt x="1830" y="225449"/>
                </a:cubicBezTo>
                <a:cubicBezTo>
                  <a:pt x="13472" y="164066"/>
                  <a:pt x="96022" y="2141"/>
                  <a:pt x="100255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B2A01E83-0242-68AC-33EA-6D6705A8C2F5}"/>
              </a:ext>
            </a:extLst>
          </p:cNvPr>
          <p:cNvSpPr/>
          <p:nvPr/>
        </p:nvSpPr>
        <p:spPr>
          <a:xfrm>
            <a:off x="5876671" y="3492296"/>
            <a:ext cx="150817" cy="589351"/>
          </a:xfrm>
          <a:custGeom>
            <a:avLst/>
            <a:gdLst>
              <a:gd name="connsiteX0" fmla="*/ 254 w 150817"/>
              <a:gd name="connsiteY0" fmla="*/ 204 h 589351"/>
              <a:gd name="connsiteX1" fmla="*/ 89154 w 150817"/>
              <a:gd name="connsiteY1" fmla="*/ 320879 h 589351"/>
              <a:gd name="connsiteX2" fmla="*/ 105029 w 150817"/>
              <a:gd name="connsiteY2" fmla="*/ 406604 h 589351"/>
              <a:gd name="connsiteX3" fmla="*/ 70104 w 150817"/>
              <a:gd name="connsiteY3" fmla="*/ 587579 h 589351"/>
              <a:gd name="connsiteX4" fmla="*/ 79629 w 150817"/>
              <a:gd name="connsiteY4" fmla="*/ 485979 h 589351"/>
              <a:gd name="connsiteX5" fmla="*/ 149479 w 150817"/>
              <a:gd name="connsiteY5" fmla="*/ 279604 h 589351"/>
              <a:gd name="connsiteX6" fmla="*/ 120904 w 150817"/>
              <a:gd name="connsiteY6" fmla="*/ 358979 h 589351"/>
              <a:gd name="connsiteX7" fmla="*/ 63754 w 150817"/>
              <a:gd name="connsiteY7" fmla="*/ 273254 h 589351"/>
              <a:gd name="connsiteX8" fmla="*/ 254 w 150817"/>
              <a:gd name="connsiteY8" fmla="*/ 204 h 58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817" h="589351">
                <a:moveTo>
                  <a:pt x="254" y="204"/>
                </a:moveTo>
                <a:cubicBezTo>
                  <a:pt x="4487" y="8141"/>
                  <a:pt x="71692" y="253146"/>
                  <a:pt x="89154" y="320879"/>
                </a:cubicBezTo>
                <a:cubicBezTo>
                  <a:pt x="106616" y="388612"/>
                  <a:pt x="108204" y="362154"/>
                  <a:pt x="105029" y="406604"/>
                </a:cubicBezTo>
                <a:cubicBezTo>
                  <a:pt x="101854" y="451054"/>
                  <a:pt x="74337" y="574350"/>
                  <a:pt x="70104" y="587579"/>
                </a:cubicBezTo>
                <a:cubicBezTo>
                  <a:pt x="65871" y="600808"/>
                  <a:pt x="66400" y="537308"/>
                  <a:pt x="79629" y="485979"/>
                </a:cubicBezTo>
                <a:cubicBezTo>
                  <a:pt x="92858" y="434650"/>
                  <a:pt x="142600" y="300770"/>
                  <a:pt x="149479" y="279604"/>
                </a:cubicBezTo>
                <a:cubicBezTo>
                  <a:pt x="156358" y="258438"/>
                  <a:pt x="135191" y="360037"/>
                  <a:pt x="120904" y="358979"/>
                </a:cubicBezTo>
                <a:cubicBezTo>
                  <a:pt x="106617" y="357921"/>
                  <a:pt x="81746" y="328816"/>
                  <a:pt x="63754" y="273254"/>
                </a:cubicBezTo>
                <a:cubicBezTo>
                  <a:pt x="45762" y="217692"/>
                  <a:pt x="-3979" y="-7733"/>
                  <a:pt x="254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BDA38169-269A-3DD1-7EF5-05916B3C61E1}"/>
              </a:ext>
            </a:extLst>
          </p:cNvPr>
          <p:cNvSpPr/>
          <p:nvPr/>
        </p:nvSpPr>
        <p:spPr>
          <a:xfrm>
            <a:off x="6220478" y="4406322"/>
            <a:ext cx="64383" cy="616102"/>
          </a:xfrm>
          <a:custGeom>
            <a:avLst/>
            <a:gdLst>
              <a:gd name="connsiteX0" fmla="*/ 12047 w 64383"/>
              <a:gd name="connsiteY0" fmla="*/ 578 h 616102"/>
              <a:gd name="connsiteX1" fmla="*/ 18397 w 64383"/>
              <a:gd name="connsiteY1" fmla="*/ 222828 h 616102"/>
              <a:gd name="connsiteX2" fmla="*/ 12047 w 64383"/>
              <a:gd name="connsiteY2" fmla="*/ 400628 h 616102"/>
              <a:gd name="connsiteX3" fmla="*/ 2522 w 64383"/>
              <a:gd name="connsiteY3" fmla="*/ 330778 h 616102"/>
              <a:gd name="connsiteX4" fmla="*/ 62847 w 64383"/>
              <a:gd name="connsiteY4" fmla="*/ 533978 h 616102"/>
              <a:gd name="connsiteX5" fmla="*/ 46972 w 64383"/>
              <a:gd name="connsiteY5" fmla="*/ 575253 h 616102"/>
              <a:gd name="connsiteX6" fmla="*/ 53322 w 64383"/>
              <a:gd name="connsiteY6" fmla="*/ 613353 h 616102"/>
              <a:gd name="connsiteX7" fmla="*/ 40622 w 64383"/>
              <a:gd name="connsiteY7" fmla="*/ 495878 h 616102"/>
              <a:gd name="connsiteX8" fmla="*/ 21572 w 64383"/>
              <a:gd name="connsiteY8" fmla="*/ 340303 h 616102"/>
              <a:gd name="connsiteX9" fmla="*/ 5697 w 64383"/>
              <a:gd name="connsiteY9" fmla="*/ 292678 h 616102"/>
              <a:gd name="connsiteX10" fmla="*/ 12047 w 64383"/>
              <a:gd name="connsiteY10" fmla="*/ 578 h 61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383" h="616102">
                <a:moveTo>
                  <a:pt x="12047" y="578"/>
                </a:moveTo>
                <a:cubicBezTo>
                  <a:pt x="14164" y="-11064"/>
                  <a:pt x="18397" y="156153"/>
                  <a:pt x="18397" y="222828"/>
                </a:cubicBezTo>
                <a:cubicBezTo>
                  <a:pt x="18397" y="289503"/>
                  <a:pt x="14693" y="382636"/>
                  <a:pt x="12047" y="400628"/>
                </a:cubicBezTo>
                <a:cubicBezTo>
                  <a:pt x="9401" y="418620"/>
                  <a:pt x="-5945" y="308553"/>
                  <a:pt x="2522" y="330778"/>
                </a:cubicBezTo>
                <a:cubicBezTo>
                  <a:pt x="10989" y="353003"/>
                  <a:pt x="55439" y="493232"/>
                  <a:pt x="62847" y="533978"/>
                </a:cubicBezTo>
                <a:cubicBezTo>
                  <a:pt x="70255" y="574724"/>
                  <a:pt x="48559" y="562024"/>
                  <a:pt x="46972" y="575253"/>
                </a:cubicBezTo>
                <a:cubicBezTo>
                  <a:pt x="45385" y="588482"/>
                  <a:pt x="54380" y="626582"/>
                  <a:pt x="53322" y="613353"/>
                </a:cubicBezTo>
                <a:cubicBezTo>
                  <a:pt x="52264" y="600124"/>
                  <a:pt x="45914" y="541386"/>
                  <a:pt x="40622" y="495878"/>
                </a:cubicBezTo>
                <a:cubicBezTo>
                  <a:pt x="35330" y="450370"/>
                  <a:pt x="27393" y="374170"/>
                  <a:pt x="21572" y="340303"/>
                </a:cubicBezTo>
                <a:cubicBezTo>
                  <a:pt x="15751" y="306436"/>
                  <a:pt x="6755" y="342949"/>
                  <a:pt x="5697" y="292678"/>
                </a:cubicBezTo>
                <a:cubicBezTo>
                  <a:pt x="4639" y="242407"/>
                  <a:pt x="9930" y="12220"/>
                  <a:pt x="12047" y="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28168C05-5920-6C67-8ADE-3D1AA71EDBDC}"/>
              </a:ext>
            </a:extLst>
          </p:cNvPr>
          <p:cNvSpPr/>
          <p:nvPr/>
        </p:nvSpPr>
        <p:spPr>
          <a:xfrm>
            <a:off x="5806932" y="5495840"/>
            <a:ext cx="137878" cy="146140"/>
          </a:xfrm>
          <a:custGeom>
            <a:avLst/>
            <a:gdLst>
              <a:gd name="connsiteX0" fmla="*/ 143 w 137878"/>
              <a:gd name="connsiteY0" fmla="*/ 85 h 146140"/>
              <a:gd name="connsiteX1" fmla="*/ 69993 w 137878"/>
              <a:gd name="connsiteY1" fmla="*/ 85810 h 146140"/>
              <a:gd name="connsiteX2" fmla="*/ 136668 w 137878"/>
              <a:gd name="connsiteY2" fmla="*/ 146135 h 146140"/>
              <a:gd name="connsiteX3" fmla="*/ 111268 w 137878"/>
              <a:gd name="connsiteY3" fmla="*/ 82635 h 146140"/>
              <a:gd name="connsiteX4" fmla="*/ 89043 w 137878"/>
              <a:gd name="connsiteY4" fmla="*/ 69935 h 146140"/>
              <a:gd name="connsiteX5" fmla="*/ 143 w 137878"/>
              <a:gd name="connsiteY5" fmla="*/ 85 h 14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878" h="146140">
                <a:moveTo>
                  <a:pt x="143" y="85"/>
                </a:moveTo>
                <a:cubicBezTo>
                  <a:pt x="-3032" y="2731"/>
                  <a:pt x="47239" y="61468"/>
                  <a:pt x="69993" y="85810"/>
                </a:cubicBezTo>
                <a:cubicBezTo>
                  <a:pt x="92747" y="110152"/>
                  <a:pt x="129789" y="146664"/>
                  <a:pt x="136668" y="146135"/>
                </a:cubicBezTo>
                <a:cubicBezTo>
                  <a:pt x="143547" y="145606"/>
                  <a:pt x="119205" y="95335"/>
                  <a:pt x="111268" y="82635"/>
                </a:cubicBezTo>
                <a:cubicBezTo>
                  <a:pt x="103331" y="69935"/>
                  <a:pt x="103331" y="83164"/>
                  <a:pt x="89043" y="69935"/>
                </a:cubicBezTo>
                <a:cubicBezTo>
                  <a:pt x="74756" y="56706"/>
                  <a:pt x="3318" y="-2561"/>
                  <a:pt x="143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7603CC2C-9E10-4374-6426-9293C6E329A3}"/>
              </a:ext>
            </a:extLst>
          </p:cNvPr>
          <p:cNvSpPr/>
          <p:nvPr/>
        </p:nvSpPr>
        <p:spPr>
          <a:xfrm>
            <a:off x="5897365" y="5736817"/>
            <a:ext cx="141491" cy="375363"/>
          </a:xfrm>
          <a:custGeom>
            <a:avLst/>
            <a:gdLst>
              <a:gd name="connsiteX0" fmla="*/ 100210 w 141491"/>
              <a:gd name="connsiteY0" fmla="*/ 3583 h 375363"/>
              <a:gd name="connsiteX1" fmla="*/ 119260 w 141491"/>
              <a:gd name="connsiteY1" fmla="*/ 175033 h 375363"/>
              <a:gd name="connsiteX2" fmla="*/ 1785 w 141491"/>
              <a:gd name="connsiteY2" fmla="*/ 295683 h 375363"/>
              <a:gd name="connsiteX3" fmla="*/ 49410 w 141491"/>
              <a:gd name="connsiteY3" fmla="*/ 375058 h 375363"/>
              <a:gd name="connsiteX4" fmla="*/ 65285 w 141491"/>
              <a:gd name="connsiteY4" fmla="*/ 324258 h 375363"/>
              <a:gd name="connsiteX5" fmla="*/ 39885 w 141491"/>
              <a:gd name="connsiteY5" fmla="*/ 356008 h 375363"/>
              <a:gd name="connsiteX6" fmla="*/ 20835 w 141491"/>
              <a:gd name="connsiteY6" fmla="*/ 314733 h 375363"/>
              <a:gd name="connsiteX7" fmla="*/ 74810 w 141491"/>
              <a:gd name="connsiteY7" fmla="*/ 254408 h 375363"/>
              <a:gd name="connsiteX8" fmla="*/ 84335 w 141491"/>
              <a:gd name="connsiteY8" fmla="*/ 225833 h 375363"/>
              <a:gd name="connsiteX9" fmla="*/ 100210 w 141491"/>
              <a:gd name="connsiteY9" fmla="*/ 257583 h 375363"/>
              <a:gd name="connsiteX10" fmla="*/ 141485 w 141491"/>
              <a:gd name="connsiteY10" fmla="*/ 171858 h 375363"/>
              <a:gd name="connsiteX11" fmla="*/ 103385 w 141491"/>
              <a:gd name="connsiteY11" fmla="*/ 92483 h 375363"/>
              <a:gd name="connsiteX12" fmla="*/ 103385 w 141491"/>
              <a:gd name="connsiteY12" fmla="*/ 60733 h 375363"/>
              <a:gd name="connsiteX13" fmla="*/ 100210 w 141491"/>
              <a:gd name="connsiteY13" fmla="*/ 3583 h 37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491" h="375363">
                <a:moveTo>
                  <a:pt x="100210" y="3583"/>
                </a:moveTo>
                <a:cubicBezTo>
                  <a:pt x="102856" y="22633"/>
                  <a:pt x="135664" y="126350"/>
                  <a:pt x="119260" y="175033"/>
                </a:cubicBezTo>
                <a:cubicBezTo>
                  <a:pt x="102856" y="223716"/>
                  <a:pt x="13427" y="262346"/>
                  <a:pt x="1785" y="295683"/>
                </a:cubicBezTo>
                <a:cubicBezTo>
                  <a:pt x="-9857" y="329020"/>
                  <a:pt x="38827" y="370296"/>
                  <a:pt x="49410" y="375058"/>
                </a:cubicBezTo>
                <a:cubicBezTo>
                  <a:pt x="59993" y="379821"/>
                  <a:pt x="66872" y="327433"/>
                  <a:pt x="65285" y="324258"/>
                </a:cubicBezTo>
                <a:cubicBezTo>
                  <a:pt x="63698" y="321083"/>
                  <a:pt x="47293" y="357595"/>
                  <a:pt x="39885" y="356008"/>
                </a:cubicBezTo>
                <a:cubicBezTo>
                  <a:pt x="32477" y="354421"/>
                  <a:pt x="15014" y="331666"/>
                  <a:pt x="20835" y="314733"/>
                </a:cubicBezTo>
                <a:cubicBezTo>
                  <a:pt x="26656" y="297800"/>
                  <a:pt x="64227" y="269225"/>
                  <a:pt x="74810" y="254408"/>
                </a:cubicBezTo>
                <a:cubicBezTo>
                  <a:pt x="85393" y="239591"/>
                  <a:pt x="80102" y="225304"/>
                  <a:pt x="84335" y="225833"/>
                </a:cubicBezTo>
                <a:cubicBezTo>
                  <a:pt x="88568" y="226362"/>
                  <a:pt x="90685" y="266579"/>
                  <a:pt x="100210" y="257583"/>
                </a:cubicBezTo>
                <a:cubicBezTo>
                  <a:pt x="109735" y="248587"/>
                  <a:pt x="140956" y="199375"/>
                  <a:pt x="141485" y="171858"/>
                </a:cubicBezTo>
                <a:cubicBezTo>
                  <a:pt x="142014" y="144341"/>
                  <a:pt x="109735" y="111004"/>
                  <a:pt x="103385" y="92483"/>
                </a:cubicBezTo>
                <a:cubicBezTo>
                  <a:pt x="97035" y="73962"/>
                  <a:pt x="101798" y="74491"/>
                  <a:pt x="103385" y="60733"/>
                </a:cubicBezTo>
                <a:cubicBezTo>
                  <a:pt x="104972" y="46975"/>
                  <a:pt x="97564" y="-15467"/>
                  <a:pt x="100210" y="3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198E971D-7D5C-40F4-215D-C788331D0415}"/>
              </a:ext>
            </a:extLst>
          </p:cNvPr>
          <p:cNvSpPr/>
          <p:nvPr/>
        </p:nvSpPr>
        <p:spPr>
          <a:xfrm>
            <a:off x="6038557" y="5734018"/>
            <a:ext cx="102164" cy="413725"/>
          </a:xfrm>
          <a:custGeom>
            <a:avLst/>
            <a:gdLst>
              <a:gd name="connsiteX0" fmla="*/ 47918 w 102164"/>
              <a:gd name="connsiteY0" fmla="*/ 32 h 413725"/>
              <a:gd name="connsiteX1" fmla="*/ 60618 w 102164"/>
              <a:gd name="connsiteY1" fmla="*/ 209582 h 413725"/>
              <a:gd name="connsiteX2" fmla="*/ 95543 w 102164"/>
              <a:gd name="connsiteY2" fmla="*/ 301657 h 413725"/>
              <a:gd name="connsiteX3" fmla="*/ 293 w 102164"/>
              <a:gd name="connsiteY3" fmla="*/ 412782 h 413725"/>
              <a:gd name="connsiteX4" fmla="*/ 66968 w 102164"/>
              <a:gd name="connsiteY4" fmla="*/ 352457 h 413725"/>
              <a:gd name="connsiteX5" fmla="*/ 101893 w 102164"/>
              <a:gd name="connsiteY5" fmla="*/ 304832 h 413725"/>
              <a:gd name="connsiteX6" fmla="*/ 82843 w 102164"/>
              <a:gd name="connsiteY6" fmla="*/ 247682 h 413725"/>
              <a:gd name="connsiteX7" fmla="*/ 76493 w 102164"/>
              <a:gd name="connsiteY7" fmla="*/ 225457 h 413725"/>
              <a:gd name="connsiteX8" fmla="*/ 47918 w 102164"/>
              <a:gd name="connsiteY8" fmla="*/ 32 h 41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64" h="413725">
                <a:moveTo>
                  <a:pt x="47918" y="32"/>
                </a:moveTo>
                <a:cubicBezTo>
                  <a:pt x="45272" y="-2614"/>
                  <a:pt x="52681" y="159311"/>
                  <a:pt x="60618" y="209582"/>
                </a:cubicBezTo>
                <a:cubicBezTo>
                  <a:pt x="68555" y="259853"/>
                  <a:pt x="105597" y="267790"/>
                  <a:pt x="95543" y="301657"/>
                </a:cubicBezTo>
                <a:cubicBezTo>
                  <a:pt x="85489" y="335524"/>
                  <a:pt x="5056" y="404315"/>
                  <a:pt x="293" y="412782"/>
                </a:cubicBezTo>
                <a:cubicBezTo>
                  <a:pt x="-4470" y="421249"/>
                  <a:pt x="50035" y="370449"/>
                  <a:pt x="66968" y="352457"/>
                </a:cubicBezTo>
                <a:cubicBezTo>
                  <a:pt x="83901" y="334465"/>
                  <a:pt x="99247" y="322295"/>
                  <a:pt x="101893" y="304832"/>
                </a:cubicBezTo>
                <a:cubicBezTo>
                  <a:pt x="104539" y="287369"/>
                  <a:pt x="87076" y="260911"/>
                  <a:pt x="82843" y="247682"/>
                </a:cubicBezTo>
                <a:cubicBezTo>
                  <a:pt x="78610" y="234453"/>
                  <a:pt x="79139" y="264086"/>
                  <a:pt x="76493" y="225457"/>
                </a:cubicBezTo>
                <a:cubicBezTo>
                  <a:pt x="73847" y="186828"/>
                  <a:pt x="50564" y="2678"/>
                  <a:pt x="47918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3A726A39-227A-83F8-55A2-0AEE9BAF83AE}"/>
              </a:ext>
            </a:extLst>
          </p:cNvPr>
          <p:cNvSpPr/>
          <p:nvPr/>
        </p:nvSpPr>
        <p:spPr>
          <a:xfrm>
            <a:off x="5472251" y="6171814"/>
            <a:ext cx="584876" cy="194176"/>
          </a:xfrm>
          <a:custGeom>
            <a:avLst/>
            <a:gdLst>
              <a:gd name="connsiteX0" fmla="*/ 4624 w 584876"/>
              <a:gd name="connsiteY0" fmla="*/ 140086 h 194176"/>
              <a:gd name="connsiteX1" fmla="*/ 61774 w 584876"/>
              <a:gd name="connsiteY1" fmla="*/ 146436 h 194176"/>
              <a:gd name="connsiteX2" fmla="*/ 296724 w 584876"/>
              <a:gd name="connsiteY2" fmla="*/ 44836 h 194176"/>
              <a:gd name="connsiteX3" fmla="*/ 236399 w 584876"/>
              <a:gd name="connsiteY3" fmla="*/ 63886 h 194176"/>
              <a:gd name="connsiteX4" fmla="*/ 341174 w 584876"/>
              <a:gd name="connsiteY4" fmla="*/ 13086 h 194176"/>
              <a:gd name="connsiteX5" fmla="*/ 455474 w 584876"/>
              <a:gd name="connsiteY5" fmla="*/ 38486 h 194176"/>
              <a:gd name="connsiteX6" fmla="*/ 445949 w 584876"/>
              <a:gd name="connsiteY6" fmla="*/ 386 h 194176"/>
              <a:gd name="connsiteX7" fmla="*/ 582474 w 584876"/>
              <a:gd name="connsiteY7" fmla="*/ 67061 h 194176"/>
              <a:gd name="connsiteX8" fmla="*/ 522149 w 584876"/>
              <a:gd name="connsiteY8" fmla="*/ 57536 h 194176"/>
              <a:gd name="connsiteX9" fmla="*/ 385624 w 584876"/>
              <a:gd name="connsiteY9" fmla="*/ 3561 h 194176"/>
              <a:gd name="connsiteX10" fmla="*/ 395149 w 584876"/>
              <a:gd name="connsiteY10" fmla="*/ 22611 h 194176"/>
              <a:gd name="connsiteX11" fmla="*/ 182424 w 584876"/>
              <a:gd name="connsiteY11" fmla="*/ 86111 h 194176"/>
              <a:gd name="connsiteX12" fmla="*/ 150674 w 584876"/>
              <a:gd name="connsiteY12" fmla="*/ 146436 h 194176"/>
              <a:gd name="connsiteX13" fmla="*/ 210999 w 584876"/>
              <a:gd name="connsiteY13" fmla="*/ 98811 h 194176"/>
              <a:gd name="connsiteX14" fmla="*/ 141149 w 584876"/>
              <a:gd name="connsiteY14" fmla="*/ 152786 h 194176"/>
              <a:gd name="connsiteX15" fmla="*/ 52249 w 584876"/>
              <a:gd name="connsiteY15" fmla="*/ 194061 h 194176"/>
              <a:gd name="connsiteX16" fmla="*/ 153849 w 584876"/>
              <a:gd name="connsiteY16" fmla="*/ 140086 h 194176"/>
              <a:gd name="connsiteX17" fmla="*/ 4624 w 584876"/>
              <a:gd name="connsiteY17" fmla="*/ 140086 h 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4876" h="194176">
                <a:moveTo>
                  <a:pt x="4624" y="140086"/>
                </a:moveTo>
                <a:cubicBezTo>
                  <a:pt x="-10722" y="141144"/>
                  <a:pt x="13091" y="162311"/>
                  <a:pt x="61774" y="146436"/>
                </a:cubicBezTo>
                <a:cubicBezTo>
                  <a:pt x="110457" y="130561"/>
                  <a:pt x="267620" y="58594"/>
                  <a:pt x="296724" y="44836"/>
                </a:cubicBezTo>
                <a:cubicBezTo>
                  <a:pt x="325828" y="31078"/>
                  <a:pt x="228991" y="69178"/>
                  <a:pt x="236399" y="63886"/>
                </a:cubicBezTo>
                <a:cubicBezTo>
                  <a:pt x="243807" y="58594"/>
                  <a:pt x="304662" y="17319"/>
                  <a:pt x="341174" y="13086"/>
                </a:cubicBezTo>
                <a:cubicBezTo>
                  <a:pt x="377687" y="8853"/>
                  <a:pt x="438012" y="40603"/>
                  <a:pt x="455474" y="38486"/>
                </a:cubicBezTo>
                <a:cubicBezTo>
                  <a:pt x="472936" y="36369"/>
                  <a:pt x="424782" y="-4376"/>
                  <a:pt x="445949" y="386"/>
                </a:cubicBezTo>
                <a:cubicBezTo>
                  <a:pt x="467116" y="5148"/>
                  <a:pt x="569774" y="57536"/>
                  <a:pt x="582474" y="67061"/>
                </a:cubicBezTo>
                <a:cubicBezTo>
                  <a:pt x="595174" y="76586"/>
                  <a:pt x="554957" y="68119"/>
                  <a:pt x="522149" y="57536"/>
                </a:cubicBezTo>
                <a:cubicBezTo>
                  <a:pt x="489341" y="46953"/>
                  <a:pt x="385624" y="3561"/>
                  <a:pt x="385624" y="3561"/>
                </a:cubicBezTo>
                <a:cubicBezTo>
                  <a:pt x="364457" y="-2260"/>
                  <a:pt x="429016" y="8853"/>
                  <a:pt x="395149" y="22611"/>
                </a:cubicBezTo>
                <a:cubicBezTo>
                  <a:pt x="361282" y="36369"/>
                  <a:pt x="223170" y="65474"/>
                  <a:pt x="182424" y="86111"/>
                </a:cubicBezTo>
                <a:cubicBezTo>
                  <a:pt x="141678" y="106748"/>
                  <a:pt x="145912" y="144319"/>
                  <a:pt x="150674" y="146436"/>
                </a:cubicBezTo>
                <a:cubicBezTo>
                  <a:pt x="155436" y="148553"/>
                  <a:pt x="212587" y="97753"/>
                  <a:pt x="210999" y="98811"/>
                </a:cubicBezTo>
                <a:cubicBezTo>
                  <a:pt x="209411" y="99869"/>
                  <a:pt x="167607" y="136911"/>
                  <a:pt x="141149" y="152786"/>
                </a:cubicBezTo>
                <a:cubicBezTo>
                  <a:pt x="114691" y="168661"/>
                  <a:pt x="50132" y="196178"/>
                  <a:pt x="52249" y="194061"/>
                </a:cubicBezTo>
                <a:cubicBezTo>
                  <a:pt x="54366" y="191944"/>
                  <a:pt x="153849" y="148023"/>
                  <a:pt x="153849" y="140086"/>
                </a:cubicBezTo>
                <a:cubicBezTo>
                  <a:pt x="153849" y="132149"/>
                  <a:pt x="19970" y="139028"/>
                  <a:pt x="4624" y="140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BCE4BB34-E7BE-21D8-EC32-D46DAD58C89C}"/>
              </a:ext>
            </a:extLst>
          </p:cNvPr>
          <p:cNvSpPr/>
          <p:nvPr/>
        </p:nvSpPr>
        <p:spPr>
          <a:xfrm>
            <a:off x="5999888" y="6127333"/>
            <a:ext cx="507458" cy="124365"/>
          </a:xfrm>
          <a:custGeom>
            <a:avLst/>
            <a:gdLst>
              <a:gd name="connsiteX0" fmla="*/ 862 w 507458"/>
              <a:gd name="connsiteY0" fmla="*/ 124242 h 124365"/>
              <a:gd name="connsiteX1" fmla="*/ 235812 w 507458"/>
              <a:gd name="connsiteY1" fmla="*/ 19467 h 124365"/>
              <a:gd name="connsiteX2" fmla="*/ 172312 w 507458"/>
              <a:gd name="connsiteY2" fmla="*/ 57567 h 124365"/>
              <a:gd name="connsiteX3" fmla="*/ 356462 w 507458"/>
              <a:gd name="connsiteY3" fmla="*/ 19467 h 124365"/>
              <a:gd name="connsiteX4" fmla="*/ 296137 w 507458"/>
              <a:gd name="connsiteY4" fmla="*/ 16292 h 124365"/>
              <a:gd name="connsiteX5" fmla="*/ 337412 w 507458"/>
              <a:gd name="connsiteY5" fmla="*/ 417 h 124365"/>
              <a:gd name="connsiteX6" fmla="*/ 372337 w 507458"/>
              <a:gd name="connsiteY6" fmla="*/ 35342 h 124365"/>
              <a:gd name="connsiteX7" fmla="*/ 505687 w 507458"/>
              <a:gd name="connsiteY7" fmla="*/ 86142 h 124365"/>
              <a:gd name="connsiteX8" fmla="*/ 432662 w 507458"/>
              <a:gd name="connsiteY8" fmla="*/ 73442 h 124365"/>
              <a:gd name="connsiteX9" fmla="*/ 210412 w 507458"/>
              <a:gd name="connsiteY9" fmla="*/ 121067 h 124365"/>
              <a:gd name="connsiteX10" fmla="*/ 442187 w 507458"/>
              <a:gd name="connsiteY10" fmla="*/ 79792 h 124365"/>
              <a:gd name="connsiteX11" fmla="*/ 334237 w 507458"/>
              <a:gd name="connsiteY11" fmla="*/ 41692 h 124365"/>
              <a:gd name="connsiteX12" fmla="*/ 862 w 507458"/>
              <a:gd name="connsiteY12" fmla="*/ 124242 h 12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7458" h="124365">
                <a:moveTo>
                  <a:pt x="862" y="124242"/>
                </a:moveTo>
                <a:cubicBezTo>
                  <a:pt x="-15542" y="120538"/>
                  <a:pt x="207237" y="30579"/>
                  <a:pt x="235812" y="19467"/>
                </a:cubicBezTo>
                <a:cubicBezTo>
                  <a:pt x="264387" y="8355"/>
                  <a:pt x="152204" y="57567"/>
                  <a:pt x="172312" y="57567"/>
                </a:cubicBezTo>
                <a:cubicBezTo>
                  <a:pt x="192420" y="57567"/>
                  <a:pt x="335825" y="26346"/>
                  <a:pt x="356462" y="19467"/>
                </a:cubicBezTo>
                <a:cubicBezTo>
                  <a:pt x="377099" y="12588"/>
                  <a:pt x="299312" y="19467"/>
                  <a:pt x="296137" y="16292"/>
                </a:cubicBezTo>
                <a:cubicBezTo>
                  <a:pt x="292962" y="13117"/>
                  <a:pt x="324712" y="-2758"/>
                  <a:pt x="337412" y="417"/>
                </a:cubicBezTo>
                <a:cubicBezTo>
                  <a:pt x="350112" y="3592"/>
                  <a:pt x="344291" y="21054"/>
                  <a:pt x="372337" y="35342"/>
                </a:cubicBezTo>
                <a:cubicBezTo>
                  <a:pt x="400383" y="49629"/>
                  <a:pt x="495633" y="79792"/>
                  <a:pt x="505687" y="86142"/>
                </a:cubicBezTo>
                <a:cubicBezTo>
                  <a:pt x="515741" y="92492"/>
                  <a:pt x="481874" y="67621"/>
                  <a:pt x="432662" y="73442"/>
                </a:cubicBezTo>
                <a:cubicBezTo>
                  <a:pt x="383450" y="79263"/>
                  <a:pt x="208824" y="120009"/>
                  <a:pt x="210412" y="121067"/>
                </a:cubicBezTo>
                <a:cubicBezTo>
                  <a:pt x="212000" y="122125"/>
                  <a:pt x="421549" y="93021"/>
                  <a:pt x="442187" y="79792"/>
                </a:cubicBezTo>
                <a:cubicBezTo>
                  <a:pt x="462825" y="66563"/>
                  <a:pt x="404087" y="36400"/>
                  <a:pt x="334237" y="41692"/>
                </a:cubicBezTo>
                <a:cubicBezTo>
                  <a:pt x="264387" y="46984"/>
                  <a:pt x="17266" y="127946"/>
                  <a:pt x="862" y="124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09518CDF-88FF-CAA3-A772-914394024DF8}"/>
              </a:ext>
            </a:extLst>
          </p:cNvPr>
          <p:cNvSpPr/>
          <p:nvPr/>
        </p:nvSpPr>
        <p:spPr>
          <a:xfrm>
            <a:off x="6078800" y="6210295"/>
            <a:ext cx="766817" cy="67267"/>
          </a:xfrm>
          <a:custGeom>
            <a:avLst/>
            <a:gdLst>
              <a:gd name="connsiteX0" fmla="*/ 1325 w 766817"/>
              <a:gd name="connsiteY0" fmla="*/ 66680 h 67267"/>
              <a:gd name="connsiteX1" fmla="*/ 468050 w 766817"/>
              <a:gd name="connsiteY1" fmla="*/ 63505 h 67267"/>
              <a:gd name="connsiteX2" fmla="*/ 426775 w 766817"/>
              <a:gd name="connsiteY2" fmla="*/ 41280 h 67267"/>
              <a:gd name="connsiteX3" fmla="*/ 518850 w 766817"/>
              <a:gd name="connsiteY3" fmla="*/ 53980 h 67267"/>
              <a:gd name="connsiteX4" fmla="*/ 766500 w 766817"/>
              <a:gd name="connsiteY4" fmla="*/ 12705 h 67267"/>
              <a:gd name="connsiteX5" fmla="*/ 566475 w 766817"/>
              <a:gd name="connsiteY5" fmla="*/ 47630 h 67267"/>
              <a:gd name="connsiteX6" fmla="*/ 375975 w 766817"/>
              <a:gd name="connsiteY6" fmla="*/ 5 h 67267"/>
              <a:gd name="connsiteX7" fmla="*/ 468050 w 766817"/>
              <a:gd name="connsiteY7" fmla="*/ 44455 h 67267"/>
              <a:gd name="connsiteX8" fmla="*/ 331525 w 766817"/>
              <a:gd name="connsiteY8" fmla="*/ 57155 h 67267"/>
              <a:gd name="connsiteX9" fmla="*/ 1325 w 766817"/>
              <a:gd name="connsiteY9" fmla="*/ 66680 h 6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17" h="67267">
                <a:moveTo>
                  <a:pt x="1325" y="66680"/>
                </a:moveTo>
                <a:cubicBezTo>
                  <a:pt x="24079" y="67738"/>
                  <a:pt x="397142" y="67738"/>
                  <a:pt x="468050" y="63505"/>
                </a:cubicBezTo>
                <a:cubicBezTo>
                  <a:pt x="538958" y="59272"/>
                  <a:pt x="418308" y="42867"/>
                  <a:pt x="426775" y="41280"/>
                </a:cubicBezTo>
                <a:cubicBezTo>
                  <a:pt x="435242" y="39693"/>
                  <a:pt x="462229" y="58742"/>
                  <a:pt x="518850" y="53980"/>
                </a:cubicBezTo>
                <a:cubicBezTo>
                  <a:pt x="575471" y="49217"/>
                  <a:pt x="758563" y="13763"/>
                  <a:pt x="766500" y="12705"/>
                </a:cubicBezTo>
                <a:cubicBezTo>
                  <a:pt x="774437" y="11647"/>
                  <a:pt x="631562" y="49747"/>
                  <a:pt x="566475" y="47630"/>
                </a:cubicBezTo>
                <a:cubicBezTo>
                  <a:pt x="501388" y="45513"/>
                  <a:pt x="392379" y="534"/>
                  <a:pt x="375975" y="5"/>
                </a:cubicBezTo>
                <a:cubicBezTo>
                  <a:pt x="359571" y="-524"/>
                  <a:pt x="475458" y="34930"/>
                  <a:pt x="468050" y="44455"/>
                </a:cubicBezTo>
                <a:cubicBezTo>
                  <a:pt x="460642" y="53980"/>
                  <a:pt x="407725" y="52393"/>
                  <a:pt x="331525" y="57155"/>
                </a:cubicBezTo>
                <a:cubicBezTo>
                  <a:pt x="255325" y="61917"/>
                  <a:pt x="-21429" y="65622"/>
                  <a:pt x="1325" y="66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F2D9E5E-D2EB-F305-A89C-AC27D876B799}"/>
              </a:ext>
            </a:extLst>
          </p:cNvPr>
          <p:cNvSpPr/>
          <p:nvPr/>
        </p:nvSpPr>
        <p:spPr>
          <a:xfrm>
            <a:off x="5649472" y="6336510"/>
            <a:ext cx="913217" cy="128177"/>
          </a:xfrm>
          <a:custGeom>
            <a:avLst/>
            <a:gdLst>
              <a:gd name="connsiteX0" fmla="*/ 2028 w 913217"/>
              <a:gd name="connsiteY0" fmla="*/ 26190 h 128177"/>
              <a:gd name="connsiteX1" fmla="*/ 417953 w 913217"/>
              <a:gd name="connsiteY1" fmla="*/ 92865 h 128177"/>
              <a:gd name="connsiteX2" fmla="*/ 344928 w 913217"/>
              <a:gd name="connsiteY2" fmla="*/ 96040 h 128177"/>
              <a:gd name="connsiteX3" fmla="*/ 548128 w 913217"/>
              <a:gd name="connsiteY3" fmla="*/ 96040 h 128177"/>
              <a:gd name="connsiteX4" fmla="*/ 421128 w 913217"/>
              <a:gd name="connsiteY4" fmla="*/ 115090 h 128177"/>
              <a:gd name="connsiteX5" fmla="*/ 910078 w 913217"/>
              <a:gd name="connsiteY5" fmla="*/ 790 h 128177"/>
              <a:gd name="connsiteX6" fmla="*/ 614803 w 913217"/>
              <a:gd name="connsiteY6" fmla="*/ 67465 h 128177"/>
              <a:gd name="connsiteX7" fmla="*/ 294128 w 913217"/>
              <a:gd name="connsiteY7" fmla="*/ 124615 h 128177"/>
              <a:gd name="connsiteX8" fmla="*/ 335403 w 913217"/>
              <a:gd name="connsiteY8" fmla="*/ 118265 h 128177"/>
              <a:gd name="connsiteX9" fmla="*/ 195703 w 913217"/>
              <a:gd name="connsiteY9" fmla="*/ 86515 h 128177"/>
              <a:gd name="connsiteX10" fmla="*/ 363978 w 913217"/>
              <a:gd name="connsiteY10" fmla="*/ 127790 h 128177"/>
              <a:gd name="connsiteX11" fmla="*/ 262378 w 913217"/>
              <a:gd name="connsiteY11" fmla="*/ 80165 h 128177"/>
              <a:gd name="connsiteX12" fmla="*/ 2028 w 913217"/>
              <a:gd name="connsiteY12" fmla="*/ 26190 h 12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3217" h="128177">
                <a:moveTo>
                  <a:pt x="2028" y="26190"/>
                </a:moveTo>
                <a:cubicBezTo>
                  <a:pt x="27957" y="28307"/>
                  <a:pt x="360803" y="81223"/>
                  <a:pt x="417953" y="92865"/>
                </a:cubicBezTo>
                <a:cubicBezTo>
                  <a:pt x="475103" y="104507"/>
                  <a:pt x="323232" y="95511"/>
                  <a:pt x="344928" y="96040"/>
                </a:cubicBezTo>
                <a:cubicBezTo>
                  <a:pt x="366624" y="96569"/>
                  <a:pt x="535428" y="92865"/>
                  <a:pt x="548128" y="96040"/>
                </a:cubicBezTo>
                <a:cubicBezTo>
                  <a:pt x="560828" y="99215"/>
                  <a:pt x="360803" y="130965"/>
                  <a:pt x="421128" y="115090"/>
                </a:cubicBezTo>
                <a:cubicBezTo>
                  <a:pt x="481453" y="99215"/>
                  <a:pt x="877799" y="8727"/>
                  <a:pt x="910078" y="790"/>
                </a:cubicBezTo>
                <a:cubicBezTo>
                  <a:pt x="942357" y="-7147"/>
                  <a:pt x="717461" y="46827"/>
                  <a:pt x="614803" y="67465"/>
                </a:cubicBezTo>
                <a:cubicBezTo>
                  <a:pt x="512145" y="88103"/>
                  <a:pt x="340695" y="116148"/>
                  <a:pt x="294128" y="124615"/>
                </a:cubicBezTo>
                <a:cubicBezTo>
                  <a:pt x="247561" y="133082"/>
                  <a:pt x="351807" y="124615"/>
                  <a:pt x="335403" y="118265"/>
                </a:cubicBezTo>
                <a:cubicBezTo>
                  <a:pt x="318999" y="111915"/>
                  <a:pt x="190941" y="84928"/>
                  <a:pt x="195703" y="86515"/>
                </a:cubicBezTo>
                <a:cubicBezTo>
                  <a:pt x="200465" y="88102"/>
                  <a:pt x="352866" y="128848"/>
                  <a:pt x="363978" y="127790"/>
                </a:cubicBezTo>
                <a:cubicBezTo>
                  <a:pt x="375090" y="126732"/>
                  <a:pt x="318470" y="96569"/>
                  <a:pt x="262378" y="80165"/>
                </a:cubicBezTo>
                <a:cubicBezTo>
                  <a:pt x="206286" y="63761"/>
                  <a:pt x="-23901" y="24073"/>
                  <a:pt x="2028" y="26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68B69DEB-0A28-5207-3408-2DC420E8CC0F}"/>
              </a:ext>
            </a:extLst>
          </p:cNvPr>
          <p:cNvSpPr/>
          <p:nvPr/>
        </p:nvSpPr>
        <p:spPr>
          <a:xfrm>
            <a:off x="6127489" y="6318095"/>
            <a:ext cx="549699" cy="318142"/>
          </a:xfrm>
          <a:custGeom>
            <a:avLst/>
            <a:gdLst>
              <a:gd name="connsiteX0" fmla="*/ 549536 w 549699"/>
              <a:gd name="connsiteY0" fmla="*/ 155 h 318142"/>
              <a:gd name="connsiteX1" fmla="*/ 244736 w 549699"/>
              <a:gd name="connsiteY1" fmla="*/ 206530 h 318142"/>
              <a:gd name="connsiteX2" fmla="*/ 282836 w 549699"/>
              <a:gd name="connsiteY2" fmla="*/ 168430 h 318142"/>
              <a:gd name="connsiteX3" fmla="*/ 181236 w 549699"/>
              <a:gd name="connsiteY3" fmla="*/ 273205 h 318142"/>
              <a:gd name="connsiteX4" fmla="*/ 117736 w 549699"/>
              <a:gd name="connsiteY4" fmla="*/ 238280 h 318142"/>
              <a:gd name="connsiteX5" fmla="*/ 261 w 549699"/>
              <a:gd name="connsiteY5" fmla="*/ 317655 h 318142"/>
              <a:gd name="connsiteX6" fmla="*/ 152661 w 549699"/>
              <a:gd name="connsiteY6" fmla="*/ 193830 h 318142"/>
              <a:gd name="connsiteX7" fmla="*/ 117736 w 549699"/>
              <a:gd name="connsiteY7" fmla="*/ 238280 h 318142"/>
              <a:gd name="connsiteX8" fmla="*/ 212986 w 549699"/>
              <a:gd name="connsiteY8" fmla="*/ 225580 h 318142"/>
              <a:gd name="connsiteX9" fmla="*/ 247911 w 549699"/>
              <a:gd name="connsiteY9" fmla="*/ 197005 h 318142"/>
              <a:gd name="connsiteX10" fmla="*/ 428886 w 549699"/>
              <a:gd name="connsiteY10" fmla="*/ 117630 h 318142"/>
              <a:gd name="connsiteX11" fmla="*/ 289186 w 549699"/>
              <a:gd name="connsiteY11" fmla="*/ 171605 h 318142"/>
              <a:gd name="connsiteX12" fmla="*/ 549536 w 549699"/>
              <a:gd name="connsiteY12" fmla="*/ 155 h 31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9699" h="318142">
                <a:moveTo>
                  <a:pt x="549536" y="155"/>
                </a:moveTo>
                <a:cubicBezTo>
                  <a:pt x="542128" y="5976"/>
                  <a:pt x="289186" y="178484"/>
                  <a:pt x="244736" y="206530"/>
                </a:cubicBezTo>
                <a:cubicBezTo>
                  <a:pt x="200286" y="234576"/>
                  <a:pt x="293419" y="157318"/>
                  <a:pt x="282836" y="168430"/>
                </a:cubicBezTo>
                <a:cubicBezTo>
                  <a:pt x="272253" y="179542"/>
                  <a:pt x="208753" y="261563"/>
                  <a:pt x="181236" y="273205"/>
                </a:cubicBezTo>
                <a:cubicBezTo>
                  <a:pt x="153719" y="284847"/>
                  <a:pt x="147898" y="230872"/>
                  <a:pt x="117736" y="238280"/>
                </a:cubicBezTo>
                <a:cubicBezTo>
                  <a:pt x="87574" y="245688"/>
                  <a:pt x="-5560" y="325063"/>
                  <a:pt x="261" y="317655"/>
                </a:cubicBezTo>
                <a:cubicBezTo>
                  <a:pt x="6082" y="310247"/>
                  <a:pt x="133082" y="207059"/>
                  <a:pt x="152661" y="193830"/>
                </a:cubicBezTo>
                <a:cubicBezTo>
                  <a:pt x="172240" y="180601"/>
                  <a:pt x="107682" y="232988"/>
                  <a:pt x="117736" y="238280"/>
                </a:cubicBezTo>
                <a:cubicBezTo>
                  <a:pt x="127790" y="243572"/>
                  <a:pt x="191290" y="232459"/>
                  <a:pt x="212986" y="225580"/>
                </a:cubicBezTo>
                <a:cubicBezTo>
                  <a:pt x="234682" y="218701"/>
                  <a:pt x="211928" y="214997"/>
                  <a:pt x="247911" y="197005"/>
                </a:cubicBezTo>
                <a:cubicBezTo>
                  <a:pt x="283894" y="179013"/>
                  <a:pt x="422007" y="121863"/>
                  <a:pt x="428886" y="117630"/>
                </a:cubicBezTo>
                <a:cubicBezTo>
                  <a:pt x="435765" y="113397"/>
                  <a:pt x="268549" y="189067"/>
                  <a:pt x="289186" y="171605"/>
                </a:cubicBezTo>
                <a:cubicBezTo>
                  <a:pt x="309823" y="154143"/>
                  <a:pt x="556944" y="-5666"/>
                  <a:pt x="549536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3C3D2458-1F1E-4AB6-19D5-E3D279DDB439}"/>
              </a:ext>
            </a:extLst>
          </p:cNvPr>
          <p:cNvSpPr/>
          <p:nvPr/>
        </p:nvSpPr>
        <p:spPr>
          <a:xfrm>
            <a:off x="5665378" y="6343019"/>
            <a:ext cx="304707" cy="277716"/>
          </a:xfrm>
          <a:custGeom>
            <a:avLst/>
            <a:gdLst>
              <a:gd name="connsiteX0" fmla="*/ 109947 w 304707"/>
              <a:gd name="connsiteY0" fmla="*/ 631 h 277716"/>
              <a:gd name="connsiteX1" fmla="*/ 43272 w 304707"/>
              <a:gd name="connsiteY1" fmla="*/ 45081 h 277716"/>
              <a:gd name="connsiteX2" fmla="*/ 75022 w 304707"/>
              <a:gd name="connsiteY2" fmla="*/ 86356 h 277716"/>
              <a:gd name="connsiteX3" fmla="*/ 8347 w 304707"/>
              <a:gd name="connsiteY3" fmla="*/ 92706 h 277716"/>
              <a:gd name="connsiteX4" fmla="*/ 297272 w 304707"/>
              <a:gd name="connsiteY4" fmla="*/ 273681 h 277716"/>
              <a:gd name="connsiteX5" fmla="*/ 202022 w 304707"/>
              <a:gd name="connsiteY5" fmla="*/ 210181 h 277716"/>
              <a:gd name="connsiteX6" fmla="*/ 14697 w 304707"/>
              <a:gd name="connsiteY6" fmla="*/ 114931 h 277716"/>
              <a:gd name="connsiteX7" fmla="*/ 33747 w 304707"/>
              <a:gd name="connsiteY7" fmla="*/ 80006 h 277716"/>
              <a:gd name="connsiteX8" fmla="*/ 109947 w 304707"/>
              <a:gd name="connsiteY8" fmla="*/ 631 h 27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707" h="277716">
                <a:moveTo>
                  <a:pt x="109947" y="631"/>
                </a:moveTo>
                <a:cubicBezTo>
                  <a:pt x="111535" y="-5190"/>
                  <a:pt x="49093" y="30794"/>
                  <a:pt x="43272" y="45081"/>
                </a:cubicBezTo>
                <a:cubicBezTo>
                  <a:pt x="37451" y="59368"/>
                  <a:pt x="80843" y="78419"/>
                  <a:pt x="75022" y="86356"/>
                </a:cubicBezTo>
                <a:cubicBezTo>
                  <a:pt x="69201" y="94293"/>
                  <a:pt x="-28695" y="61485"/>
                  <a:pt x="8347" y="92706"/>
                </a:cubicBezTo>
                <a:cubicBezTo>
                  <a:pt x="45389" y="123927"/>
                  <a:pt x="264993" y="254102"/>
                  <a:pt x="297272" y="273681"/>
                </a:cubicBezTo>
                <a:cubicBezTo>
                  <a:pt x="329551" y="293260"/>
                  <a:pt x="249118" y="236639"/>
                  <a:pt x="202022" y="210181"/>
                </a:cubicBezTo>
                <a:cubicBezTo>
                  <a:pt x="154926" y="183723"/>
                  <a:pt x="42743" y="136627"/>
                  <a:pt x="14697" y="114931"/>
                </a:cubicBezTo>
                <a:cubicBezTo>
                  <a:pt x="-13349" y="93235"/>
                  <a:pt x="23693" y="95881"/>
                  <a:pt x="33747" y="80006"/>
                </a:cubicBezTo>
                <a:cubicBezTo>
                  <a:pt x="43801" y="64131"/>
                  <a:pt x="108359" y="6452"/>
                  <a:pt x="109947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5CB64576-08D8-4CD5-C3F8-3B7A119D39A8}"/>
              </a:ext>
            </a:extLst>
          </p:cNvPr>
          <p:cNvSpPr/>
          <p:nvPr/>
        </p:nvSpPr>
        <p:spPr>
          <a:xfrm>
            <a:off x="5863744" y="6489170"/>
            <a:ext cx="318641" cy="140244"/>
          </a:xfrm>
          <a:custGeom>
            <a:avLst/>
            <a:gdLst>
              <a:gd name="connsiteX0" fmla="*/ 481 w 318641"/>
              <a:gd name="connsiteY0" fmla="*/ 530 h 140244"/>
              <a:gd name="connsiteX1" fmla="*/ 203681 w 318641"/>
              <a:gd name="connsiteY1" fmla="*/ 121180 h 140244"/>
              <a:gd name="connsiteX2" fmla="*/ 184631 w 318641"/>
              <a:gd name="connsiteY2" fmla="*/ 79905 h 140244"/>
              <a:gd name="connsiteX3" fmla="*/ 317981 w 318641"/>
              <a:gd name="connsiteY3" fmla="*/ 140230 h 140244"/>
              <a:gd name="connsiteX4" fmla="*/ 232256 w 318641"/>
              <a:gd name="connsiteY4" fmla="*/ 73555 h 140244"/>
              <a:gd name="connsiteX5" fmla="*/ 149706 w 318641"/>
              <a:gd name="connsiteY5" fmla="*/ 76730 h 140244"/>
              <a:gd name="connsiteX6" fmla="*/ 481 w 318641"/>
              <a:gd name="connsiteY6" fmla="*/ 530 h 14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641" h="140244">
                <a:moveTo>
                  <a:pt x="481" y="530"/>
                </a:moveTo>
                <a:cubicBezTo>
                  <a:pt x="9477" y="7938"/>
                  <a:pt x="172989" y="107951"/>
                  <a:pt x="203681" y="121180"/>
                </a:cubicBezTo>
                <a:cubicBezTo>
                  <a:pt x="234373" y="134409"/>
                  <a:pt x="165581" y="76730"/>
                  <a:pt x="184631" y="79905"/>
                </a:cubicBezTo>
                <a:cubicBezTo>
                  <a:pt x="203681" y="83080"/>
                  <a:pt x="310044" y="141288"/>
                  <a:pt x="317981" y="140230"/>
                </a:cubicBezTo>
                <a:cubicBezTo>
                  <a:pt x="325918" y="139172"/>
                  <a:pt x="260302" y="84138"/>
                  <a:pt x="232256" y="73555"/>
                </a:cubicBezTo>
                <a:cubicBezTo>
                  <a:pt x="204210" y="62972"/>
                  <a:pt x="188335" y="87842"/>
                  <a:pt x="149706" y="76730"/>
                </a:cubicBezTo>
                <a:cubicBezTo>
                  <a:pt x="111077" y="65618"/>
                  <a:pt x="-8515" y="-6878"/>
                  <a:pt x="481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02DDF15B-2863-4CD7-2DC4-02FA98F294AA}"/>
              </a:ext>
            </a:extLst>
          </p:cNvPr>
          <p:cNvSpPr/>
          <p:nvPr/>
        </p:nvSpPr>
        <p:spPr>
          <a:xfrm>
            <a:off x="5610967" y="6258101"/>
            <a:ext cx="485049" cy="73078"/>
          </a:xfrm>
          <a:custGeom>
            <a:avLst/>
            <a:gdLst>
              <a:gd name="connsiteX0" fmla="*/ 2433 w 485049"/>
              <a:gd name="connsiteY0" fmla="*/ 72849 h 73078"/>
              <a:gd name="connsiteX1" fmla="*/ 294533 w 485049"/>
              <a:gd name="connsiteY1" fmla="*/ 6174 h 73078"/>
              <a:gd name="connsiteX2" fmla="*/ 221508 w 485049"/>
              <a:gd name="connsiteY2" fmla="*/ 6174 h 73078"/>
              <a:gd name="connsiteX3" fmla="*/ 364383 w 485049"/>
              <a:gd name="connsiteY3" fmla="*/ 34749 h 73078"/>
              <a:gd name="connsiteX4" fmla="*/ 485033 w 485049"/>
              <a:gd name="connsiteY4" fmla="*/ 50624 h 73078"/>
              <a:gd name="connsiteX5" fmla="*/ 370733 w 485049"/>
              <a:gd name="connsiteY5" fmla="*/ 22049 h 73078"/>
              <a:gd name="connsiteX6" fmla="*/ 97683 w 485049"/>
              <a:gd name="connsiteY6" fmla="*/ 15699 h 73078"/>
              <a:gd name="connsiteX7" fmla="*/ 215158 w 485049"/>
              <a:gd name="connsiteY7" fmla="*/ 28399 h 73078"/>
              <a:gd name="connsiteX8" fmla="*/ 158008 w 485049"/>
              <a:gd name="connsiteY8" fmla="*/ 28399 h 73078"/>
              <a:gd name="connsiteX9" fmla="*/ 2433 w 485049"/>
              <a:gd name="connsiteY9" fmla="*/ 72849 h 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049" h="73078">
                <a:moveTo>
                  <a:pt x="2433" y="72849"/>
                </a:moveTo>
                <a:cubicBezTo>
                  <a:pt x="25187" y="69145"/>
                  <a:pt x="258021" y="17286"/>
                  <a:pt x="294533" y="6174"/>
                </a:cubicBezTo>
                <a:cubicBezTo>
                  <a:pt x="331045" y="-4938"/>
                  <a:pt x="209866" y="1412"/>
                  <a:pt x="221508" y="6174"/>
                </a:cubicBezTo>
                <a:cubicBezTo>
                  <a:pt x="233150" y="10936"/>
                  <a:pt x="320462" y="27341"/>
                  <a:pt x="364383" y="34749"/>
                </a:cubicBezTo>
                <a:cubicBezTo>
                  <a:pt x="408304" y="42157"/>
                  <a:pt x="483975" y="52741"/>
                  <a:pt x="485033" y="50624"/>
                </a:cubicBezTo>
                <a:cubicBezTo>
                  <a:pt x="486091" y="48507"/>
                  <a:pt x="435291" y="27870"/>
                  <a:pt x="370733" y="22049"/>
                </a:cubicBezTo>
                <a:cubicBezTo>
                  <a:pt x="306175" y="16228"/>
                  <a:pt x="123612" y="14641"/>
                  <a:pt x="97683" y="15699"/>
                </a:cubicBezTo>
                <a:cubicBezTo>
                  <a:pt x="71754" y="16757"/>
                  <a:pt x="205104" y="26282"/>
                  <a:pt x="215158" y="28399"/>
                </a:cubicBezTo>
                <a:cubicBezTo>
                  <a:pt x="225212" y="30516"/>
                  <a:pt x="192933" y="22578"/>
                  <a:pt x="158008" y="28399"/>
                </a:cubicBezTo>
                <a:cubicBezTo>
                  <a:pt x="123083" y="34220"/>
                  <a:pt x="-20321" y="76553"/>
                  <a:pt x="2433" y="72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393491DE-DBE4-78A4-0BF0-B06BE7739285}"/>
              </a:ext>
            </a:extLst>
          </p:cNvPr>
          <p:cNvSpPr/>
          <p:nvPr/>
        </p:nvSpPr>
        <p:spPr>
          <a:xfrm>
            <a:off x="6610327" y="6175337"/>
            <a:ext cx="301933" cy="201651"/>
          </a:xfrm>
          <a:custGeom>
            <a:avLst/>
            <a:gdLst>
              <a:gd name="connsiteX0" fmla="*/ 44473 w 301933"/>
              <a:gd name="connsiteY0" fmla="*/ 38 h 201651"/>
              <a:gd name="connsiteX1" fmla="*/ 215923 w 301933"/>
              <a:gd name="connsiteY1" fmla="*/ 114338 h 201651"/>
              <a:gd name="connsiteX2" fmla="*/ 301648 w 301933"/>
              <a:gd name="connsiteY2" fmla="*/ 200063 h 201651"/>
              <a:gd name="connsiteX3" fmla="*/ 241323 w 301933"/>
              <a:gd name="connsiteY3" fmla="*/ 168313 h 201651"/>
              <a:gd name="connsiteX4" fmla="*/ 177823 w 301933"/>
              <a:gd name="connsiteY4" fmla="*/ 146088 h 201651"/>
              <a:gd name="connsiteX5" fmla="*/ 23 w 301933"/>
              <a:gd name="connsiteY5" fmla="*/ 196888 h 201651"/>
              <a:gd name="connsiteX6" fmla="*/ 190523 w 301933"/>
              <a:gd name="connsiteY6" fmla="*/ 146088 h 201651"/>
              <a:gd name="connsiteX7" fmla="*/ 219098 w 301933"/>
              <a:gd name="connsiteY7" fmla="*/ 142913 h 201651"/>
              <a:gd name="connsiteX8" fmla="*/ 171473 w 301933"/>
              <a:gd name="connsiteY8" fmla="*/ 101638 h 201651"/>
              <a:gd name="connsiteX9" fmla="*/ 44473 w 301933"/>
              <a:gd name="connsiteY9" fmla="*/ 38 h 20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933" h="201651">
                <a:moveTo>
                  <a:pt x="44473" y="38"/>
                </a:moveTo>
                <a:cubicBezTo>
                  <a:pt x="51881" y="2155"/>
                  <a:pt x="173061" y="81001"/>
                  <a:pt x="215923" y="114338"/>
                </a:cubicBezTo>
                <a:cubicBezTo>
                  <a:pt x="258785" y="147675"/>
                  <a:pt x="297415" y="191067"/>
                  <a:pt x="301648" y="200063"/>
                </a:cubicBezTo>
                <a:cubicBezTo>
                  <a:pt x="305881" y="209059"/>
                  <a:pt x="261961" y="177309"/>
                  <a:pt x="241323" y="168313"/>
                </a:cubicBezTo>
                <a:cubicBezTo>
                  <a:pt x="220686" y="159317"/>
                  <a:pt x="218040" y="141326"/>
                  <a:pt x="177823" y="146088"/>
                </a:cubicBezTo>
                <a:cubicBezTo>
                  <a:pt x="137606" y="150851"/>
                  <a:pt x="-2094" y="196888"/>
                  <a:pt x="23" y="196888"/>
                </a:cubicBezTo>
                <a:cubicBezTo>
                  <a:pt x="2140" y="196888"/>
                  <a:pt x="154011" y="155084"/>
                  <a:pt x="190523" y="146088"/>
                </a:cubicBezTo>
                <a:cubicBezTo>
                  <a:pt x="227035" y="137092"/>
                  <a:pt x="222273" y="150321"/>
                  <a:pt x="219098" y="142913"/>
                </a:cubicBezTo>
                <a:cubicBezTo>
                  <a:pt x="215923" y="135505"/>
                  <a:pt x="196344" y="119100"/>
                  <a:pt x="171473" y="101638"/>
                </a:cubicBezTo>
                <a:cubicBezTo>
                  <a:pt x="146602" y="84176"/>
                  <a:pt x="37065" y="-2079"/>
                  <a:pt x="44473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E7167EA9-3BA1-54B2-B8CA-3917D38DBE40}"/>
              </a:ext>
            </a:extLst>
          </p:cNvPr>
          <p:cNvSpPr/>
          <p:nvPr/>
        </p:nvSpPr>
        <p:spPr>
          <a:xfrm>
            <a:off x="5371984" y="6224780"/>
            <a:ext cx="388712" cy="274522"/>
          </a:xfrm>
          <a:custGeom>
            <a:avLst/>
            <a:gdLst>
              <a:gd name="connsiteX0" fmla="*/ 162041 w 388712"/>
              <a:gd name="connsiteY0" fmla="*/ 1395 h 274522"/>
              <a:gd name="connsiteX1" fmla="*/ 111241 w 388712"/>
              <a:gd name="connsiteY1" fmla="*/ 52195 h 274522"/>
              <a:gd name="connsiteX2" fmla="*/ 89016 w 388712"/>
              <a:gd name="connsiteY2" fmla="*/ 83945 h 274522"/>
              <a:gd name="connsiteX3" fmla="*/ 116 w 388712"/>
              <a:gd name="connsiteY3" fmla="*/ 144270 h 274522"/>
              <a:gd name="connsiteX4" fmla="*/ 69966 w 388712"/>
              <a:gd name="connsiteY4" fmla="*/ 131570 h 274522"/>
              <a:gd name="connsiteX5" fmla="*/ 63616 w 388712"/>
              <a:gd name="connsiteY5" fmla="*/ 242695 h 274522"/>
              <a:gd name="connsiteX6" fmla="*/ 174741 w 388712"/>
              <a:gd name="connsiteY6" fmla="*/ 182370 h 274522"/>
              <a:gd name="connsiteX7" fmla="*/ 387466 w 388712"/>
              <a:gd name="connsiteY7" fmla="*/ 274445 h 274522"/>
              <a:gd name="connsiteX8" fmla="*/ 254116 w 388712"/>
              <a:gd name="connsiteY8" fmla="*/ 198245 h 274522"/>
              <a:gd name="connsiteX9" fmla="*/ 79491 w 388712"/>
              <a:gd name="connsiteY9" fmla="*/ 198245 h 274522"/>
              <a:gd name="connsiteX10" fmla="*/ 95366 w 388712"/>
              <a:gd name="connsiteY10" fmla="*/ 141095 h 274522"/>
              <a:gd name="connsiteX11" fmla="*/ 155691 w 388712"/>
              <a:gd name="connsiteY11" fmla="*/ 115695 h 274522"/>
              <a:gd name="connsiteX12" fmla="*/ 73141 w 388712"/>
              <a:gd name="connsiteY12" fmla="*/ 112520 h 274522"/>
              <a:gd name="connsiteX13" fmla="*/ 162041 w 388712"/>
              <a:gd name="connsiteY13" fmla="*/ 1395 h 2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712" h="274522">
                <a:moveTo>
                  <a:pt x="162041" y="1395"/>
                </a:moveTo>
                <a:cubicBezTo>
                  <a:pt x="168391" y="-8659"/>
                  <a:pt x="123412" y="38437"/>
                  <a:pt x="111241" y="52195"/>
                </a:cubicBezTo>
                <a:cubicBezTo>
                  <a:pt x="99070" y="65953"/>
                  <a:pt x="107537" y="68599"/>
                  <a:pt x="89016" y="83945"/>
                </a:cubicBezTo>
                <a:cubicBezTo>
                  <a:pt x="70495" y="99291"/>
                  <a:pt x="3291" y="136332"/>
                  <a:pt x="116" y="144270"/>
                </a:cubicBezTo>
                <a:cubicBezTo>
                  <a:pt x="-3059" y="152208"/>
                  <a:pt x="59383" y="115166"/>
                  <a:pt x="69966" y="131570"/>
                </a:cubicBezTo>
                <a:cubicBezTo>
                  <a:pt x="80549" y="147974"/>
                  <a:pt x="46154" y="234228"/>
                  <a:pt x="63616" y="242695"/>
                </a:cubicBezTo>
                <a:cubicBezTo>
                  <a:pt x="81078" y="251162"/>
                  <a:pt x="120766" y="177078"/>
                  <a:pt x="174741" y="182370"/>
                </a:cubicBezTo>
                <a:cubicBezTo>
                  <a:pt x="228716" y="187662"/>
                  <a:pt x="374237" y="271799"/>
                  <a:pt x="387466" y="274445"/>
                </a:cubicBezTo>
                <a:cubicBezTo>
                  <a:pt x="400695" y="277091"/>
                  <a:pt x="305445" y="210945"/>
                  <a:pt x="254116" y="198245"/>
                </a:cubicBezTo>
                <a:cubicBezTo>
                  <a:pt x="202787" y="185545"/>
                  <a:pt x="105949" y="207770"/>
                  <a:pt x="79491" y="198245"/>
                </a:cubicBezTo>
                <a:cubicBezTo>
                  <a:pt x="53033" y="188720"/>
                  <a:pt x="82666" y="154853"/>
                  <a:pt x="95366" y="141095"/>
                </a:cubicBezTo>
                <a:cubicBezTo>
                  <a:pt x="108066" y="127337"/>
                  <a:pt x="159395" y="120457"/>
                  <a:pt x="155691" y="115695"/>
                </a:cubicBezTo>
                <a:cubicBezTo>
                  <a:pt x="151987" y="110933"/>
                  <a:pt x="70495" y="127337"/>
                  <a:pt x="73141" y="112520"/>
                </a:cubicBezTo>
                <a:cubicBezTo>
                  <a:pt x="75787" y="97703"/>
                  <a:pt x="155691" y="11449"/>
                  <a:pt x="162041" y="1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223587A5-96D3-CCC7-EB9F-A2E26A740FB9}"/>
              </a:ext>
            </a:extLst>
          </p:cNvPr>
          <p:cNvSpPr/>
          <p:nvPr/>
        </p:nvSpPr>
        <p:spPr>
          <a:xfrm>
            <a:off x="6165748" y="6322484"/>
            <a:ext cx="504927" cy="214845"/>
          </a:xfrm>
          <a:custGeom>
            <a:avLst/>
            <a:gdLst>
              <a:gd name="connsiteX0" fmla="*/ 504927 w 504927"/>
              <a:gd name="connsiteY0" fmla="*/ 2116 h 214845"/>
              <a:gd name="connsiteX1" fmla="*/ 228702 w 504927"/>
              <a:gd name="connsiteY1" fmla="*/ 30691 h 214845"/>
              <a:gd name="connsiteX2" fmla="*/ 250927 w 504927"/>
              <a:gd name="connsiteY2" fmla="*/ 43391 h 214845"/>
              <a:gd name="connsiteX3" fmla="*/ 12802 w 504927"/>
              <a:gd name="connsiteY3" fmla="*/ 148166 h 214845"/>
              <a:gd name="connsiteX4" fmla="*/ 38202 w 504927"/>
              <a:gd name="connsiteY4" fmla="*/ 138641 h 214845"/>
              <a:gd name="connsiteX5" fmla="*/ 63602 w 504927"/>
              <a:gd name="connsiteY5" fmla="*/ 160866 h 214845"/>
              <a:gd name="connsiteX6" fmla="*/ 19152 w 504927"/>
              <a:gd name="connsiteY6" fmla="*/ 214841 h 214845"/>
              <a:gd name="connsiteX7" fmla="*/ 54077 w 504927"/>
              <a:gd name="connsiteY7" fmla="*/ 157691 h 214845"/>
              <a:gd name="connsiteX8" fmla="*/ 282677 w 504927"/>
              <a:gd name="connsiteY8" fmla="*/ 71966 h 214845"/>
              <a:gd name="connsiteX9" fmla="*/ 133452 w 504927"/>
              <a:gd name="connsiteY9" fmla="*/ 110066 h 214845"/>
              <a:gd name="connsiteX10" fmla="*/ 260452 w 504927"/>
              <a:gd name="connsiteY10" fmla="*/ 43391 h 214845"/>
              <a:gd name="connsiteX11" fmla="*/ 102 w 504927"/>
              <a:gd name="connsiteY11" fmla="*/ 75141 h 214845"/>
              <a:gd name="connsiteX12" fmla="*/ 295377 w 504927"/>
              <a:gd name="connsiteY12" fmla="*/ 8466 h 214845"/>
              <a:gd name="connsiteX13" fmla="*/ 228702 w 504927"/>
              <a:gd name="connsiteY13" fmla="*/ 2116 h 214845"/>
              <a:gd name="connsiteX14" fmla="*/ 504927 w 504927"/>
              <a:gd name="connsiteY14" fmla="*/ 2116 h 21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927" h="214845">
                <a:moveTo>
                  <a:pt x="504927" y="2116"/>
                </a:moveTo>
                <a:cubicBezTo>
                  <a:pt x="504927" y="6878"/>
                  <a:pt x="271035" y="23812"/>
                  <a:pt x="228702" y="30691"/>
                </a:cubicBezTo>
                <a:cubicBezTo>
                  <a:pt x="186369" y="37570"/>
                  <a:pt x="286910" y="23812"/>
                  <a:pt x="250927" y="43391"/>
                </a:cubicBezTo>
                <a:cubicBezTo>
                  <a:pt x="214944" y="62970"/>
                  <a:pt x="48256" y="132291"/>
                  <a:pt x="12802" y="148166"/>
                </a:cubicBezTo>
                <a:cubicBezTo>
                  <a:pt x="-22652" y="164041"/>
                  <a:pt x="29735" y="136524"/>
                  <a:pt x="38202" y="138641"/>
                </a:cubicBezTo>
                <a:cubicBezTo>
                  <a:pt x="46669" y="140758"/>
                  <a:pt x="66777" y="148166"/>
                  <a:pt x="63602" y="160866"/>
                </a:cubicBezTo>
                <a:cubicBezTo>
                  <a:pt x="60427" y="173566"/>
                  <a:pt x="20739" y="215370"/>
                  <a:pt x="19152" y="214841"/>
                </a:cubicBezTo>
                <a:cubicBezTo>
                  <a:pt x="17565" y="214312"/>
                  <a:pt x="10156" y="181503"/>
                  <a:pt x="54077" y="157691"/>
                </a:cubicBezTo>
                <a:cubicBezTo>
                  <a:pt x="97998" y="133879"/>
                  <a:pt x="269448" y="79903"/>
                  <a:pt x="282677" y="71966"/>
                </a:cubicBezTo>
                <a:cubicBezTo>
                  <a:pt x="295906" y="64029"/>
                  <a:pt x="137156" y="114828"/>
                  <a:pt x="133452" y="110066"/>
                </a:cubicBezTo>
                <a:cubicBezTo>
                  <a:pt x="129748" y="105304"/>
                  <a:pt x="282677" y="49212"/>
                  <a:pt x="260452" y="43391"/>
                </a:cubicBezTo>
                <a:cubicBezTo>
                  <a:pt x="238227" y="37570"/>
                  <a:pt x="-5719" y="80962"/>
                  <a:pt x="102" y="75141"/>
                </a:cubicBezTo>
                <a:cubicBezTo>
                  <a:pt x="5923" y="69320"/>
                  <a:pt x="257277" y="20637"/>
                  <a:pt x="295377" y="8466"/>
                </a:cubicBezTo>
                <a:cubicBezTo>
                  <a:pt x="333477" y="-3705"/>
                  <a:pt x="200656" y="2116"/>
                  <a:pt x="228702" y="2116"/>
                </a:cubicBezTo>
                <a:cubicBezTo>
                  <a:pt x="256748" y="2116"/>
                  <a:pt x="504927" y="-2646"/>
                  <a:pt x="504927" y="2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B5CBAFAA-D4B5-21B2-5939-45FBBA8E8F5D}"/>
              </a:ext>
            </a:extLst>
          </p:cNvPr>
          <p:cNvSpPr/>
          <p:nvPr/>
        </p:nvSpPr>
        <p:spPr>
          <a:xfrm>
            <a:off x="6693585" y="3495382"/>
            <a:ext cx="657702" cy="301864"/>
          </a:xfrm>
          <a:custGeom>
            <a:avLst/>
            <a:gdLst>
              <a:gd name="connsiteX0" fmla="*/ 468464 w 657702"/>
              <a:gd name="connsiteY0" fmla="*/ 58 h 301864"/>
              <a:gd name="connsiteX1" fmla="*/ 189189 w 657702"/>
              <a:gd name="connsiteY1" fmla="*/ 175731 h 301864"/>
              <a:gd name="connsiteX2" fmla="*/ 3 w 657702"/>
              <a:gd name="connsiteY2" fmla="*/ 297351 h 301864"/>
              <a:gd name="connsiteX3" fmla="*/ 193694 w 657702"/>
              <a:gd name="connsiteY3" fmla="*/ 202758 h 301864"/>
              <a:gd name="connsiteX4" fmla="*/ 445942 w 657702"/>
              <a:gd name="connsiteY4" fmla="*/ 180236 h 301864"/>
              <a:gd name="connsiteX5" fmla="*/ 297296 w 657702"/>
              <a:gd name="connsiteY5" fmla="*/ 225280 h 301864"/>
              <a:gd name="connsiteX6" fmla="*/ 409907 w 657702"/>
              <a:gd name="connsiteY6" fmla="*/ 225280 h 301864"/>
              <a:gd name="connsiteX7" fmla="*/ 653146 w 657702"/>
              <a:gd name="connsiteY7" fmla="*/ 283838 h 301864"/>
              <a:gd name="connsiteX8" fmla="*/ 540535 w 657702"/>
              <a:gd name="connsiteY8" fmla="*/ 256811 h 301864"/>
              <a:gd name="connsiteX9" fmla="*/ 202703 w 657702"/>
              <a:gd name="connsiteY9" fmla="*/ 301855 h 301864"/>
              <a:gd name="connsiteX10" fmla="*/ 418915 w 657702"/>
              <a:gd name="connsiteY10" fmla="*/ 252307 h 301864"/>
              <a:gd name="connsiteX11" fmla="*/ 364862 w 657702"/>
              <a:gd name="connsiteY11" fmla="*/ 238793 h 301864"/>
              <a:gd name="connsiteX12" fmla="*/ 27030 w 657702"/>
              <a:gd name="connsiteY12" fmla="*/ 288342 h 301864"/>
              <a:gd name="connsiteX13" fmla="*/ 99101 w 657702"/>
              <a:gd name="connsiteY13" fmla="*/ 265820 h 301864"/>
              <a:gd name="connsiteX14" fmla="*/ 234234 w 657702"/>
              <a:gd name="connsiteY14" fmla="*/ 162218 h 301864"/>
              <a:gd name="connsiteX15" fmla="*/ 103605 w 657702"/>
              <a:gd name="connsiteY15" fmla="*/ 198253 h 301864"/>
              <a:gd name="connsiteX16" fmla="*/ 468464 w 657702"/>
              <a:gd name="connsiteY16" fmla="*/ 58 h 30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702" h="301864">
                <a:moveTo>
                  <a:pt x="468464" y="58"/>
                </a:moveTo>
                <a:cubicBezTo>
                  <a:pt x="482728" y="-3696"/>
                  <a:pt x="189189" y="175731"/>
                  <a:pt x="189189" y="175731"/>
                </a:cubicBezTo>
                <a:cubicBezTo>
                  <a:pt x="111112" y="225280"/>
                  <a:pt x="-748" y="292847"/>
                  <a:pt x="3" y="297351"/>
                </a:cubicBezTo>
                <a:cubicBezTo>
                  <a:pt x="754" y="301856"/>
                  <a:pt x="119371" y="222277"/>
                  <a:pt x="193694" y="202758"/>
                </a:cubicBezTo>
                <a:cubicBezTo>
                  <a:pt x="268017" y="183239"/>
                  <a:pt x="428675" y="176482"/>
                  <a:pt x="445942" y="180236"/>
                </a:cubicBezTo>
                <a:cubicBezTo>
                  <a:pt x="463209" y="183990"/>
                  <a:pt x="303302" y="217773"/>
                  <a:pt x="297296" y="225280"/>
                </a:cubicBezTo>
                <a:cubicBezTo>
                  <a:pt x="291290" y="232787"/>
                  <a:pt x="350599" y="215520"/>
                  <a:pt x="409907" y="225280"/>
                </a:cubicBezTo>
                <a:cubicBezTo>
                  <a:pt x="469215" y="235040"/>
                  <a:pt x="653146" y="283838"/>
                  <a:pt x="653146" y="283838"/>
                </a:cubicBezTo>
                <a:cubicBezTo>
                  <a:pt x="674917" y="289093"/>
                  <a:pt x="615609" y="253808"/>
                  <a:pt x="540535" y="256811"/>
                </a:cubicBezTo>
                <a:cubicBezTo>
                  <a:pt x="465461" y="259814"/>
                  <a:pt x="222973" y="302606"/>
                  <a:pt x="202703" y="301855"/>
                </a:cubicBezTo>
                <a:cubicBezTo>
                  <a:pt x="182433" y="301104"/>
                  <a:pt x="391888" y="262817"/>
                  <a:pt x="418915" y="252307"/>
                </a:cubicBezTo>
                <a:cubicBezTo>
                  <a:pt x="445941" y="241797"/>
                  <a:pt x="430176" y="232787"/>
                  <a:pt x="364862" y="238793"/>
                </a:cubicBezTo>
                <a:cubicBezTo>
                  <a:pt x="299548" y="244799"/>
                  <a:pt x="71323" y="283838"/>
                  <a:pt x="27030" y="288342"/>
                </a:cubicBezTo>
                <a:cubicBezTo>
                  <a:pt x="-17263" y="292846"/>
                  <a:pt x="64567" y="286841"/>
                  <a:pt x="99101" y="265820"/>
                </a:cubicBezTo>
                <a:cubicBezTo>
                  <a:pt x="133635" y="244799"/>
                  <a:pt x="233483" y="173479"/>
                  <a:pt x="234234" y="162218"/>
                </a:cubicBezTo>
                <a:cubicBezTo>
                  <a:pt x="234985" y="150957"/>
                  <a:pt x="67570" y="220024"/>
                  <a:pt x="103605" y="198253"/>
                </a:cubicBezTo>
                <a:cubicBezTo>
                  <a:pt x="139640" y="176482"/>
                  <a:pt x="454200" y="3812"/>
                  <a:pt x="468464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0F59B71A-BBD3-A91F-8FEB-284C1ADB9031}"/>
              </a:ext>
            </a:extLst>
          </p:cNvPr>
          <p:cNvSpPr/>
          <p:nvPr/>
        </p:nvSpPr>
        <p:spPr>
          <a:xfrm>
            <a:off x="5288118" y="3702519"/>
            <a:ext cx="594663" cy="178656"/>
          </a:xfrm>
          <a:custGeom>
            <a:avLst/>
            <a:gdLst>
              <a:gd name="connsiteX0" fmla="*/ 87 w 594663"/>
              <a:gd name="connsiteY0" fmla="*/ 31656 h 178656"/>
              <a:gd name="connsiteX1" fmla="*/ 175760 w 594663"/>
              <a:gd name="connsiteY1" fmla="*/ 121745 h 178656"/>
              <a:gd name="connsiteX2" fmla="*/ 261344 w 594663"/>
              <a:gd name="connsiteY2" fmla="*/ 4630 h 178656"/>
              <a:gd name="connsiteX3" fmla="*/ 585663 w 594663"/>
              <a:gd name="connsiteY3" fmla="*/ 171294 h 178656"/>
              <a:gd name="connsiteX4" fmla="*/ 491070 w 594663"/>
              <a:gd name="connsiteY4" fmla="*/ 139763 h 178656"/>
              <a:gd name="connsiteX5" fmla="*/ 351433 w 594663"/>
              <a:gd name="connsiteY5" fmla="*/ 54179 h 178656"/>
              <a:gd name="connsiteX6" fmla="*/ 292875 w 594663"/>
              <a:gd name="connsiteY6" fmla="*/ 58683 h 178656"/>
              <a:gd name="connsiteX7" fmla="*/ 220804 w 594663"/>
              <a:gd name="connsiteY7" fmla="*/ 108232 h 178656"/>
              <a:gd name="connsiteX8" fmla="*/ 274857 w 594663"/>
              <a:gd name="connsiteY8" fmla="*/ 125 h 178656"/>
              <a:gd name="connsiteX9" fmla="*/ 153238 w 594663"/>
              <a:gd name="connsiteY9" fmla="*/ 85710 h 178656"/>
              <a:gd name="connsiteX10" fmla="*/ 87 w 594663"/>
              <a:gd name="connsiteY10" fmla="*/ 31656 h 17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4663" h="178656">
                <a:moveTo>
                  <a:pt x="87" y="31656"/>
                </a:moveTo>
                <a:cubicBezTo>
                  <a:pt x="3841" y="37662"/>
                  <a:pt x="132217" y="126249"/>
                  <a:pt x="175760" y="121745"/>
                </a:cubicBezTo>
                <a:cubicBezTo>
                  <a:pt x="219303" y="117241"/>
                  <a:pt x="193027" y="-3628"/>
                  <a:pt x="261344" y="4630"/>
                </a:cubicBezTo>
                <a:cubicBezTo>
                  <a:pt x="329661" y="12888"/>
                  <a:pt x="547375" y="148772"/>
                  <a:pt x="585663" y="171294"/>
                </a:cubicBezTo>
                <a:cubicBezTo>
                  <a:pt x="623951" y="193816"/>
                  <a:pt x="530108" y="159282"/>
                  <a:pt x="491070" y="139763"/>
                </a:cubicBezTo>
                <a:cubicBezTo>
                  <a:pt x="452032" y="120244"/>
                  <a:pt x="384466" y="67692"/>
                  <a:pt x="351433" y="54179"/>
                </a:cubicBezTo>
                <a:cubicBezTo>
                  <a:pt x="318401" y="40666"/>
                  <a:pt x="314646" y="49674"/>
                  <a:pt x="292875" y="58683"/>
                </a:cubicBezTo>
                <a:cubicBezTo>
                  <a:pt x="271104" y="67692"/>
                  <a:pt x="223807" y="117992"/>
                  <a:pt x="220804" y="108232"/>
                </a:cubicBezTo>
                <a:cubicBezTo>
                  <a:pt x="217801" y="98472"/>
                  <a:pt x="286118" y="3879"/>
                  <a:pt x="274857" y="125"/>
                </a:cubicBezTo>
                <a:cubicBezTo>
                  <a:pt x="263596" y="-3629"/>
                  <a:pt x="192276" y="78203"/>
                  <a:pt x="153238" y="85710"/>
                </a:cubicBezTo>
                <a:cubicBezTo>
                  <a:pt x="114200" y="93217"/>
                  <a:pt x="-3667" y="25650"/>
                  <a:pt x="87" y="31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73A45CD2-0715-1E30-3432-F091F1D2E3C8}"/>
              </a:ext>
            </a:extLst>
          </p:cNvPr>
          <p:cNvSpPr/>
          <p:nvPr/>
        </p:nvSpPr>
        <p:spPr>
          <a:xfrm>
            <a:off x="6880072" y="2744696"/>
            <a:ext cx="557749" cy="773621"/>
          </a:xfrm>
          <a:custGeom>
            <a:avLst/>
            <a:gdLst>
              <a:gd name="connsiteX0" fmla="*/ 2702 w 557749"/>
              <a:gd name="connsiteY0" fmla="*/ 3008 h 773621"/>
              <a:gd name="connsiteX1" fmla="*/ 426119 w 557749"/>
              <a:gd name="connsiteY1" fmla="*/ 462461 h 773621"/>
              <a:gd name="connsiteX2" fmla="*/ 399093 w 557749"/>
              <a:gd name="connsiteY2" fmla="*/ 358859 h 773621"/>
              <a:gd name="connsiteX3" fmla="*/ 534226 w 557749"/>
              <a:gd name="connsiteY3" fmla="*/ 597594 h 773621"/>
              <a:gd name="connsiteX4" fmla="*/ 556748 w 557749"/>
              <a:gd name="connsiteY4" fmla="*/ 773267 h 773621"/>
              <a:gd name="connsiteX5" fmla="*/ 538730 w 557749"/>
              <a:gd name="connsiteY5" fmla="*/ 633629 h 773621"/>
              <a:gd name="connsiteX6" fmla="*/ 412606 w 557749"/>
              <a:gd name="connsiteY6" fmla="*/ 327328 h 773621"/>
              <a:gd name="connsiteX7" fmla="*/ 480172 w 557749"/>
              <a:gd name="connsiteY7" fmla="*/ 462461 h 773621"/>
              <a:gd name="connsiteX8" fmla="*/ 214411 w 557749"/>
              <a:gd name="connsiteY8" fmla="*/ 160664 h 773621"/>
              <a:gd name="connsiteX9" fmla="*/ 295491 w 557749"/>
              <a:gd name="connsiteY9" fmla="*/ 273274 h 773621"/>
              <a:gd name="connsiteX10" fmla="*/ 187384 w 557749"/>
              <a:gd name="connsiteY10" fmla="*/ 183186 h 773621"/>
              <a:gd name="connsiteX11" fmla="*/ 241437 w 557749"/>
              <a:gd name="connsiteY11" fmla="*/ 259761 h 773621"/>
              <a:gd name="connsiteX12" fmla="*/ 2702 w 557749"/>
              <a:gd name="connsiteY12" fmla="*/ 3008 h 77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7749" h="773621">
                <a:moveTo>
                  <a:pt x="2702" y="3008"/>
                </a:moveTo>
                <a:cubicBezTo>
                  <a:pt x="33482" y="36791"/>
                  <a:pt x="360054" y="403153"/>
                  <a:pt x="426119" y="462461"/>
                </a:cubicBezTo>
                <a:cubicBezTo>
                  <a:pt x="492184" y="521770"/>
                  <a:pt x="381075" y="336337"/>
                  <a:pt x="399093" y="358859"/>
                </a:cubicBezTo>
                <a:cubicBezTo>
                  <a:pt x="417111" y="381381"/>
                  <a:pt x="507950" y="528526"/>
                  <a:pt x="534226" y="597594"/>
                </a:cubicBezTo>
                <a:cubicBezTo>
                  <a:pt x="560502" y="666662"/>
                  <a:pt x="555997" y="767261"/>
                  <a:pt x="556748" y="773267"/>
                </a:cubicBezTo>
                <a:cubicBezTo>
                  <a:pt x="557499" y="779273"/>
                  <a:pt x="562754" y="707952"/>
                  <a:pt x="538730" y="633629"/>
                </a:cubicBezTo>
                <a:cubicBezTo>
                  <a:pt x="514706" y="559306"/>
                  <a:pt x="422366" y="355856"/>
                  <a:pt x="412606" y="327328"/>
                </a:cubicBezTo>
                <a:cubicBezTo>
                  <a:pt x="402846" y="298800"/>
                  <a:pt x="513205" y="490238"/>
                  <a:pt x="480172" y="462461"/>
                </a:cubicBezTo>
                <a:cubicBezTo>
                  <a:pt x="447140" y="434684"/>
                  <a:pt x="245191" y="192195"/>
                  <a:pt x="214411" y="160664"/>
                </a:cubicBezTo>
                <a:cubicBezTo>
                  <a:pt x="183631" y="129133"/>
                  <a:pt x="299995" y="269520"/>
                  <a:pt x="295491" y="273274"/>
                </a:cubicBezTo>
                <a:cubicBezTo>
                  <a:pt x="290987" y="277028"/>
                  <a:pt x="196393" y="185438"/>
                  <a:pt x="187384" y="183186"/>
                </a:cubicBezTo>
                <a:cubicBezTo>
                  <a:pt x="178375" y="180934"/>
                  <a:pt x="269214" y="289040"/>
                  <a:pt x="241437" y="259761"/>
                </a:cubicBezTo>
                <a:cubicBezTo>
                  <a:pt x="213660" y="230482"/>
                  <a:pt x="-28078" y="-30775"/>
                  <a:pt x="2702" y="3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8787A938-EF38-9D39-1FAF-356E2EC9F087}"/>
              </a:ext>
            </a:extLst>
          </p:cNvPr>
          <p:cNvSpPr/>
          <p:nvPr/>
        </p:nvSpPr>
        <p:spPr>
          <a:xfrm>
            <a:off x="7585450" y="3796923"/>
            <a:ext cx="139997" cy="531300"/>
          </a:xfrm>
          <a:custGeom>
            <a:avLst/>
            <a:gdLst>
              <a:gd name="connsiteX0" fmla="*/ 16 w 139997"/>
              <a:gd name="connsiteY0" fmla="*/ 314 h 531300"/>
              <a:gd name="connsiteX1" fmla="*/ 126140 w 139997"/>
              <a:gd name="connsiteY1" fmla="*/ 302111 h 531300"/>
              <a:gd name="connsiteX2" fmla="*/ 135149 w 139997"/>
              <a:gd name="connsiteY2" fmla="*/ 527333 h 531300"/>
              <a:gd name="connsiteX3" fmla="*/ 139653 w 139997"/>
              <a:gd name="connsiteY3" fmla="*/ 428236 h 531300"/>
              <a:gd name="connsiteX4" fmla="*/ 126140 w 139997"/>
              <a:gd name="connsiteY4" fmla="*/ 207518 h 531300"/>
              <a:gd name="connsiteX5" fmla="*/ 117131 w 139997"/>
              <a:gd name="connsiteY5" fmla="*/ 243554 h 531300"/>
              <a:gd name="connsiteX6" fmla="*/ 16 w 139997"/>
              <a:gd name="connsiteY6" fmla="*/ 314 h 53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997" h="531300">
                <a:moveTo>
                  <a:pt x="16" y="314"/>
                </a:moveTo>
                <a:cubicBezTo>
                  <a:pt x="1517" y="10073"/>
                  <a:pt x="103618" y="214275"/>
                  <a:pt x="126140" y="302111"/>
                </a:cubicBezTo>
                <a:cubicBezTo>
                  <a:pt x="148662" y="389947"/>
                  <a:pt x="132897" y="506312"/>
                  <a:pt x="135149" y="527333"/>
                </a:cubicBezTo>
                <a:cubicBezTo>
                  <a:pt x="137401" y="548354"/>
                  <a:pt x="141154" y="481538"/>
                  <a:pt x="139653" y="428236"/>
                </a:cubicBezTo>
                <a:cubicBezTo>
                  <a:pt x="138152" y="374934"/>
                  <a:pt x="129894" y="238298"/>
                  <a:pt x="126140" y="207518"/>
                </a:cubicBezTo>
                <a:cubicBezTo>
                  <a:pt x="122386" y="176738"/>
                  <a:pt x="135899" y="275836"/>
                  <a:pt x="117131" y="243554"/>
                </a:cubicBezTo>
                <a:cubicBezTo>
                  <a:pt x="98363" y="211272"/>
                  <a:pt x="-1485" y="-9445"/>
                  <a:pt x="16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E7D454EE-2CD0-4625-D8A3-E08A3A78059E}"/>
              </a:ext>
            </a:extLst>
          </p:cNvPr>
          <p:cNvSpPr/>
          <p:nvPr/>
        </p:nvSpPr>
        <p:spPr>
          <a:xfrm>
            <a:off x="7549156" y="4755331"/>
            <a:ext cx="188794" cy="814040"/>
          </a:xfrm>
          <a:custGeom>
            <a:avLst/>
            <a:gdLst>
              <a:gd name="connsiteX0" fmla="*/ 275 w 188794"/>
              <a:gd name="connsiteY0" fmla="*/ 1351 h 814040"/>
              <a:gd name="connsiteX1" fmla="*/ 135408 w 188794"/>
              <a:gd name="connsiteY1" fmla="*/ 240086 h 814040"/>
              <a:gd name="connsiteX2" fmla="*/ 135408 w 188794"/>
              <a:gd name="connsiteY2" fmla="*/ 456299 h 814040"/>
              <a:gd name="connsiteX3" fmla="*/ 171443 w 188794"/>
              <a:gd name="connsiteY3" fmla="*/ 348192 h 814040"/>
              <a:gd name="connsiteX4" fmla="*/ 153425 w 188794"/>
              <a:gd name="connsiteY4" fmla="*/ 807644 h 814040"/>
              <a:gd name="connsiteX5" fmla="*/ 171443 w 188794"/>
              <a:gd name="connsiteY5" fmla="*/ 595936 h 814040"/>
              <a:gd name="connsiteX6" fmla="*/ 175947 w 188794"/>
              <a:gd name="connsiteY6" fmla="*/ 303148 h 814040"/>
              <a:gd name="connsiteX7" fmla="*/ 175947 w 188794"/>
              <a:gd name="connsiteY7" fmla="*/ 352697 h 814040"/>
              <a:gd name="connsiteX8" fmla="*/ 275 w 188794"/>
              <a:gd name="connsiteY8" fmla="*/ 1351 h 81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794" h="814040">
                <a:moveTo>
                  <a:pt x="275" y="1351"/>
                </a:moveTo>
                <a:cubicBezTo>
                  <a:pt x="-6482" y="-17418"/>
                  <a:pt x="112886" y="164261"/>
                  <a:pt x="135408" y="240086"/>
                </a:cubicBezTo>
                <a:cubicBezTo>
                  <a:pt x="157930" y="315911"/>
                  <a:pt x="129402" y="438281"/>
                  <a:pt x="135408" y="456299"/>
                </a:cubicBezTo>
                <a:cubicBezTo>
                  <a:pt x="141414" y="474317"/>
                  <a:pt x="168440" y="289635"/>
                  <a:pt x="171443" y="348192"/>
                </a:cubicBezTo>
                <a:cubicBezTo>
                  <a:pt x="174446" y="406750"/>
                  <a:pt x="153425" y="766353"/>
                  <a:pt x="153425" y="807644"/>
                </a:cubicBezTo>
                <a:cubicBezTo>
                  <a:pt x="153425" y="848935"/>
                  <a:pt x="167689" y="680019"/>
                  <a:pt x="171443" y="595936"/>
                </a:cubicBezTo>
                <a:cubicBezTo>
                  <a:pt x="175197" y="511853"/>
                  <a:pt x="175196" y="343688"/>
                  <a:pt x="175947" y="303148"/>
                </a:cubicBezTo>
                <a:cubicBezTo>
                  <a:pt x="176698" y="262608"/>
                  <a:pt x="204475" y="396240"/>
                  <a:pt x="175947" y="352697"/>
                </a:cubicBezTo>
                <a:cubicBezTo>
                  <a:pt x="147419" y="309154"/>
                  <a:pt x="7032" y="20120"/>
                  <a:pt x="275" y="1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24B389CF-DBEC-E5DC-1BA7-52177BF0491C}"/>
              </a:ext>
            </a:extLst>
          </p:cNvPr>
          <p:cNvSpPr/>
          <p:nvPr/>
        </p:nvSpPr>
        <p:spPr>
          <a:xfrm>
            <a:off x="7359846" y="5583004"/>
            <a:ext cx="406087" cy="1047912"/>
          </a:xfrm>
          <a:custGeom>
            <a:avLst/>
            <a:gdLst>
              <a:gd name="connsiteX0" fmla="*/ 405797 w 406087"/>
              <a:gd name="connsiteY0" fmla="*/ 2494 h 1047912"/>
              <a:gd name="connsiteX1" fmla="*/ 243638 w 406087"/>
              <a:gd name="connsiteY1" fmla="*/ 389875 h 1047912"/>
              <a:gd name="connsiteX2" fmla="*/ 284178 w 406087"/>
              <a:gd name="connsiteY2" fmla="*/ 358344 h 1047912"/>
              <a:gd name="connsiteX3" fmla="*/ 180576 w 406087"/>
              <a:gd name="connsiteY3" fmla="*/ 624105 h 1047912"/>
              <a:gd name="connsiteX4" fmla="*/ 185080 w 406087"/>
              <a:gd name="connsiteY4" fmla="*/ 741221 h 1047912"/>
              <a:gd name="connsiteX5" fmla="*/ 398 w 406087"/>
              <a:gd name="connsiteY5" fmla="*/ 1047522 h 1047912"/>
              <a:gd name="connsiteX6" fmla="*/ 140036 w 406087"/>
              <a:gd name="connsiteY6" fmla="*/ 795274 h 1047912"/>
              <a:gd name="connsiteX7" fmla="*/ 279673 w 406087"/>
              <a:gd name="connsiteY7" fmla="*/ 371857 h 1047912"/>
              <a:gd name="connsiteX8" fmla="*/ 212107 w 406087"/>
              <a:gd name="connsiteY8" fmla="*/ 479963 h 1047912"/>
              <a:gd name="connsiteX9" fmla="*/ 315709 w 406087"/>
              <a:gd name="connsiteY9" fmla="*/ 155644 h 1047912"/>
              <a:gd name="connsiteX10" fmla="*/ 284178 w 406087"/>
              <a:gd name="connsiteY10" fmla="*/ 218706 h 1047912"/>
              <a:gd name="connsiteX11" fmla="*/ 405797 w 406087"/>
              <a:gd name="connsiteY11" fmla="*/ 2494 h 104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087" h="1047912">
                <a:moveTo>
                  <a:pt x="405797" y="2494"/>
                </a:moveTo>
                <a:cubicBezTo>
                  <a:pt x="399040" y="31022"/>
                  <a:pt x="263908" y="330567"/>
                  <a:pt x="243638" y="389875"/>
                </a:cubicBezTo>
                <a:cubicBezTo>
                  <a:pt x="223368" y="449183"/>
                  <a:pt x="294688" y="319306"/>
                  <a:pt x="284178" y="358344"/>
                </a:cubicBezTo>
                <a:cubicBezTo>
                  <a:pt x="273668" y="397382"/>
                  <a:pt x="197092" y="560292"/>
                  <a:pt x="180576" y="624105"/>
                </a:cubicBezTo>
                <a:cubicBezTo>
                  <a:pt x="164060" y="687918"/>
                  <a:pt x="215110" y="670652"/>
                  <a:pt x="185080" y="741221"/>
                </a:cubicBezTo>
                <a:cubicBezTo>
                  <a:pt x="155050" y="811791"/>
                  <a:pt x="7905" y="1038513"/>
                  <a:pt x="398" y="1047522"/>
                </a:cubicBezTo>
                <a:cubicBezTo>
                  <a:pt x="-7109" y="1056531"/>
                  <a:pt x="93490" y="907885"/>
                  <a:pt x="140036" y="795274"/>
                </a:cubicBezTo>
                <a:cubicBezTo>
                  <a:pt x="186582" y="682663"/>
                  <a:pt x="267661" y="424409"/>
                  <a:pt x="279673" y="371857"/>
                </a:cubicBezTo>
                <a:cubicBezTo>
                  <a:pt x="291685" y="319305"/>
                  <a:pt x="206101" y="515998"/>
                  <a:pt x="212107" y="479963"/>
                </a:cubicBezTo>
                <a:cubicBezTo>
                  <a:pt x="218113" y="443928"/>
                  <a:pt x="303697" y="199187"/>
                  <a:pt x="315709" y="155644"/>
                </a:cubicBezTo>
                <a:cubicBezTo>
                  <a:pt x="327721" y="112101"/>
                  <a:pt x="269163" y="238225"/>
                  <a:pt x="284178" y="218706"/>
                </a:cubicBezTo>
                <a:cubicBezTo>
                  <a:pt x="299193" y="199187"/>
                  <a:pt x="412554" y="-26034"/>
                  <a:pt x="405797" y="2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5720A2DA-3ECE-68D6-86C0-A56327E36EF1}"/>
              </a:ext>
            </a:extLst>
          </p:cNvPr>
          <p:cNvSpPr/>
          <p:nvPr/>
        </p:nvSpPr>
        <p:spPr>
          <a:xfrm>
            <a:off x="6648543" y="6611751"/>
            <a:ext cx="595157" cy="527810"/>
          </a:xfrm>
          <a:custGeom>
            <a:avLst/>
            <a:gdLst>
              <a:gd name="connsiteX0" fmla="*/ 594586 w 595157"/>
              <a:gd name="connsiteY0" fmla="*/ 757 h 527810"/>
              <a:gd name="connsiteX1" fmla="*/ 333329 w 595157"/>
              <a:gd name="connsiteY1" fmla="*/ 338590 h 527810"/>
              <a:gd name="connsiteX2" fmla="*/ 382878 w 595157"/>
              <a:gd name="connsiteY2" fmla="*/ 289041 h 527810"/>
              <a:gd name="connsiteX3" fmla="*/ 1 w 595157"/>
              <a:gd name="connsiteY3" fmla="*/ 527776 h 527810"/>
              <a:gd name="connsiteX4" fmla="*/ 387382 w 595157"/>
              <a:gd name="connsiteY4" fmla="*/ 307059 h 527810"/>
              <a:gd name="connsiteX5" fmla="*/ 297293 w 595157"/>
              <a:gd name="connsiteY5" fmla="*/ 338590 h 527810"/>
              <a:gd name="connsiteX6" fmla="*/ 400895 w 595157"/>
              <a:gd name="connsiteY6" fmla="*/ 248501 h 527810"/>
              <a:gd name="connsiteX7" fmla="*/ 594586 w 595157"/>
              <a:gd name="connsiteY7" fmla="*/ 757 h 52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157" h="527810">
                <a:moveTo>
                  <a:pt x="594586" y="757"/>
                </a:moveTo>
                <a:cubicBezTo>
                  <a:pt x="583325" y="15772"/>
                  <a:pt x="368614" y="290543"/>
                  <a:pt x="333329" y="338590"/>
                </a:cubicBezTo>
                <a:cubicBezTo>
                  <a:pt x="298044" y="386637"/>
                  <a:pt x="438433" y="257510"/>
                  <a:pt x="382878" y="289041"/>
                </a:cubicBezTo>
                <a:cubicBezTo>
                  <a:pt x="327323" y="320572"/>
                  <a:pt x="-750" y="524773"/>
                  <a:pt x="1" y="527776"/>
                </a:cubicBezTo>
                <a:cubicBezTo>
                  <a:pt x="752" y="530779"/>
                  <a:pt x="337833" y="338590"/>
                  <a:pt x="387382" y="307059"/>
                </a:cubicBezTo>
                <a:cubicBezTo>
                  <a:pt x="436931" y="275528"/>
                  <a:pt x="295041" y="348349"/>
                  <a:pt x="297293" y="338590"/>
                </a:cubicBezTo>
                <a:cubicBezTo>
                  <a:pt x="299545" y="328831"/>
                  <a:pt x="354349" y="298800"/>
                  <a:pt x="400895" y="248501"/>
                </a:cubicBezTo>
                <a:cubicBezTo>
                  <a:pt x="447441" y="198202"/>
                  <a:pt x="605847" y="-14258"/>
                  <a:pt x="594586" y="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AF4A2D7E-7DE4-A480-AE14-1C25C4EB4E85}"/>
              </a:ext>
            </a:extLst>
          </p:cNvPr>
          <p:cNvSpPr/>
          <p:nvPr/>
        </p:nvSpPr>
        <p:spPr>
          <a:xfrm>
            <a:off x="5381420" y="6782165"/>
            <a:ext cx="281882" cy="379780"/>
          </a:xfrm>
          <a:custGeom>
            <a:avLst/>
            <a:gdLst>
              <a:gd name="connsiteX0" fmla="*/ 1378 w 281882"/>
              <a:gd name="connsiteY0" fmla="*/ 1512 h 379780"/>
              <a:gd name="connsiteX1" fmla="*/ 267140 w 281882"/>
              <a:gd name="connsiteY1" fmla="*/ 357362 h 379780"/>
              <a:gd name="connsiteX2" fmla="*/ 231104 w 281882"/>
              <a:gd name="connsiteY2" fmla="*/ 325831 h 379780"/>
              <a:gd name="connsiteX3" fmla="*/ 91467 w 281882"/>
              <a:gd name="connsiteY3" fmla="*/ 186194 h 379780"/>
              <a:gd name="connsiteX4" fmla="*/ 159033 w 281882"/>
              <a:gd name="connsiteY4" fmla="*/ 226734 h 379780"/>
              <a:gd name="connsiteX5" fmla="*/ 1378 w 281882"/>
              <a:gd name="connsiteY5" fmla="*/ 1512 h 37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82" h="379780">
                <a:moveTo>
                  <a:pt x="1378" y="1512"/>
                </a:moveTo>
                <a:cubicBezTo>
                  <a:pt x="19396" y="23283"/>
                  <a:pt x="228852" y="303309"/>
                  <a:pt x="267140" y="357362"/>
                </a:cubicBezTo>
                <a:cubicBezTo>
                  <a:pt x="305428" y="411415"/>
                  <a:pt x="260383" y="354359"/>
                  <a:pt x="231104" y="325831"/>
                </a:cubicBezTo>
                <a:cubicBezTo>
                  <a:pt x="201825" y="297303"/>
                  <a:pt x="103479" y="202710"/>
                  <a:pt x="91467" y="186194"/>
                </a:cubicBezTo>
                <a:cubicBezTo>
                  <a:pt x="79455" y="169678"/>
                  <a:pt x="170294" y="253761"/>
                  <a:pt x="159033" y="226734"/>
                </a:cubicBezTo>
                <a:cubicBezTo>
                  <a:pt x="147772" y="199707"/>
                  <a:pt x="-16640" y="-20259"/>
                  <a:pt x="1378" y="1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50708F43-C988-25EA-6167-BE4D828C303F}"/>
              </a:ext>
            </a:extLst>
          </p:cNvPr>
          <p:cNvSpPr/>
          <p:nvPr/>
        </p:nvSpPr>
        <p:spPr>
          <a:xfrm>
            <a:off x="5639551" y="6832822"/>
            <a:ext cx="492669" cy="239161"/>
          </a:xfrm>
          <a:custGeom>
            <a:avLst/>
            <a:gdLst>
              <a:gd name="connsiteX0" fmla="*/ 0 w 492669"/>
              <a:gd name="connsiteY0" fmla="*/ 31935 h 239161"/>
              <a:gd name="connsiteX1" fmla="*/ 382877 w 492669"/>
              <a:gd name="connsiteY1" fmla="*/ 404 h 239161"/>
              <a:gd name="connsiteX2" fmla="*/ 441434 w 492669"/>
              <a:gd name="connsiteY2" fmla="*/ 58961 h 239161"/>
              <a:gd name="connsiteX3" fmla="*/ 283779 w 492669"/>
              <a:gd name="connsiteY3" fmla="*/ 90492 h 239161"/>
              <a:gd name="connsiteX4" fmla="*/ 342337 w 492669"/>
              <a:gd name="connsiteY4" fmla="*/ 131032 h 239161"/>
              <a:gd name="connsiteX5" fmla="*/ 94593 w 492669"/>
              <a:gd name="connsiteY5" fmla="*/ 239139 h 239161"/>
              <a:gd name="connsiteX6" fmla="*/ 319815 w 492669"/>
              <a:gd name="connsiteY6" fmla="*/ 140041 h 239161"/>
              <a:gd name="connsiteX7" fmla="*/ 490983 w 492669"/>
              <a:gd name="connsiteY7" fmla="*/ 85988 h 239161"/>
              <a:gd name="connsiteX8" fmla="*/ 405399 w 492669"/>
              <a:gd name="connsiteY8" fmla="*/ 67970 h 239161"/>
              <a:gd name="connsiteX9" fmla="*/ 373868 w 492669"/>
              <a:gd name="connsiteY9" fmla="*/ 4908 h 239161"/>
              <a:gd name="connsiteX10" fmla="*/ 216213 w 492669"/>
              <a:gd name="connsiteY10" fmla="*/ 9412 h 239161"/>
              <a:gd name="connsiteX11" fmla="*/ 0 w 492669"/>
              <a:gd name="connsiteY11" fmla="*/ 31935 h 23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2669" h="239161">
                <a:moveTo>
                  <a:pt x="0" y="31935"/>
                </a:moveTo>
                <a:cubicBezTo>
                  <a:pt x="27777" y="30434"/>
                  <a:pt x="309305" y="-4100"/>
                  <a:pt x="382877" y="404"/>
                </a:cubicBezTo>
                <a:cubicBezTo>
                  <a:pt x="456449" y="4908"/>
                  <a:pt x="457950" y="43946"/>
                  <a:pt x="441434" y="58961"/>
                </a:cubicBezTo>
                <a:cubicBezTo>
                  <a:pt x="424918" y="73976"/>
                  <a:pt x="300295" y="78480"/>
                  <a:pt x="283779" y="90492"/>
                </a:cubicBezTo>
                <a:cubicBezTo>
                  <a:pt x="267263" y="102504"/>
                  <a:pt x="373868" y="106258"/>
                  <a:pt x="342337" y="131032"/>
                </a:cubicBezTo>
                <a:cubicBezTo>
                  <a:pt x="310806" y="155806"/>
                  <a:pt x="98347" y="237638"/>
                  <a:pt x="94593" y="239139"/>
                </a:cubicBezTo>
                <a:cubicBezTo>
                  <a:pt x="90839" y="240640"/>
                  <a:pt x="253750" y="165566"/>
                  <a:pt x="319815" y="140041"/>
                </a:cubicBezTo>
                <a:cubicBezTo>
                  <a:pt x="385880" y="114516"/>
                  <a:pt x="476719" y="98000"/>
                  <a:pt x="490983" y="85988"/>
                </a:cubicBezTo>
                <a:cubicBezTo>
                  <a:pt x="505247" y="73976"/>
                  <a:pt x="424918" y="81483"/>
                  <a:pt x="405399" y="67970"/>
                </a:cubicBezTo>
                <a:cubicBezTo>
                  <a:pt x="385880" y="54457"/>
                  <a:pt x="405399" y="14668"/>
                  <a:pt x="373868" y="4908"/>
                </a:cubicBezTo>
                <a:cubicBezTo>
                  <a:pt x="342337" y="-4852"/>
                  <a:pt x="275521" y="3406"/>
                  <a:pt x="216213" y="9412"/>
                </a:cubicBezTo>
                <a:lnTo>
                  <a:pt x="0" y="319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2980149A-547F-FFB5-13D3-6AA4A873BD48}"/>
              </a:ext>
            </a:extLst>
          </p:cNvPr>
          <p:cNvSpPr/>
          <p:nvPr/>
        </p:nvSpPr>
        <p:spPr>
          <a:xfrm>
            <a:off x="4968349" y="6044609"/>
            <a:ext cx="180383" cy="440103"/>
          </a:xfrm>
          <a:custGeom>
            <a:avLst/>
            <a:gdLst>
              <a:gd name="connsiteX0" fmla="*/ 41 w 180383"/>
              <a:gd name="connsiteY0" fmla="*/ 341 h 440103"/>
              <a:gd name="connsiteX1" fmla="*/ 117156 w 180383"/>
              <a:gd name="connsiteY1" fmla="*/ 297633 h 440103"/>
              <a:gd name="connsiteX2" fmla="*/ 180218 w 180383"/>
              <a:gd name="connsiteY2" fmla="*/ 437271 h 440103"/>
              <a:gd name="connsiteX3" fmla="*/ 130670 w 180383"/>
              <a:gd name="connsiteY3" fmla="*/ 360695 h 440103"/>
              <a:gd name="connsiteX4" fmla="*/ 41 w 180383"/>
              <a:gd name="connsiteY4" fmla="*/ 341 h 44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383" h="440103">
                <a:moveTo>
                  <a:pt x="41" y="341"/>
                </a:moveTo>
                <a:cubicBezTo>
                  <a:pt x="-2211" y="-10169"/>
                  <a:pt x="87127" y="224811"/>
                  <a:pt x="117156" y="297633"/>
                </a:cubicBezTo>
                <a:cubicBezTo>
                  <a:pt x="147185" y="370455"/>
                  <a:pt x="177966" y="426761"/>
                  <a:pt x="180218" y="437271"/>
                </a:cubicBezTo>
                <a:cubicBezTo>
                  <a:pt x="182470" y="447781"/>
                  <a:pt x="161450" y="430514"/>
                  <a:pt x="130670" y="360695"/>
                </a:cubicBezTo>
                <a:cubicBezTo>
                  <a:pt x="99890" y="290876"/>
                  <a:pt x="2293" y="10851"/>
                  <a:pt x="41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4FAAF477-FDCC-8187-8930-0D5C1C4552AA}"/>
              </a:ext>
            </a:extLst>
          </p:cNvPr>
          <p:cNvSpPr/>
          <p:nvPr/>
        </p:nvSpPr>
        <p:spPr>
          <a:xfrm>
            <a:off x="4533072" y="4020751"/>
            <a:ext cx="68166" cy="1054684"/>
          </a:xfrm>
          <a:custGeom>
            <a:avLst/>
            <a:gdLst>
              <a:gd name="connsiteX0" fmla="*/ 68111 w 68166"/>
              <a:gd name="connsiteY0" fmla="*/ 15 h 1054684"/>
              <a:gd name="connsiteX1" fmla="*/ 32443 w 68166"/>
              <a:gd name="connsiteY1" fmla="*/ 421547 h 1054684"/>
              <a:gd name="connsiteX2" fmla="*/ 51898 w 68166"/>
              <a:gd name="connsiteY2" fmla="*/ 376151 h 1054684"/>
              <a:gd name="connsiteX3" fmla="*/ 19473 w 68166"/>
              <a:gd name="connsiteY3" fmla="*/ 567462 h 1054684"/>
              <a:gd name="connsiteX4" fmla="*/ 17 w 68166"/>
              <a:gd name="connsiteY4" fmla="*/ 826866 h 1054684"/>
              <a:gd name="connsiteX5" fmla="*/ 16230 w 68166"/>
              <a:gd name="connsiteY5" fmla="*/ 768500 h 1054684"/>
              <a:gd name="connsiteX6" fmla="*/ 25958 w 68166"/>
              <a:gd name="connsiteY6" fmla="*/ 1044117 h 1054684"/>
              <a:gd name="connsiteX7" fmla="*/ 22715 w 68166"/>
              <a:gd name="connsiteY7" fmla="*/ 937113 h 1054684"/>
              <a:gd name="connsiteX8" fmla="*/ 19473 w 68166"/>
              <a:gd name="connsiteY8" fmla="*/ 385879 h 1054684"/>
              <a:gd name="connsiteX9" fmla="*/ 22715 w 68166"/>
              <a:gd name="connsiteY9" fmla="*/ 405334 h 1054684"/>
              <a:gd name="connsiteX10" fmla="*/ 68111 w 68166"/>
              <a:gd name="connsiteY10" fmla="*/ 15 h 105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166" h="1054684">
                <a:moveTo>
                  <a:pt x="68111" y="15"/>
                </a:moveTo>
                <a:cubicBezTo>
                  <a:pt x="69732" y="2717"/>
                  <a:pt x="35145" y="358858"/>
                  <a:pt x="32443" y="421547"/>
                </a:cubicBezTo>
                <a:cubicBezTo>
                  <a:pt x="29741" y="484236"/>
                  <a:pt x="54060" y="351832"/>
                  <a:pt x="51898" y="376151"/>
                </a:cubicBezTo>
                <a:cubicBezTo>
                  <a:pt x="49736" y="400470"/>
                  <a:pt x="28120" y="492343"/>
                  <a:pt x="19473" y="567462"/>
                </a:cubicBezTo>
                <a:cubicBezTo>
                  <a:pt x="10826" y="642581"/>
                  <a:pt x="557" y="793360"/>
                  <a:pt x="17" y="826866"/>
                </a:cubicBezTo>
                <a:cubicBezTo>
                  <a:pt x="-524" y="860372"/>
                  <a:pt x="11906" y="732291"/>
                  <a:pt x="16230" y="768500"/>
                </a:cubicBezTo>
                <a:cubicBezTo>
                  <a:pt x="20554" y="804709"/>
                  <a:pt x="24877" y="1016015"/>
                  <a:pt x="25958" y="1044117"/>
                </a:cubicBezTo>
                <a:cubicBezTo>
                  <a:pt x="27039" y="1072219"/>
                  <a:pt x="23796" y="1046819"/>
                  <a:pt x="22715" y="937113"/>
                </a:cubicBezTo>
                <a:cubicBezTo>
                  <a:pt x="21634" y="827407"/>
                  <a:pt x="19473" y="474509"/>
                  <a:pt x="19473" y="385879"/>
                </a:cubicBezTo>
                <a:cubicBezTo>
                  <a:pt x="19473" y="297249"/>
                  <a:pt x="15690" y="464240"/>
                  <a:pt x="22715" y="405334"/>
                </a:cubicBezTo>
                <a:cubicBezTo>
                  <a:pt x="29740" y="346428"/>
                  <a:pt x="66490" y="-2687"/>
                  <a:pt x="6811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6CFE1325-B82E-F11B-D5C5-7BD727BD7927}"/>
              </a:ext>
            </a:extLst>
          </p:cNvPr>
          <p:cNvSpPr/>
          <p:nvPr/>
        </p:nvSpPr>
        <p:spPr>
          <a:xfrm>
            <a:off x="4581002" y="5054798"/>
            <a:ext cx="108109" cy="629339"/>
          </a:xfrm>
          <a:custGeom>
            <a:avLst/>
            <a:gdLst>
              <a:gd name="connsiteX0" fmla="*/ 29909 w 108109"/>
              <a:gd name="connsiteY0" fmla="*/ 342 h 629339"/>
              <a:gd name="connsiteX1" fmla="*/ 39636 w 108109"/>
              <a:gd name="connsiteY1" fmla="*/ 295415 h 629339"/>
              <a:gd name="connsiteX2" fmla="*/ 33151 w 108109"/>
              <a:gd name="connsiteY2" fmla="*/ 243534 h 629339"/>
              <a:gd name="connsiteX3" fmla="*/ 101245 w 108109"/>
              <a:gd name="connsiteY3" fmla="*/ 619670 h 629339"/>
              <a:gd name="connsiteX4" fmla="*/ 94760 w 108109"/>
              <a:gd name="connsiteY4" fmla="*/ 486725 h 629339"/>
              <a:gd name="connsiteX5" fmla="*/ 3968 w 108109"/>
              <a:gd name="connsiteY5" fmla="*/ 149500 h 629339"/>
              <a:gd name="connsiteX6" fmla="*/ 16938 w 108109"/>
              <a:gd name="connsiteY6" fmla="*/ 233806 h 629339"/>
              <a:gd name="connsiteX7" fmla="*/ 29909 w 108109"/>
              <a:gd name="connsiteY7" fmla="*/ 342 h 62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09" h="629339">
                <a:moveTo>
                  <a:pt x="29909" y="342"/>
                </a:moveTo>
                <a:cubicBezTo>
                  <a:pt x="33692" y="10610"/>
                  <a:pt x="39096" y="254883"/>
                  <a:pt x="39636" y="295415"/>
                </a:cubicBezTo>
                <a:cubicBezTo>
                  <a:pt x="40176" y="335947"/>
                  <a:pt x="22883" y="189492"/>
                  <a:pt x="33151" y="243534"/>
                </a:cubicBezTo>
                <a:cubicBezTo>
                  <a:pt x="43419" y="297576"/>
                  <a:pt x="90977" y="579138"/>
                  <a:pt x="101245" y="619670"/>
                </a:cubicBezTo>
                <a:cubicBezTo>
                  <a:pt x="111513" y="660202"/>
                  <a:pt x="110973" y="565087"/>
                  <a:pt x="94760" y="486725"/>
                </a:cubicBezTo>
                <a:cubicBezTo>
                  <a:pt x="78547" y="408363"/>
                  <a:pt x="16938" y="191653"/>
                  <a:pt x="3968" y="149500"/>
                </a:cubicBezTo>
                <a:cubicBezTo>
                  <a:pt x="-9002" y="107347"/>
                  <a:pt x="13695" y="253802"/>
                  <a:pt x="16938" y="233806"/>
                </a:cubicBezTo>
                <a:cubicBezTo>
                  <a:pt x="20181" y="213810"/>
                  <a:pt x="26126" y="-9926"/>
                  <a:pt x="29909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F554D545-05DB-3EB0-F555-2FA5A859A4F7}"/>
              </a:ext>
            </a:extLst>
          </p:cNvPr>
          <p:cNvSpPr/>
          <p:nvPr/>
        </p:nvSpPr>
        <p:spPr>
          <a:xfrm>
            <a:off x="4755920" y="5259382"/>
            <a:ext cx="131415" cy="511351"/>
          </a:xfrm>
          <a:custGeom>
            <a:avLst/>
            <a:gdLst>
              <a:gd name="connsiteX0" fmla="*/ 30089 w 131415"/>
              <a:gd name="connsiteY0" fmla="*/ 39 h 511351"/>
              <a:gd name="connsiteX1" fmla="*/ 33331 w 131415"/>
              <a:gd name="connsiteY1" fmla="*/ 214048 h 511351"/>
              <a:gd name="connsiteX2" fmla="*/ 130608 w 131415"/>
              <a:gd name="connsiteY2" fmla="*/ 505878 h 511351"/>
              <a:gd name="connsiteX3" fmla="*/ 75484 w 131415"/>
              <a:gd name="connsiteY3" fmla="*/ 389146 h 511351"/>
              <a:gd name="connsiteX4" fmla="*/ 906 w 131415"/>
              <a:gd name="connsiteY4" fmla="*/ 197835 h 511351"/>
              <a:gd name="connsiteX5" fmla="*/ 30089 w 131415"/>
              <a:gd name="connsiteY5" fmla="*/ 39 h 51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415" h="511351">
                <a:moveTo>
                  <a:pt x="30089" y="39"/>
                </a:moveTo>
                <a:cubicBezTo>
                  <a:pt x="35493" y="2741"/>
                  <a:pt x="16578" y="129742"/>
                  <a:pt x="33331" y="214048"/>
                </a:cubicBezTo>
                <a:cubicBezTo>
                  <a:pt x="50084" y="298354"/>
                  <a:pt x="123583" y="476695"/>
                  <a:pt x="130608" y="505878"/>
                </a:cubicBezTo>
                <a:cubicBezTo>
                  <a:pt x="137633" y="535061"/>
                  <a:pt x="97101" y="440486"/>
                  <a:pt x="75484" y="389146"/>
                </a:cubicBezTo>
                <a:cubicBezTo>
                  <a:pt x="53867" y="337806"/>
                  <a:pt x="7391" y="261605"/>
                  <a:pt x="906" y="197835"/>
                </a:cubicBezTo>
                <a:cubicBezTo>
                  <a:pt x="-5579" y="134065"/>
                  <a:pt x="24685" y="-2663"/>
                  <a:pt x="30089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C0D170BC-EBED-5A95-3185-21421682D2E3}"/>
              </a:ext>
            </a:extLst>
          </p:cNvPr>
          <p:cNvSpPr/>
          <p:nvPr/>
        </p:nvSpPr>
        <p:spPr>
          <a:xfrm>
            <a:off x="4935768" y="4798142"/>
            <a:ext cx="585045" cy="126733"/>
          </a:xfrm>
          <a:custGeom>
            <a:avLst/>
            <a:gdLst>
              <a:gd name="connsiteX0" fmla="*/ 585045 w 585045"/>
              <a:gd name="connsiteY0" fmla="*/ 0 h 126733"/>
              <a:gd name="connsiteX1" fmla="*/ 353987 w 585045"/>
              <a:gd name="connsiteY1" fmla="*/ 88490 h 126733"/>
              <a:gd name="connsiteX2" fmla="*/ 26 w 585045"/>
              <a:gd name="connsiteY2" fmla="*/ 117987 h 126733"/>
              <a:gd name="connsiteX3" fmla="*/ 334322 w 585045"/>
              <a:gd name="connsiteY3" fmla="*/ 122903 h 126733"/>
              <a:gd name="connsiteX4" fmla="*/ 216335 w 585045"/>
              <a:gd name="connsiteY4" fmla="*/ 122903 h 126733"/>
              <a:gd name="connsiteX5" fmla="*/ 403148 w 585045"/>
              <a:gd name="connsiteY5" fmla="*/ 73742 h 126733"/>
              <a:gd name="connsiteX6" fmla="*/ 585045 w 585045"/>
              <a:gd name="connsiteY6" fmla="*/ 0 h 12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045" h="126733">
                <a:moveTo>
                  <a:pt x="585045" y="0"/>
                </a:moveTo>
                <a:cubicBezTo>
                  <a:pt x="518267" y="34413"/>
                  <a:pt x="451490" y="68826"/>
                  <a:pt x="353987" y="88490"/>
                </a:cubicBezTo>
                <a:cubicBezTo>
                  <a:pt x="256484" y="108154"/>
                  <a:pt x="3303" y="112252"/>
                  <a:pt x="26" y="117987"/>
                </a:cubicBezTo>
                <a:cubicBezTo>
                  <a:pt x="-3252" y="123723"/>
                  <a:pt x="298270" y="122084"/>
                  <a:pt x="334322" y="122903"/>
                </a:cubicBezTo>
                <a:cubicBezTo>
                  <a:pt x="370373" y="123722"/>
                  <a:pt x="204864" y="131096"/>
                  <a:pt x="216335" y="122903"/>
                </a:cubicBezTo>
                <a:cubicBezTo>
                  <a:pt x="227806" y="114710"/>
                  <a:pt x="403148" y="73742"/>
                  <a:pt x="403148" y="73742"/>
                </a:cubicBezTo>
                <a:lnTo>
                  <a:pt x="58504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82977739-534D-F017-A681-101D64290A08}"/>
              </a:ext>
            </a:extLst>
          </p:cNvPr>
          <p:cNvSpPr/>
          <p:nvPr/>
        </p:nvSpPr>
        <p:spPr>
          <a:xfrm>
            <a:off x="7092118" y="4896139"/>
            <a:ext cx="415842" cy="319888"/>
          </a:xfrm>
          <a:custGeom>
            <a:avLst/>
            <a:gdLst>
              <a:gd name="connsiteX0" fmla="*/ 1856 w 415842"/>
              <a:gd name="connsiteY0" fmla="*/ 326 h 319888"/>
              <a:gd name="connsiteX1" fmla="*/ 75598 w 415842"/>
              <a:gd name="connsiteY1" fmla="*/ 187138 h 319888"/>
              <a:gd name="connsiteX2" fmla="*/ 242747 w 415842"/>
              <a:gd name="connsiteY2" fmla="*/ 285461 h 319888"/>
              <a:gd name="connsiteX3" fmla="*/ 105095 w 415842"/>
              <a:gd name="connsiteY3" fmla="*/ 255964 h 319888"/>
              <a:gd name="connsiteX4" fmla="*/ 414811 w 415842"/>
              <a:gd name="connsiteY4" fmla="*/ 319874 h 319888"/>
              <a:gd name="connsiteX5" fmla="*/ 198501 w 415842"/>
              <a:gd name="connsiteY5" fmla="*/ 260880 h 319888"/>
              <a:gd name="connsiteX6" fmla="*/ 11688 w 415842"/>
              <a:gd name="connsiteY6" fmla="*/ 162558 h 319888"/>
              <a:gd name="connsiteX7" fmla="*/ 139508 w 415842"/>
              <a:gd name="connsiteY7" fmla="*/ 211719 h 319888"/>
              <a:gd name="connsiteX8" fmla="*/ 31353 w 415842"/>
              <a:gd name="connsiteY8" fmla="*/ 142893 h 319888"/>
              <a:gd name="connsiteX9" fmla="*/ 1856 w 415842"/>
              <a:gd name="connsiteY9" fmla="*/ 326 h 31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5842" h="319888">
                <a:moveTo>
                  <a:pt x="1856" y="326"/>
                </a:moveTo>
                <a:cubicBezTo>
                  <a:pt x="9230" y="7700"/>
                  <a:pt x="35450" y="139616"/>
                  <a:pt x="75598" y="187138"/>
                </a:cubicBezTo>
                <a:cubicBezTo>
                  <a:pt x="115746" y="234660"/>
                  <a:pt x="237831" y="273990"/>
                  <a:pt x="242747" y="285461"/>
                </a:cubicBezTo>
                <a:cubicBezTo>
                  <a:pt x="247663" y="296932"/>
                  <a:pt x="105095" y="255964"/>
                  <a:pt x="105095" y="255964"/>
                </a:cubicBezTo>
                <a:lnTo>
                  <a:pt x="414811" y="319874"/>
                </a:lnTo>
                <a:cubicBezTo>
                  <a:pt x="430379" y="320693"/>
                  <a:pt x="265688" y="287099"/>
                  <a:pt x="198501" y="260880"/>
                </a:cubicBezTo>
                <a:cubicBezTo>
                  <a:pt x="131314" y="234661"/>
                  <a:pt x="21520" y="170751"/>
                  <a:pt x="11688" y="162558"/>
                </a:cubicBezTo>
                <a:cubicBezTo>
                  <a:pt x="1856" y="154365"/>
                  <a:pt x="136231" y="214996"/>
                  <a:pt x="139508" y="211719"/>
                </a:cubicBezTo>
                <a:cubicBezTo>
                  <a:pt x="142785" y="208442"/>
                  <a:pt x="52656" y="173209"/>
                  <a:pt x="31353" y="142893"/>
                </a:cubicBezTo>
                <a:cubicBezTo>
                  <a:pt x="10050" y="112577"/>
                  <a:pt x="-5518" y="-7048"/>
                  <a:pt x="1856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6F22A89C-EFA5-323B-29A6-27E428B90A5D}"/>
              </a:ext>
            </a:extLst>
          </p:cNvPr>
          <p:cNvSpPr/>
          <p:nvPr/>
        </p:nvSpPr>
        <p:spPr>
          <a:xfrm>
            <a:off x="5038967" y="5284232"/>
            <a:ext cx="457998" cy="324949"/>
          </a:xfrm>
          <a:custGeom>
            <a:avLst/>
            <a:gdLst>
              <a:gd name="connsiteX0" fmla="*/ 457265 w 457998"/>
              <a:gd name="connsiteY0" fmla="*/ 607 h 324949"/>
              <a:gd name="connsiteX1" fmla="*/ 314698 w 457998"/>
              <a:gd name="connsiteY1" fmla="*/ 138258 h 324949"/>
              <a:gd name="connsiteX2" fmla="*/ 186878 w 457998"/>
              <a:gd name="connsiteY2" fmla="*/ 320155 h 324949"/>
              <a:gd name="connsiteX3" fmla="*/ 157381 w 457998"/>
              <a:gd name="connsiteY3" fmla="*/ 261162 h 324949"/>
              <a:gd name="connsiteX4" fmla="*/ 65 w 457998"/>
              <a:gd name="connsiteY4" fmla="*/ 143174 h 324949"/>
              <a:gd name="connsiteX5" fmla="*/ 137717 w 457998"/>
              <a:gd name="connsiteY5" fmla="*/ 280826 h 324949"/>
              <a:gd name="connsiteX6" fmla="*/ 122968 w 457998"/>
              <a:gd name="connsiteY6" fmla="*/ 231665 h 324949"/>
              <a:gd name="connsiteX7" fmla="*/ 172130 w 457998"/>
              <a:gd name="connsiteY7" fmla="*/ 290658 h 324949"/>
              <a:gd name="connsiteX8" fmla="*/ 275368 w 457998"/>
              <a:gd name="connsiteY8" fmla="*/ 172671 h 324949"/>
              <a:gd name="connsiteX9" fmla="*/ 250788 w 457998"/>
              <a:gd name="connsiteY9" fmla="*/ 192336 h 324949"/>
              <a:gd name="connsiteX10" fmla="*/ 457265 w 457998"/>
              <a:gd name="connsiteY10" fmla="*/ 607 h 32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998" h="324949">
                <a:moveTo>
                  <a:pt x="457265" y="607"/>
                </a:moveTo>
                <a:cubicBezTo>
                  <a:pt x="467917" y="-8406"/>
                  <a:pt x="359762" y="85000"/>
                  <a:pt x="314698" y="138258"/>
                </a:cubicBezTo>
                <a:cubicBezTo>
                  <a:pt x="269633" y="191516"/>
                  <a:pt x="213097" y="299671"/>
                  <a:pt x="186878" y="320155"/>
                </a:cubicBezTo>
                <a:cubicBezTo>
                  <a:pt x="160658" y="340639"/>
                  <a:pt x="188516" y="290659"/>
                  <a:pt x="157381" y="261162"/>
                </a:cubicBezTo>
                <a:cubicBezTo>
                  <a:pt x="126245" y="231665"/>
                  <a:pt x="3342" y="139897"/>
                  <a:pt x="65" y="143174"/>
                </a:cubicBezTo>
                <a:cubicBezTo>
                  <a:pt x="-3212" y="146451"/>
                  <a:pt x="117233" y="266078"/>
                  <a:pt x="137717" y="280826"/>
                </a:cubicBezTo>
                <a:cubicBezTo>
                  <a:pt x="158201" y="295574"/>
                  <a:pt x="117233" y="230026"/>
                  <a:pt x="122968" y="231665"/>
                </a:cubicBezTo>
                <a:cubicBezTo>
                  <a:pt x="128703" y="233304"/>
                  <a:pt x="146730" y="300490"/>
                  <a:pt x="172130" y="290658"/>
                </a:cubicBezTo>
                <a:cubicBezTo>
                  <a:pt x="197530" y="280826"/>
                  <a:pt x="275368" y="172671"/>
                  <a:pt x="275368" y="172671"/>
                </a:cubicBezTo>
                <a:cubicBezTo>
                  <a:pt x="288478" y="156284"/>
                  <a:pt x="224568" y="217736"/>
                  <a:pt x="250788" y="192336"/>
                </a:cubicBezTo>
                <a:cubicBezTo>
                  <a:pt x="277007" y="166936"/>
                  <a:pt x="446613" y="9620"/>
                  <a:pt x="457265" y="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5C0EF271-CA32-FCD8-37D0-E2D750E37B18}"/>
              </a:ext>
            </a:extLst>
          </p:cNvPr>
          <p:cNvSpPr/>
          <p:nvPr/>
        </p:nvSpPr>
        <p:spPr>
          <a:xfrm>
            <a:off x="6340956" y="4227857"/>
            <a:ext cx="358358" cy="632175"/>
          </a:xfrm>
          <a:custGeom>
            <a:avLst/>
            <a:gdLst>
              <a:gd name="connsiteX0" fmla="*/ 153250 w 358358"/>
              <a:gd name="connsiteY0" fmla="*/ 14 h 632175"/>
              <a:gd name="connsiteX1" fmla="*/ 109005 w 358358"/>
              <a:gd name="connsiteY1" fmla="*/ 186827 h 632175"/>
              <a:gd name="connsiteX2" fmla="*/ 128670 w 358358"/>
              <a:gd name="connsiteY2" fmla="*/ 299898 h 632175"/>
              <a:gd name="connsiteX3" fmla="*/ 69676 w 358358"/>
              <a:gd name="connsiteY3" fmla="*/ 206491 h 632175"/>
              <a:gd name="connsiteX4" fmla="*/ 354812 w 358358"/>
              <a:gd name="connsiteY4" fmla="*/ 629278 h 632175"/>
              <a:gd name="connsiteX5" fmla="*/ 222076 w 358358"/>
              <a:gd name="connsiteY5" fmla="*/ 388388 h 632175"/>
              <a:gd name="connsiteX6" fmla="*/ 113921 w 358358"/>
              <a:gd name="connsiteY6" fmla="*/ 299898 h 632175"/>
              <a:gd name="connsiteX7" fmla="*/ 850 w 358358"/>
              <a:gd name="connsiteY7" fmla="*/ 349059 h 632175"/>
              <a:gd name="connsiteX8" fmla="*/ 59844 w 358358"/>
              <a:gd name="connsiteY8" fmla="*/ 260569 h 632175"/>
              <a:gd name="connsiteX9" fmla="*/ 15599 w 358358"/>
              <a:gd name="connsiteY9" fmla="*/ 54091 h 632175"/>
              <a:gd name="connsiteX10" fmla="*/ 104089 w 358358"/>
              <a:gd name="connsiteY10" fmla="*/ 196659 h 632175"/>
              <a:gd name="connsiteX11" fmla="*/ 153250 w 358358"/>
              <a:gd name="connsiteY11" fmla="*/ 14 h 63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358" h="632175">
                <a:moveTo>
                  <a:pt x="153250" y="14"/>
                </a:moveTo>
                <a:cubicBezTo>
                  <a:pt x="154069" y="-1625"/>
                  <a:pt x="113102" y="136846"/>
                  <a:pt x="109005" y="186827"/>
                </a:cubicBezTo>
                <a:cubicBezTo>
                  <a:pt x="104908" y="236808"/>
                  <a:pt x="135225" y="296621"/>
                  <a:pt x="128670" y="299898"/>
                </a:cubicBezTo>
                <a:cubicBezTo>
                  <a:pt x="122115" y="303175"/>
                  <a:pt x="31986" y="151594"/>
                  <a:pt x="69676" y="206491"/>
                </a:cubicBezTo>
                <a:cubicBezTo>
                  <a:pt x="107366" y="261388"/>
                  <a:pt x="329412" y="598962"/>
                  <a:pt x="354812" y="629278"/>
                </a:cubicBezTo>
                <a:cubicBezTo>
                  <a:pt x="380212" y="659594"/>
                  <a:pt x="262224" y="443285"/>
                  <a:pt x="222076" y="388388"/>
                </a:cubicBezTo>
                <a:cubicBezTo>
                  <a:pt x="181928" y="333491"/>
                  <a:pt x="150792" y="306453"/>
                  <a:pt x="113921" y="299898"/>
                </a:cubicBezTo>
                <a:cubicBezTo>
                  <a:pt x="77050" y="293343"/>
                  <a:pt x="9863" y="355614"/>
                  <a:pt x="850" y="349059"/>
                </a:cubicBezTo>
                <a:cubicBezTo>
                  <a:pt x="-8163" y="342504"/>
                  <a:pt x="57386" y="309730"/>
                  <a:pt x="59844" y="260569"/>
                </a:cubicBezTo>
                <a:cubicBezTo>
                  <a:pt x="62302" y="211408"/>
                  <a:pt x="8225" y="64743"/>
                  <a:pt x="15599" y="54091"/>
                </a:cubicBezTo>
                <a:cubicBezTo>
                  <a:pt x="22973" y="43439"/>
                  <a:pt x="81147" y="201575"/>
                  <a:pt x="104089" y="196659"/>
                </a:cubicBezTo>
                <a:cubicBezTo>
                  <a:pt x="127031" y="191743"/>
                  <a:pt x="152431" y="1653"/>
                  <a:pt x="15325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68DF9723-F5C5-2EE8-E1C5-40DC5A222CDF}"/>
              </a:ext>
            </a:extLst>
          </p:cNvPr>
          <p:cNvSpPr/>
          <p:nvPr/>
        </p:nvSpPr>
        <p:spPr>
          <a:xfrm>
            <a:off x="5083216" y="4994658"/>
            <a:ext cx="393359" cy="359517"/>
          </a:xfrm>
          <a:custGeom>
            <a:avLst/>
            <a:gdLst>
              <a:gd name="connsiteX0" fmla="*/ 61 w 393359"/>
              <a:gd name="connsiteY0" fmla="*/ 129 h 359517"/>
              <a:gd name="connsiteX1" fmla="*/ 270449 w 393359"/>
              <a:gd name="connsiteY1" fmla="*/ 191858 h 359517"/>
              <a:gd name="connsiteX2" fmla="*/ 231119 w 393359"/>
              <a:gd name="connsiteY2" fmla="*/ 359007 h 359517"/>
              <a:gd name="connsiteX3" fmla="*/ 299945 w 393359"/>
              <a:gd name="connsiteY3" fmla="*/ 241019 h 359517"/>
              <a:gd name="connsiteX4" fmla="*/ 393352 w 393359"/>
              <a:gd name="connsiteY4" fmla="*/ 157445 h 359517"/>
              <a:gd name="connsiteX5" fmla="*/ 304861 w 393359"/>
              <a:gd name="connsiteY5" fmla="*/ 211523 h 359517"/>
              <a:gd name="connsiteX6" fmla="*/ 245868 w 393359"/>
              <a:gd name="connsiteY6" fmla="*/ 162361 h 359517"/>
              <a:gd name="connsiteX7" fmla="*/ 61 w 393359"/>
              <a:gd name="connsiteY7" fmla="*/ 129 h 35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359" h="359517">
                <a:moveTo>
                  <a:pt x="61" y="129"/>
                </a:moveTo>
                <a:cubicBezTo>
                  <a:pt x="4158" y="5045"/>
                  <a:pt x="231939" y="132045"/>
                  <a:pt x="270449" y="191858"/>
                </a:cubicBezTo>
                <a:cubicBezTo>
                  <a:pt x="308959" y="251671"/>
                  <a:pt x="226203" y="350814"/>
                  <a:pt x="231119" y="359007"/>
                </a:cubicBezTo>
                <a:cubicBezTo>
                  <a:pt x="236035" y="367200"/>
                  <a:pt x="272906" y="274613"/>
                  <a:pt x="299945" y="241019"/>
                </a:cubicBezTo>
                <a:cubicBezTo>
                  <a:pt x="326984" y="207425"/>
                  <a:pt x="392533" y="162361"/>
                  <a:pt x="393352" y="157445"/>
                </a:cubicBezTo>
                <a:cubicBezTo>
                  <a:pt x="394171" y="152529"/>
                  <a:pt x="329442" y="210704"/>
                  <a:pt x="304861" y="211523"/>
                </a:cubicBezTo>
                <a:cubicBezTo>
                  <a:pt x="280280" y="212342"/>
                  <a:pt x="294210" y="192677"/>
                  <a:pt x="245868" y="162361"/>
                </a:cubicBezTo>
                <a:cubicBezTo>
                  <a:pt x="197526" y="132045"/>
                  <a:pt x="-4036" y="-4787"/>
                  <a:pt x="61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00A8F7E1-31B6-0095-8918-A14C950E6AE5}"/>
              </a:ext>
            </a:extLst>
          </p:cNvPr>
          <p:cNvSpPr/>
          <p:nvPr/>
        </p:nvSpPr>
        <p:spPr>
          <a:xfrm>
            <a:off x="7784164" y="4609094"/>
            <a:ext cx="157005" cy="867475"/>
          </a:xfrm>
          <a:custGeom>
            <a:avLst/>
            <a:gdLst>
              <a:gd name="connsiteX0" fmla="*/ 2984 w 157005"/>
              <a:gd name="connsiteY0" fmla="*/ 7151 h 867475"/>
              <a:gd name="connsiteX1" fmla="*/ 155384 w 157005"/>
              <a:gd name="connsiteY1" fmla="*/ 425022 h 867475"/>
              <a:gd name="connsiteX2" fmla="*/ 86559 w 157005"/>
              <a:gd name="connsiteY2" fmla="*/ 729822 h 867475"/>
              <a:gd name="connsiteX3" fmla="*/ 140636 w 157005"/>
              <a:gd name="connsiteY3" fmla="*/ 592171 h 867475"/>
              <a:gd name="connsiteX4" fmla="*/ 71810 w 157005"/>
              <a:gd name="connsiteY4" fmla="*/ 867474 h 867475"/>
              <a:gd name="connsiteX5" fmla="*/ 101307 w 157005"/>
              <a:gd name="connsiteY5" fmla="*/ 587254 h 867475"/>
              <a:gd name="connsiteX6" fmla="*/ 71810 w 157005"/>
              <a:gd name="connsiteY6" fmla="*/ 326700 h 867475"/>
              <a:gd name="connsiteX7" fmla="*/ 116055 w 157005"/>
              <a:gd name="connsiteY7" fmla="*/ 631500 h 867475"/>
              <a:gd name="connsiteX8" fmla="*/ 145552 w 157005"/>
              <a:gd name="connsiteY8" fmla="*/ 464351 h 867475"/>
              <a:gd name="connsiteX9" fmla="*/ 61978 w 157005"/>
              <a:gd name="connsiteY9" fmla="*/ 184132 h 867475"/>
              <a:gd name="connsiteX10" fmla="*/ 2984 w 157005"/>
              <a:gd name="connsiteY10" fmla="*/ 7151 h 8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005" h="867475">
                <a:moveTo>
                  <a:pt x="2984" y="7151"/>
                </a:moveTo>
                <a:cubicBezTo>
                  <a:pt x="18552" y="47299"/>
                  <a:pt x="141455" y="304577"/>
                  <a:pt x="155384" y="425022"/>
                </a:cubicBezTo>
                <a:cubicBezTo>
                  <a:pt x="169313" y="545467"/>
                  <a:pt x="89017" y="701964"/>
                  <a:pt x="86559" y="729822"/>
                </a:cubicBezTo>
                <a:cubicBezTo>
                  <a:pt x="84101" y="757680"/>
                  <a:pt x="143094" y="569229"/>
                  <a:pt x="140636" y="592171"/>
                </a:cubicBezTo>
                <a:cubicBezTo>
                  <a:pt x="138178" y="615113"/>
                  <a:pt x="78365" y="868293"/>
                  <a:pt x="71810" y="867474"/>
                </a:cubicBezTo>
                <a:cubicBezTo>
                  <a:pt x="65255" y="866655"/>
                  <a:pt x="101307" y="677383"/>
                  <a:pt x="101307" y="587254"/>
                </a:cubicBezTo>
                <a:cubicBezTo>
                  <a:pt x="101307" y="497125"/>
                  <a:pt x="69352" y="319326"/>
                  <a:pt x="71810" y="326700"/>
                </a:cubicBezTo>
                <a:cubicBezTo>
                  <a:pt x="74268" y="334074"/>
                  <a:pt x="103765" y="608558"/>
                  <a:pt x="116055" y="631500"/>
                </a:cubicBezTo>
                <a:cubicBezTo>
                  <a:pt x="128345" y="654442"/>
                  <a:pt x="154565" y="538912"/>
                  <a:pt x="145552" y="464351"/>
                </a:cubicBezTo>
                <a:cubicBezTo>
                  <a:pt x="136539" y="389790"/>
                  <a:pt x="87378" y="262790"/>
                  <a:pt x="61978" y="184132"/>
                </a:cubicBezTo>
                <a:cubicBezTo>
                  <a:pt x="36578" y="105474"/>
                  <a:pt x="-12584" y="-32997"/>
                  <a:pt x="2984" y="7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02A498A2-13A6-6A07-B016-1B5375A6F9D3}"/>
              </a:ext>
            </a:extLst>
          </p:cNvPr>
          <p:cNvSpPr/>
          <p:nvPr/>
        </p:nvSpPr>
        <p:spPr>
          <a:xfrm>
            <a:off x="7620841" y="4836020"/>
            <a:ext cx="508820" cy="1609959"/>
          </a:xfrm>
          <a:custGeom>
            <a:avLst/>
            <a:gdLst>
              <a:gd name="connsiteX0" fmla="*/ 505520 w 508820"/>
              <a:gd name="connsiteY0" fmla="*/ 6367 h 1609959"/>
              <a:gd name="connsiteX1" fmla="*/ 328540 w 508820"/>
              <a:gd name="connsiteY1" fmla="*/ 512728 h 1609959"/>
              <a:gd name="connsiteX2" fmla="*/ 200720 w 508820"/>
              <a:gd name="connsiteY2" fmla="*/ 901103 h 1609959"/>
              <a:gd name="connsiteX3" fmla="*/ 254798 w 508820"/>
              <a:gd name="connsiteY3" fmla="*/ 773283 h 1609959"/>
              <a:gd name="connsiteX4" fmla="*/ 195804 w 508820"/>
              <a:gd name="connsiteY4" fmla="*/ 1171490 h 1609959"/>
              <a:gd name="connsiteX5" fmla="*/ 4075 w 508820"/>
              <a:gd name="connsiteY5" fmla="*/ 1594277 h 1609959"/>
              <a:gd name="connsiteX6" fmla="*/ 82733 w 508820"/>
              <a:gd name="connsiteY6" fmla="*/ 1441877 h 1609959"/>
              <a:gd name="connsiteX7" fmla="*/ 289211 w 508820"/>
              <a:gd name="connsiteY7" fmla="*/ 724122 h 1609959"/>
              <a:gd name="connsiteX8" fmla="*/ 235133 w 508820"/>
              <a:gd name="connsiteY8" fmla="*/ 792948 h 1609959"/>
              <a:gd name="connsiteX9" fmla="*/ 426862 w 508820"/>
              <a:gd name="connsiteY9" fmla="*/ 262006 h 1609959"/>
              <a:gd name="connsiteX10" fmla="*/ 505520 w 508820"/>
              <a:gd name="connsiteY10" fmla="*/ 6367 h 160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8820" h="1609959">
                <a:moveTo>
                  <a:pt x="505520" y="6367"/>
                </a:moveTo>
                <a:cubicBezTo>
                  <a:pt x="489133" y="48154"/>
                  <a:pt x="379340" y="363605"/>
                  <a:pt x="328540" y="512728"/>
                </a:cubicBezTo>
                <a:cubicBezTo>
                  <a:pt x="277740" y="661851"/>
                  <a:pt x="213010" y="857677"/>
                  <a:pt x="200720" y="901103"/>
                </a:cubicBezTo>
                <a:cubicBezTo>
                  <a:pt x="188430" y="944529"/>
                  <a:pt x="255617" y="728219"/>
                  <a:pt x="254798" y="773283"/>
                </a:cubicBezTo>
                <a:cubicBezTo>
                  <a:pt x="253979" y="818347"/>
                  <a:pt x="237591" y="1034658"/>
                  <a:pt x="195804" y="1171490"/>
                </a:cubicBezTo>
                <a:cubicBezTo>
                  <a:pt x="154017" y="1308322"/>
                  <a:pt x="22920" y="1549213"/>
                  <a:pt x="4075" y="1594277"/>
                </a:cubicBezTo>
                <a:cubicBezTo>
                  <a:pt x="-14770" y="1639341"/>
                  <a:pt x="35210" y="1586903"/>
                  <a:pt x="82733" y="1441877"/>
                </a:cubicBezTo>
                <a:cubicBezTo>
                  <a:pt x="130256" y="1296851"/>
                  <a:pt x="263811" y="832277"/>
                  <a:pt x="289211" y="724122"/>
                </a:cubicBezTo>
                <a:cubicBezTo>
                  <a:pt x="314611" y="615967"/>
                  <a:pt x="212191" y="869967"/>
                  <a:pt x="235133" y="792948"/>
                </a:cubicBezTo>
                <a:cubicBezTo>
                  <a:pt x="258075" y="715929"/>
                  <a:pt x="379339" y="386548"/>
                  <a:pt x="426862" y="262006"/>
                </a:cubicBezTo>
                <a:cubicBezTo>
                  <a:pt x="474385" y="137464"/>
                  <a:pt x="521907" y="-35420"/>
                  <a:pt x="505520" y="6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5BE028A1-594C-2BFA-44B9-39210F4CE124}"/>
              </a:ext>
            </a:extLst>
          </p:cNvPr>
          <p:cNvSpPr/>
          <p:nvPr/>
        </p:nvSpPr>
        <p:spPr>
          <a:xfrm>
            <a:off x="6561273" y="5115200"/>
            <a:ext cx="680302" cy="376448"/>
          </a:xfrm>
          <a:custGeom>
            <a:avLst/>
            <a:gdLst>
              <a:gd name="connsiteX0" fmla="*/ 165 w 680302"/>
              <a:gd name="connsiteY0" fmla="*/ 497 h 376448"/>
              <a:gd name="connsiteX1" fmla="*/ 251419 w 680302"/>
              <a:gd name="connsiteY1" fmla="*/ 247632 h 376448"/>
              <a:gd name="connsiteX2" fmla="*/ 296727 w 680302"/>
              <a:gd name="connsiteY2" fmla="*/ 371200 h 376448"/>
              <a:gd name="connsiteX3" fmla="*/ 366749 w 680302"/>
              <a:gd name="connsiteY3" fmla="*/ 325892 h 376448"/>
              <a:gd name="connsiteX4" fmla="*/ 679786 w 680302"/>
              <a:gd name="connsiteY4" fmla="*/ 210562 h 376448"/>
              <a:gd name="connsiteX5" fmla="*/ 436770 w 680302"/>
              <a:gd name="connsiteY5" fmla="*/ 297059 h 376448"/>
              <a:gd name="connsiteX6" fmla="*/ 288489 w 680302"/>
              <a:gd name="connsiteY6" fmla="*/ 375319 h 376448"/>
              <a:gd name="connsiteX7" fmla="*/ 292608 w 680302"/>
              <a:gd name="connsiteY7" fmla="*/ 317654 h 376448"/>
              <a:gd name="connsiteX8" fmla="*/ 165 w 680302"/>
              <a:gd name="connsiteY8" fmla="*/ 497 h 37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302" h="376448">
                <a:moveTo>
                  <a:pt x="165" y="497"/>
                </a:moveTo>
                <a:cubicBezTo>
                  <a:pt x="-6700" y="-11173"/>
                  <a:pt x="201992" y="185848"/>
                  <a:pt x="251419" y="247632"/>
                </a:cubicBezTo>
                <a:cubicBezTo>
                  <a:pt x="300846" y="309416"/>
                  <a:pt x="277505" y="358157"/>
                  <a:pt x="296727" y="371200"/>
                </a:cubicBezTo>
                <a:cubicBezTo>
                  <a:pt x="315949" y="384243"/>
                  <a:pt x="302906" y="352665"/>
                  <a:pt x="366749" y="325892"/>
                </a:cubicBezTo>
                <a:cubicBezTo>
                  <a:pt x="430592" y="299119"/>
                  <a:pt x="668116" y="215368"/>
                  <a:pt x="679786" y="210562"/>
                </a:cubicBezTo>
                <a:cubicBezTo>
                  <a:pt x="691456" y="205757"/>
                  <a:pt x="501986" y="269600"/>
                  <a:pt x="436770" y="297059"/>
                </a:cubicBezTo>
                <a:cubicBezTo>
                  <a:pt x="371554" y="324518"/>
                  <a:pt x="312516" y="371887"/>
                  <a:pt x="288489" y="375319"/>
                </a:cubicBezTo>
                <a:cubicBezTo>
                  <a:pt x="264462" y="378751"/>
                  <a:pt x="336543" y="378065"/>
                  <a:pt x="292608" y="317654"/>
                </a:cubicBezTo>
                <a:cubicBezTo>
                  <a:pt x="248673" y="257243"/>
                  <a:pt x="7030" y="12167"/>
                  <a:pt x="165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20B1BFCF-51DA-D2C8-AC7C-F046AB8DCDAF}"/>
              </a:ext>
            </a:extLst>
          </p:cNvPr>
          <p:cNvSpPr/>
          <p:nvPr/>
        </p:nvSpPr>
        <p:spPr>
          <a:xfrm>
            <a:off x="6853879" y="5889955"/>
            <a:ext cx="227387" cy="305560"/>
          </a:xfrm>
          <a:custGeom>
            <a:avLst/>
            <a:gdLst>
              <a:gd name="connsiteX0" fmla="*/ 2 w 227387"/>
              <a:gd name="connsiteY0" fmla="*/ 99 h 305560"/>
              <a:gd name="connsiteX1" fmla="*/ 177116 w 227387"/>
              <a:gd name="connsiteY1" fmla="*/ 156618 h 305560"/>
              <a:gd name="connsiteX2" fmla="*/ 115332 w 227387"/>
              <a:gd name="connsiteY2" fmla="*/ 304899 h 305560"/>
              <a:gd name="connsiteX3" fmla="*/ 152402 w 227387"/>
              <a:gd name="connsiteY3" fmla="*/ 206045 h 305560"/>
              <a:gd name="connsiteX4" fmla="*/ 226543 w 227387"/>
              <a:gd name="connsiteY4" fmla="*/ 86596 h 305560"/>
              <a:gd name="connsiteX5" fmla="*/ 181235 w 227387"/>
              <a:gd name="connsiteY5" fmla="*/ 131904 h 305560"/>
              <a:gd name="connsiteX6" fmla="*/ 2 w 227387"/>
              <a:gd name="connsiteY6" fmla="*/ 99 h 30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87" h="305560">
                <a:moveTo>
                  <a:pt x="2" y="99"/>
                </a:moveTo>
                <a:cubicBezTo>
                  <a:pt x="-684" y="4218"/>
                  <a:pt x="157894" y="105818"/>
                  <a:pt x="177116" y="156618"/>
                </a:cubicBezTo>
                <a:cubicBezTo>
                  <a:pt x="196338" y="207418"/>
                  <a:pt x="119451" y="296661"/>
                  <a:pt x="115332" y="304899"/>
                </a:cubicBezTo>
                <a:cubicBezTo>
                  <a:pt x="111213" y="313137"/>
                  <a:pt x="133867" y="242429"/>
                  <a:pt x="152402" y="206045"/>
                </a:cubicBezTo>
                <a:cubicBezTo>
                  <a:pt x="170937" y="169661"/>
                  <a:pt x="221737" y="98953"/>
                  <a:pt x="226543" y="86596"/>
                </a:cubicBezTo>
                <a:cubicBezTo>
                  <a:pt x="231349" y="74239"/>
                  <a:pt x="215559" y="142201"/>
                  <a:pt x="181235" y="131904"/>
                </a:cubicBezTo>
                <a:cubicBezTo>
                  <a:pt x="146911" y="121607"/>
                  <a:pt x="688" y="-4020"/>
                  <a:pt x="2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EB5B8A2F-9D50-1273-FD29-C9A48419B38A}"/>
              </a:ext>
            </a:extLst>
          </p:cNvPr>
          <p:cNvSpPr/>
          <p:nvPr/>
        </p:nvSpPr>
        <p:spPr>
          <a:xfrm>
            <a:off x="4773824" y="4782063"/>
            <a:ext cx="114445" cy="383064"/>
          </a:xfrm>
          <a:custGeom>
            <a:avLst/>
            <a:gdLst>
              <a:gd name="connsiteX0" fmla="*/ 3 w 114445"/>
              <a:gd name="connsiteY0" fmla="*/ 2 h 383064"/>
              <a:gd name="connsiteX1" fmla="*/ 111214 w 114445"/>
              <a:gd name="connsiteY1" fmla="*/ 230661 h 383064"/>
              <a:gd name="connsiteX2" fmla="*/ 86500 w 114445"/>
              <a:gd name="connsiteY2" fmla="*/ 383061 h 383064"/>
              <a:gd name="connsiteX3" fmla="*/ 107095 w 114445"/>
              <a:gd name="connsiteY3" fmla="*/ 226542 h 383064"/>
              <a:gd name="connsiteX4" fmla="*/ 3 w 114445"/>
              <a:gd name="connsiteY4" fmla="*/ 2 h 38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45" h="383064">
                <a:moveTo>
                  <a:pt x="3" y="2"/>
                </a:moveTo>
                <a:cubicBezTo>
                  <a:pt x="689" y="688"/>
                  <a:pt x="96798" y="166818"/>
                  <a:pt x="111214" y="230661"/>
                </a:cubicBezTo>
                <a:cubicBezTo>
                  <a:pt x="125630" y="294504"/>
                  <a:pt x="87186" y="383747"/>
                  <a:pt x="86500" y="383061"/>
                </a:cubicBezTo>
                <a:cubicBezTo>
                  <a:pt x="85814" y="382375"/>
                  <a:pt x="119452" y="286266"/>
                  <a:pt x="107095" y="226542"/>
                </a:cubicBezTo>
                <a:cubicBezTo>
                  <a:pt x="94738" y="166818"/>
                  <a:pt x="-683" y="-684"/>
                  <a:pt x="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4D7816D5-9BB7-E59A-C620-0081D052F336}"/>
              </a:ext>
            </a:extLst>
          </p:cNvPr>
          <p:cNvSpPr/>
          <p:nvPr/>
        </p:nvSpPr>
        <p:spPr>
          <a:xfrm>
            <a:off x="5344222" y="2943376"/>
            <a:ext cx="494910" cy="586682"/>
          </a:xfrm>
          <a:custGeom>
            <a:avLst/>
            <a:gdLst>
              <a:gd name="connsiteX0" fmla="*/ 216 w 494910"/>
              <a:gd name="connsiteY0" fmla="*/ 240 h 586682"/>
              <a:gd name="connsiteX1" fmla="*/ 367646 w 494910"/>
              <a:gd name="connsiteY1" fmla="*/ 330092 h 586682"/>
              <a:gd name="connsiteX2" fmla="*/ 484556 w 494910"/>
              <a:gd name="connsiteY2" fmla="*/ 576438 h 586682"/>
              <a:gd name="connsiteX3" fmla="*/ 467855 w 494910"/>
              <a:gd name="connsiteY3" fmla="*/ 509632 h 586682"/>
              <a:gd name="connsiteX4" fmla="*/ 296666 w 494910"/>
              <a:gd name="connsiteY4" fmla="*/ 234060 h 586682"/>
              <a:gd name="connsiteX5" fmla="*/ 313367 w 494910"/>
              <a:gd name="connsiteY5" fmla="*/ 275813 h 586682"/>
              <a:gd name="connsiteX6" fmla="*/ 216 w 494910"/>
              <a:gd name="connsiteY6" fmla="*/ 240 h 58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910" h="586682">
                <a:moveTo>
                  <a:pt x="216" y="240"/>
                </a:moveTo>
                <a:cubicBezTo>
                  <a:pt x="9262" y="9286"/>
                  <a:pt x="286923" y="234059"/>
                  <a:pt x="367646" y="330092"/>
                </a:cubicBezTo>
                <a:cubicBezTo>
                  <a:pt x="448369" y="426125"/>
                  <a:pt x="467855" y="546515"/>
                  <a:pt x="484556" y="576438"/>
                </a:cubicBezTo>
                <a:cubicBezTo>
                  <a:pt x="501257" y="606361"/>
                  <a:pt x="499170" y="566695"/>
                  <a:pt x="467855" y="509632"/>
                </a:cubicBezTo>
                <a:cubicBezTo>
                  <a:pt x="436540" y="452569"/>
                  <a:pt x="322414" y="273030"/>
                  <a:pt x="296666" y="234060"/>
                </a:cubicBezTo>
                <a:cubicBezTo>
                  <a:pt x="270918" y="195090"/>
                  <a:pt x="357904" y="311304"/>
                  <a:pt x="313367" y="275813"/>
                </a:cubicBezTo>
                <a:cubicBezTo>
                  <a:pt x="268830" y="240323"/>
                  <a:pt x="-8830" y="-8806"/>
                  <a:pt x="216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5C7EA4AB-85B8-FF27-F8B5-43929C3B00AB}"/>
              </a:ext>
            </a:extLst>
          </p:cNvPr>
          <p:cNvSpPr/>
          <p:nvPr/>
        </p:nvSpPr>
        <p:spPr>
          <a:xfrm>
            <a:off x="6293918" y="2972691"/>
            <a:ext cx="900698" cy="293126"/>
          </a:xfrm>
          <a:custGeom>
            <a:avLst/>
            <a:gdLst>
              <a:gd name="connsiteX0" fmla="*/ 106882 w 900698"/>
              <a:gd name="connsiteY0" fmla="*/ 250673 h 293126"/>
              <a:gd name="connsiteX1" fmla="*/ 461786 w 900698"/>
              <a:gd name="connsiteY1" fmla="*/ 62783 h 293126"/>
              <a:gd name="connsiteX2" fmla="*/ 716482 w 900698"/>
              <a:gd name="connsiteY2" fmla="*/ 79484 h 293126"/>
              <a:gd name="connsiteX3" fmla="*/ 666378 w 900698"/>
              <a:gd name="connsiteY3" fmla="*/ 29380 h 293126"/>
              <a:gd name="connsiteX4" fmla="*/ 900197 w 900698"/>
              <a:gd name="connsiteY4" fmla="*/ 183868 h 293126"/>
              <a:gd name="connsiteX5" fmla="*/ 720657 w 900698"/>
              <a:gd name="connsiteY5" fmla="*/ 92010 h 293126"/>
              <a:gd name="connsiteX6" fmla="*/ 461786 w 900698"/>
              <a:gd name="connsiteY6" fmla="*/ 46082 h 293126"/>
              <a:gd name="connsiteX7" fmla="*/ 374104 w 900698"/>
              <a:gd name="connsiteY7" fmla="*/ 62783 h 293126"/>
              <a:gd name="connsiteX8" fmla="*/ 545293 w 900698"/>
              <a:gd name="connsiteY8" fmla="*/ 8504 h 293126"/>
              <a:gd name="connsiteX9" fmla="*/ 31726 w 900698"/>
              <a:gd name="connsiteY9" fmla="*/ 271550 h 293126"/>
              <a:gd name="connsiteX10" fmla="*/ 106882 w 900698"/>
              <a:gd name="connsiteY10" fmla="*/ 250673 h 29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0698" h="293126">
                <a:moveTo>
                  <a:pt x="106882" y="250673"/>
                </a:moveTo>
                <a:cubicBezTo>
                  <a:pt x="178559" y="215879"/>
                  <a:pt x="360186" y="91314"/>
                  <a:pt x="461786" y="62783"/>
                </a:cubicBezTo>
                <a:cubicBezTo>
                  <a:pt x="563386" y="34252"/>
                  <a:pt x="682383" y="85051"/>
                  <a:pt x="716482" y="79484"/>
                </a:cubicBezTo>
                <a:cubicBezTo>
                  <a:pt x="750581" y="73917"/>
                  <a:pt x="635759" y="11983"/>
                  <a:pt x="666378" y="29380"/>
                </a:cubicBezTo>
                <a:cubicBezTo>
                  <a:pt x="696997" y="46777"/>
                  <a:pt x="891151" y="173430"/>
                  <a:pt x="900197" y="183868"/>
                </a:cubicBezTo>
                <a:cubicBezTo>
                  <a:pt x="909243" y="194306"/>
                  <a:pt x="793725" y="114974"/>
                  <a:pt x="720657" y="92010"/>
                </a:cubicBezTo>
                <a:cubicBezTo>
                  <a:pt x="647589" y="69046"/>
                  <a:pt x="519545" y="50953"/>
                  <a:pt x="461786" y="46082"/>
                </a:cubicBezTo>
                <a:cubicBezTo>
                  <a:pt x="404027" y="41211"/>
                  <a:pt x="360186" y="69046"/>
                  <a:pt x="374104" y="62783"/>
                </a:cubicBezTo>
                <a:cubicBezTo>
                  <a:pt x="388022" y="56520"/>
                  <a:pt x="602356" y="-26290"/>
                  <a:pt x="545293" y="8504"/>
                </a:cubicBezTo>
                <a:cubicBezTo>
                  <a:pt x="488230" y="43298"/>
                  <a:pt x="109666" y="228405"/>
                  <a:pt x="31726" y="271550"/>
                </a:cubicBezTo>
                <a:cubicBezTo>
                  <a:pt x="-46214" y="314695"/>
                  <a:pt x="35205" y="285467"/>
                  <a:pt x="106882" y="250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65A29B00-66C1-CF8D-12A2-948259F24434}"/>
              </a:ext>
            </a:extLst>
          </p:cNvPr>
          <p:cNvSpPr/>
          <p:nvPr/>
        </p:nvSpPr>
        <p:spPr>
          <a:xfrm>
            <a:off x="5205565" y="3194086"/>
            <a:ext cx="209016" cy="374906"/>
          </a:xfrm>
          <a:custGeom>
            <a:avLst/>
            <a:gdLst>
              <a:gd name="connsiteX0" fmla="*/ 122172 w 209016"/>
              <a:gd name="connsiteY0" fmla="*/ 51 h 374906"/>
              <a:gd name="connsiteX1" fmla="*/ 84594 w 209016"/>
              <a:gd name="connsiteY1" fmla="*/ 121136 h 374906"/>
              <a:gd name="connsiteX2" fmla="*/ 205679 w 209016"/>
              <a:gd name="connsiteY2" fmla="*/ 367481 h 374906"/>
              <a:gd name="connsiteX3" fmla="*/ 159750 w 209016"/>
              <a:gd name="connsiteY3" fmla="*/ 292325 h 374906"/>
              <a:gd name="connsiteX4" fmla="*/ 1087 w 209016"/>
              <a:gd name="connsiteY4" fmla="*/ 104435 h 374906"/>
              <a:gd name="connsiteX5" fmla="*/ 88769 w 209016"/>
              <a:gd name="connsiteY5" fmla="*/ 192117 h 374906"/>
              <a:gd name="connsiteX6" fmla="*/ 67893 w 209016"/>
              <a:gd name="connsiteY6" fmla="*/ 133662 h 374906"/>
              <a:gd name="connsiteX7" fmla="*/ 122172 w 209016"/>
              <a:gd name="connsiteY7" fmla="*/ 51 h 37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016" h="374906">
                <a:moveTo>
                  <a:pt x="122172" y="51"/>
                </a:moveTo>
                <a:cubicBezTo>
                  <a:pt x="124955" y="-2037"/>
                  <a:pt x="70676" y="59898"/>
                  <a:pt x="84594" y="121136"/>
                </a:cubicBezTo>
                <a:cubicBezTo>
                  <a:pt x="98512" y="182374"/>
                  <a:pt x="193153" y="338950"/>
                  <a:pt x="205679" y="367481"/>
                </a:cubicBezTo>
                <a:cubicBezTo>
                  <a:pt x="218205" y="396012"/>
                  <a:pt x="193849" y="336166"/>
                  <a:pt x="159750" y="292325"/>
                </a:cubicBezTo>
                <a:cubicBezTo>
                  <a:pt x="125651" y="248484"/>
                  <a:pt x="12917" y="121136"/>
                  <a:pt x="1087" y="104435"/>
                </a:cubicBezTo>
                <a:cubicBezTo>
                  <a:pt x="-10743" y="87734"/>
                  <a:pt x="77635" y="187246"/>
                  <a:pt x="88769" y="192117"/>
                </a:cubicBezTo>
                <a:cubicBezTo>
                  <a:pt x="99903" y="196988"/>
                  <a:pt x="61630" y="162890"/>
                  <a:pt x="67893" y="133662"/>
                </a:cubicBezTo>
                <a:cubicBezTo>
                  <a:pt x="74156" y="104434"/>
                  <a:pt x="119389" y="2139"/>
                  <a:pt x="122172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0BB29FEF-63F6-ADAA-6F67-A142A639D738}"/>
              </a:ext>
            </a:extLst>
          </p:cNvPr>
          <p:cNvSpPr/>
          <p:nvPr/>
        </p:nvSpPr>
        <p:spPr>
          <a:xfrm>
            <a:off x="5247407" y="6083318"/>
            <a:ext cx="122130" cy="325623"/>
          </a:xfrm>
          <a:custGeom>
            <a:avLst/>
            <a:gdLst>
              <a:gd name="connsiteX0" fmla="*/ 122083 w 122130"/>
              <a:gd name="connsiteY0" fmla="*/ 156 h 325623"/>
              <a:gd name="connsiteX1" fmla="*/ 51103 w 122130"/>
              <a:gd name="connsiteY1" fmla="*/ 129592 h 325623"/>
              <a:gd name="connsiteX2" fmla="*/ 84505 w 122130"/>
              <a:gd name="connsiteY2" fmla="*/ 321657 h 325623"/>
              <a:gd name="connsiteX3" fmla="*/ 51103 w 122130"/>
              <a:gd name="connsiteY3" fmla="*/ 250677 h 325623"/>
              <a:gd name="connsiteX4" fmla="*/ 998 w 122130"/>
              <a:gd name="connsiteY4" fmla="*/ 146293 h 325623"/>
              <a:gd name="connsiteX5" fmla="*/ 21875 w 122130"/>
              <a:gd name="connsiteY5" fmla="*/ 200572 h 325623"/>
              <a:gd name="connsiteX6" fmla="*/ 71979 w 122130"/>
              <a:gd name="connsiteY6" fmla="*/ 121241 h 325623"/>
              <a:gd name="connsiteX7" fmla="*/ 38577 w 122130"/>
              <a:gd name="connsiteY7" fmla="*/ 154644 h 325623"/>
              <a:gd name="connsiteX8" fmla="*/ 122083 w 122130"/>
              <a:gd name="connsiteY8" fmla="*/ 156 h 32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30" h="325623">
                <a:moveTo>
                  <a:pt x="122083" y="156"/>
                </a:moveTo>
                <a:cubicBezTo>
                  <a:pt x="124171" y="-4019"/>
                  <a:pt x="57366" y="76009"/>
                  <a:pt x="51103" y="129592"/>
                </a:cubicBezTo>
                <a:cubicBezTo>
                  <a:pt x="44840" y="183175"/>
                  <a:pt x="84505" y="301476"/>
                  <a:pt x="84505" y="321657"/>
                </a:cubicBezTo>
                <a:cubicBezTo>
                  <a:pt x="84505" y="341838"/>
                  <a:pt x="65021" y="279904"/>
                  <a:pt x="51103" y="250677"/>
                </a:cubicBezTo>
                <a:cubicBezTo>
                  <a:pt x="37185" y="221450"/>
                  <a:pt x="5869" y="154644"/>
                  <a:pt x="998" y="146293"/>
                </a:cubicBezTo>
                <a:cubicBezTo>
                  <a:pt x="-3873" y="137942"/>
                  <a:pt x="10045" y="204747"/>
                  <a:pt x="21875" y="200572"/>
                </a:cubicBezTo>
                <a:cubicBezTo>
                  <a:pt x="33705" y="196397"/>
                  <a:pt x="69195" y="128895"/>
                  <a:pt x="71979" y="121241"/>
                </a:cubicBezTo>
                <a:cubicBezTo>
                  <a:pt x="74763" y="113587"/>
                  <a:pt x="31618" y="172041"/>
                  <a:pt x="38577" y="154644"/>
                </a:cubicBezTo>
                <a:cubicBezTo>
                  <a:pt x="45536" y="137247"/>
                  <a:pt x="119995" y="4331"/>
                  <a:pt x="122083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88463118-6F8E-EAA1-A28C-CF2F026481B8}"/>
              </a:ext>
            </a:extLst>
          </p:cNvPr>
          <p:cNvSpPr/>
          <p:nvPr/>
        </p:nvSpPr>
        <p:spPr>
          <a:xfrm>
            <a:off x="6005010" y="6765847"/>
            <a:ext cx="987209" cy="386812"/>
          </a:xfrm>
          <a:custGeom>
            <a:avLst/>
            <a:gdLst>
              <a:gd name="connsiteX0" fmla="*/ 3308 w 987209"/>
              <a:gd name="connsiteY0" fmla="*/ 378164 h 386812"/>
              <a:gd name="connsiteX1" fmla="*/ 537752 w 987209"/>
              <a:gd name="connsiteY1" fmla="*/ 77539 h 386812"/>
              <a:gd name="connsiteX2" fmla="*/ 450069 w 987209"/>
              <a:gd name="connsiteY2" fmla="*/ 144345 h 386812"/>
              <a:gd name="connsiteX3" fmla="*/ 959461 w 987209"/>
              <a:gd name="connsiteY3" fmla="*/ 14909 h 386812"/>
              <a:gd name="connsiteX4" fmla="*/ 892656 w 987209"/>
              <a:gd name="connsiteY4" fmla="*/ 44137 h 386812"/>
              <a:gd name="connsiteX5" fmla="*/ 663012 w 987209"/>
              <a:gd name="connsiteY5" fmla="*/ 261254 h 386812"/>
              <a:gd name="connsiteX6" fmla="*/ 466771 w 987209"/>
              <a:gd name="connsiteY6" fmla="*/ 386515 h 386812"/>
              <a:gd name="connsiteX7" fmla="*/ 654661 w 987209"/>
              <a:gd name="connsiteY7" fmla="*/ 227852 h 386812"/>
              <a:gd name="connsiteX8" fmla="*/ 959461 w 987209"/>
              <a:gd name="connsiteY8" fmla="*/ 2383 h 386812"/>
              <a:gd name="connsiteX9" fmla="*/ 600382 w 987209"/>
              <a:gd name="connsiteY9" fmla="*/ 115117 h 386812"/>
              <a:gd name="connsiteX10" fmla="*/ 324809 w 987209"/>
              <a:gd name="connsiteY10" fmla="*/ 206975 h 386812"/>
              <a:gd name="connsiteX11" fmla="*/ 3308 w 987209"/>
              <a:gd name="connsiteY11" fmla="*/ 378164 h 38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7209" h="386812">
                <a:moveTo>
                  <a:pt x="3308" y="378164"/>
                </a:moveTo>
                <a:cubicBezTo>
                  <a:pt x="38799" y="356591"/>
                  <a:pt x="463292" y="116509"/>
                  <a:pt x="537752" y="77539"/>
                </a:cubicBezTo>
                <a:cubicBezTo>
                  <a:pt x="612212" y="38569"/>
                  <a:pt x="379784" y="154783"/>
                  <a:pt x="450069" y="144345"/>
                </a:cubicBezTo>
                <a:cubicBezTo>
                  <a:pt x="520354" y="133907"/>
                  <a:pt x="885697" y="31610"/>
                  <a:pt x="959461" y="14909"/>
                </a:cubicBezTo>
                <a:cubicBezTo>
                  <a:pt x="1033226" y="-1792"/>
                  <a:pt x="942064" y="3080"/>
                  <a:pt x="892656" y="44137"/>
                </a:cubicBezTo>
                <a:cubicBezTo>
                  <a:pt x="843248" y="85194"/>
                  <a:pt x="733993" y="204191"/>
                  <a:pt x="663012" y="261254"/>
                </a:cubicBezTo>
                <a:cubicBezTo>
                  <a:pt x="592031" y="318317"/>
                  <a:pt x="468163" y="392082"/>
                  <a:pt x="466771" y="386515"/>
                </a:cubicBezTo>
                <a:cubicBezTo>
                  <a:pt x="465379" y="380948"/>
                  <a:pt x="572546" y="291874"/>
                  <a:pt x="654661" y="227852"/>
                </a:cubicBezTo>
                <a:cubicBezTo>
                  <a:pt x="736776" y="163830"/>
                  <a:pt x="968508" y="21172"/>
                  <a:pt x="959461" y="2383"/>
                </a:cubicBezTo>
                <a:cubicBezTo>
                  <a:pt x="950415" y="-16406"/>
                  <a:pt x="706157" y="81018"/>
                  <a:pt x="600382" y="115117"/>
                </a:cubicBezTo>
                <a:cubicBezTo>
                  <a:pt x="494607" y="149216"/>
                  <a:pt x="422234" y="167309"/>
                  <a:pt x="324809" y="206975"/>
                </a:cubicBezTo>
                <a:cubicBezTo>
                  <a:pt x="227384" y="246641"/>
                  <a:pt x="-32183" y="399737"/>
                  <a:pt x="3308" y="378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C2961865-E208-4E90-2775-A870E3003952}"/>
              </a:ext>
            </a:extLst>
          </p:cNvPr>
          <p:cNvSpPr/>
          <p:nvPr/>
        </p:nvSpPr>
        <p:spPr>
          <a:xfrm>
            <a:off x="5801062" y="4102100"/>
            <a:ext cx="176980" cy="912775"/>
          </a:xfrm>
          <a:custGeom>
            <a:avLst/>
            <a:gdLst>
              <a:gd name="connsiteX0" fmla="*/ 59988 w 176980"/>
              <a:gd name="connsiteY0" fmla="*/ 0 h 912775"/>
              <a:gd name="connsiteX1" fmla="*/ 171113 w 176980"/>
              <a:gd name="connsiteY1" fmla="*/ 263525 h 912775"/>
              <a:gd name="connsiteX2" fmla="*/ 155238 w 176980"/>
              <a:gd name="connsiteY2" fmla="*/ 295275 h 912775"/>
              <a:gd name="connsiteX3" fmla="*/ 101263 w 176980"/>
              <a:gd name="connsiteY3" fmla="*/ 406400 h 912775"/>
              <a:gd name="connsiteX4" fmla="*/ 79038 w 176980"/>
              <a:gd name="connsiteY4" fmla="*/ 536575 h 912775"/>
              <a:gd name="connsiteX5" fmla="*/ 120313 w 176980"/>
              <a:gd name="connsiteY5" fmla="*/ 466725 h 912775"/>
              <a:gd name="connsiteX6" fmla="*/ 56813 w 176980"/>
              <a:gd name="connsiteY6" fmla="*/ 752475 h 912775"/>
              <a:gd name="connsiteX7" fmla="*/ 6013 w 176980"/>
              <a:gd name="connsiteY7" fmla="*/ 911225 h 912775"/>
              <a:gd name="connsiteX8" fmla="*/ 15538 w 176980"/>
              <a:gd name="connsiteY8" fmla="*/ 803275 h 912775"/>
              <a:gd name="connsiteX9" fmla="*/ 136188 w 176980"/>
              <a:gd name="connsiteY9" fmla="*/ 361950 h 912775"/>
              <a:gd name="connsiteX10" fmla="*/ 148888 w 176980"/>
              <a:gd name="connsiteY10" fmla="*/ 263525 h 912775"/>
              <a:gd name="connsiteX11" fmla="*/ 59988 w 176980"/>
              <a:gd name="connsiteY11" fmla="*/ 0 h 91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980" h="912775">
                <a:moveTo>
                  <a:pt x="59988" y="0"/>
                </a:moveTo>
                <a:cubicBezTo>
                  <a:pt x="63692" y="0"/>
                  <a:pt x="155238" y="214313"/>
                  <a:pt x="171113" y="263525"/>
                </a:cubicBezTo>
                <a:cubicBezTo>
                  <a:pt x="186988" y="312737"/>
                  <a:pt x="166880" y="271462"/>
                  <a:pt x="155238" y="295275"/>
                </a:cubicBezTo>
                <a:cubicBezTo>
                  <a:pt x="143596" y="319088"/>
                  <a:pt x="113963" y="366183"/>
                  <a:pt x="101263" y="406400"/>
                </a:cubicBezTo>
                <a:cubicBezTo>
                  <a:pt x="88563" y="446617"/>
                  <a:pt x="75863" y="526521"/>
                  <a:pt x="79038" y="536575"/>
                </a:cubicBezTo>
                <a:cubicBezTo>
                  <a:pt x="82213" y="546629"/>
                  <a:pt x="124017" y="430742"/>
                  <a:pt x="120313" y="466725"/>
                </a:cubicBezTo>
                <a:cubicBezTo>
                  <a:pt x="116609" y="502708"/>
                  <a:pt x="75863" y="678392"/>
                  <a:pt x="56813" y="752475"/>
                </a:cubicBezTo>
                <a:cubicBezTo>
                  <a:pt x="37763" y="826558"/>
                  <a:pt x="12892" y="902758"/>
                  <a:pt x="6013" y="911225"/>
                </a:cubicBezTo>
                <a:cubicBezTo>
                  <a:pt x="-866" y="919692"/>
                  <a:pt x="-6158" y="894821"/>
                  <a:pt x="15538" y="803275"/>
                </a:cubicBezTo>
                <a:cubicBezTo>
                  <a:pt x="37234" y="711729"/>
                  <a:pt x="113963" y="451908"/>
                  <a:pt x="136188" y="361950"/>
                </a:cubicBezTo>
                <a:cubicBezTo>
                  <a:pt x="158413" y="271992"/>
                  <a:pt x="163705" y="323321"/>
                  <a:pt x="148888" y="263525"/>
                </a:cubicBezTo>
                <a:cubicBezTo>
                  <a:pt x="134071" y="203729"/>
                  <a:pt x="56284" y="0"/>
                  <a:pt x="599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B365945B-FEBD-E4F4-AD43-4B66DD94C5D0}"/>
              </a:ext>
            </a:extLst>
          </p:cNvPr>
          <p:cNvSpPr/>
          <p:nvPr/>
        </p:nvSpPr>
        <p:spPr>
          <a:xfrm>
            <a:off x="5327174" y="5152982"/>
            <a:ext cx="356160" cy="518232"/>
          </a:xfrm>
          <a:custGeom>
            <a:avLst/>
            <a:gdLst>
              <a:gd name="connsiteX0" fmla="*/ 356076 w 356160"/>
              <a:gd name="connsiteY0" fmla="*/ 43 h 518232"/>
              <a:gd name="connsiteX1" fmla="*/ 190976 w 356160"/>
              <a:gd name="connsiteY1" fmla="*/ 196893 h 518232"/>
              <a:gd name="connsiteX2" fmla="*/ 60801 w 356160"/>
              <a:gd name="connsiteY2" fmla="*/ 346118 h 518232"/>
              <a:gd name="connsiteX3" fmla="*/ 137001 w 356160"/>
              <a:gd name="connsiteY3" fmla="*/ 282618 h 518232"/>
              <a:gd name="connsiteX4" fmla="*/ 476 w 356160"/>
              <a:gd name="connsiteY4" fmla="*/ 517568 h 518232"/>
              <a:gd name="connsiteX5" fmla="*/ 95726 w 356160"/>
              <a:gd name="connsiteY5" fmla="*/ 349293 h 518232"/>
              <a:gd name="connsiteX6" fmla="*/ 197326 w 356160"/>
              <a:gd name="connsiteY6" fmla="*/ 228643 h 518232"/>
              <a:gd name="connsiteX7" fmla="*/ 127476 w 356160"/>
              <a:gd name="connsiteY7" fmla="*/ 292143 h 518232"/>
              <a:gd name="connsiteX8" fmla="*/ 286226 w 356160"/>
              <a:gd name="connsiteY8" fmla="*/ 76243 h 518232"/>
              <a:gd name="connsiteX9" fmla="*/ 168751 w 356160"/>
              <a:gd name="connsiteY9" fmla="*/ 177843 h 518232"/>
              <a:gd name="connsiteX10" fmla="*/ 356076 w 356160"/>
              <a:gd name="connsiteY10" fmla="*/ 43 h 51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160" h="518232">
                <a:moveTo>
                  <a:pt x="356076" y="43"/>
                </a:moveTo>
                <a:cubicBezTo>
                  <a:pt x="359780" y="3218"/>
                  <a:pt x="240188" y="139214"/>
                  <a:pt x="190976" y="196893"/>
                </a:cubicBezTo>
                <a:cubicBezTo>
                  <a:pt x="141764" y="254572"/>
                  <a:pt x="69797" y="331831"/>
                  <a:pt x="60801" y="346118"/>
                </a:cubicBezTo>
                <a:cubicBezTo>
                  <a:pt x="51805" y="360405"/>
                  <a:pt x="147055" y="254043"/>
                  <a:pt x="137001" y="282618"/>
                </a:cubicBezTo>
                <a:cubicBezTo>
                  <a:pt x="126947" y="311193"/>
                  <a:pt x="7355" y="506456"/>
                  <a:pt x="476" y="517568"/>
                </a:cubicBezTo>
                <a:cubicBezTo>
                  <a:pt x="-6403" y="528680"/>
                  <a:pt x="62918" y="397447"/>
                  <a:pt x="95726" y="349293"/>
                </a:cubicBezTo>
                <a:cubicBezTo>
                  <a:pt x="128534" y="301139"/>
                  <a:pt x="192034" y="238168"/>
                  <a:pt x="197326" y="228643"/>
                </a:cubicBezTo>
                <a:cubicBezTo>
                  <a:pt x="202618" y="219118"/>
                  <a:pt x="112659" y="317543"/>
                  <a:pt x="127476" y="292143"/>
                </a:cubicBezTo>
                <a:cubicBezTo>
                  <a:pt x="142293" y="266743"/>
                  <a:pt x="279347" y="95293"/>
                  <a:pt x="286226" y="76243"/>
                </a:cubicBezTo>
                <a:cubicBezTo>
                  <a:pt x="293105" y="57193"/>
                  <a:pt x="157109" y="188426"/>
                  <a:pt x="168751" y="177843"/>
                </a:cubicBezTo>
                <a:cubicBezTo>
                  <a:pt x="180393" y="167260"/>
                  <a:pt x="352372" y="-3132"/>
                  <a:pt x="356076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57ADDD84-6EC6-92D7-CBBF-7BECAA707F9D}"/>
              </a:ext>
            </a:extLst>
          </p:cNvPr>
          <p:cNvSpPr/>
          <p:nvPr/>
        </p:nvSpPr>
        <p:spPr>
          <a:xfrm>
            <a:off x="6219716" y="5394154"/>
            <a:ext cx="273446" cy="130351"/>
          </a:xfrm>
          <a:custGeom>
            <a:avLst/>
            <a:gdLst>
              <a:gd name="connsiteX0" fmla="*/ 109 w 273446"/>
              <a:gd name="connsiteY0" fmla="*/ 76371 h 130351"/>
              <a:gd name="connsiteX1" fmla="*/ 114409 w 273446"/>
              <a:gd name="connsiteY1" fmla="*/ 63671 h 130351"/>
              <a:gd name="connsiteX2" fmla="*/ 158859 w 273446"/>
              <a:gd name="connsiteY2" fmla="*/ 22396 h 130351"/>
              <a:gd name="connsiteX3" fmla="*/ 216009 w 273446"/>
              <a:gd name="connsiteY3" fmla="*/ 73196 h 130351"/>
              <a:gd name="connsiteX4" fmla="*/ 273159 w 273446"/>
              <a:gd name="connsiteY4" fmla="*/ 130346 h 130351"/>
              <a:gd name="connsiteX5" fmla="*/ 235059 w 273446"/>
              <a:gd name="connsiteY5" fmla="*/ 76371 h 130351"/>
              <a:gd name="connsiteX6" fmla="*/ 168384 w 273446"/>
              <a:gd name="connsiteY6" fmla="*/ 28746 h 130351"/>
              <a:gd name="connsiteX7" fmla="*/ 168384 w 273446"/>
              <a:gd name="connsiteY7" fmla="*/ 171 h 130351"/>
              <a:gd name="connsiteX8" fmla="*/ 136634 w 273446"/>
              <a:gd name="connsiteY8" fmla="*/ 41446 h 130351"/>
              <a:gd name="connsiteX9" fmla="*/ 109 w 273446"/>
              <a:gd name="connsiteY9" fmla="*/ 76371 h 13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446" h="130351">
                <a:moveTo>
                  <a:pt x="109" y="76371"/>
                </a:moveTo>
                <a:cubicBezTo>
                  <a:pt x="-3595" y="80075"/>
                  <a:pt x="87951" y="72667"/>
                  <a:pt x="114409" y="63671"/>
                </a:cubicBezTo>
                <a:cubicBezTo>
                  <a:pt x="140867" y="54675"/>
                  <a:pt x="141926" y="20808"/>
                  <a:pt x="158859" y="22396"/>
                </a:cubicBezTo>
                <a:cubicBezTo>
                  <a:pt x="175792" y="23983"/>
                  <a:pt x="196959" y="55204"/>
                  <a:pt x="216009" y="73196"/>
                </a:cubicBezTo>
                <a:cubicBezTo>
                  <a:pt x="235059" y="91188"/>
                  <a:pt x="269984" y="129817"/>
                  <a:pt x="273159" y="130346"/>
                </a:cubicBezTo>
                <a:cubicBezTo>
                  <a:pt x="276334" y="130875"/>
                  <a:pt x="252521" y="93304"/>
                  <a:pt x="235059" y="76371"/>
                </a:cubicBezTo>
                <a:cubicBezTo>
                  <a:pt x="217597" y="59438"/>
                  <a:pt x="179496" y="41446"/>
                  <a:pt x="168384" y="28746"/>
                </a:cubicBezTo>
                <a:cubicBezTo>
                  <a:pt x="157272" y="16046"/>
                  <a:pt x="173676" y="-1946"/>
                  <a:pt x="168384" y="171"/>
                </a:cubicBezTo>
                <a:cubicBezTo>
                  <a:pt x="163092" y="2288"/>
                  <a:pt x="161505" y="28746"/>
                  <a:pt x="136634" y="41446"/>
                </a:cubicBezTo>
                <a:cubicBezTo>
                  <a:pt x="111763" y="54146"/>
                  <a:pt x="3813" y="72667"/>
                  <a:pt x="109" y="76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2FD4BAFF-95AA-1CFE-CEFD-DDE9F1398CD5}"/>
              </a:ext>
            </a:extLst>
          </p:cNvPr>
          <p:cNvSpPr/>
          <p:nvPr/>
        </p:nvSpPr>
        <p:spPr>
          <a:xfrm>
            <a:off x="6137275" y="5513093"/>
            <a:ext cx="292668" cy="135379"/>
          </a:xfrm>
          <a:custGeom>
            <a:avLst/>
            <a:gdLst>
              <a:gd name="connsiteX0" fmla="*/ 0 w 292668"/>
              <a:gd name="connsiteY0" fmla="*/ 135232 h 135379"/>
              <a:gd name="connsiteX1" fmla="*/ 152400 w 292668"/>
              <a:gd name="connsiteY1" fmla="*/ 33632 h 135379"/>
              <a:gd name="connsiteX2" fmla="*/ 123825 w 292668"/>
              <a:gd name="connsiteY2" fmla="*/ 27282 h 135379"/>
              <a:gd name="connsiteX3" fmla="*/ 209550 w 292668"/>
              <a:gd name="connsiteY3" fmla="*/ 5057 h 135379"/>
              <a:gd name="connsiteX4" fmla="*/ 292100 w 292668"/>
              <a:gd name="connsiteY4" fmla="*/ 30457 h 135379"/>
              <a:gd name="connsiteX5" fmla="*/ 241300 w 292668"/>
              <a:gd name="connsiteY5" fmla="*/ 11407 h 135379"/>
              <a:gd name="connsiteX6" fmla="*/ 152400 w 292668"/>
              <a:gd name="connsiteY6" fmla="*/ 8232 h 135379"/>
              <a:gd name="connsiteX7" fmla="*/ 0 w 292668"/>
              <a:gd name="connsiteY7" fmla="*/ 135232 h 13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668" h="135379">
                <a:moveTo>
                  <a:pt x="0" y="135232"/>
                </a:moveTo>
                <a:cubicBezTo>
                  <a:pt x="0" y="139465"/>
                  <a:pt x="131763" y="51624"/>
                  <a:pt x="152400" y="33632"/>
                </a:cubicBezTo>
                <a:cubicBezTo>
                  <a:pt x="173038" y="15640"/>
                  <a:pt x="114300" y="32045"/>
                  <a:pt x="123825" y="27282"/>
                </a:cubicBezTo>
                <a:cubicBezTo>
                  <a:pt x="133350" y="22519"/>
                  <a:pt x="181504" y="4528"/>
                  <a:pt x="209550" y="5057"/>
                </a:cubicBezTo>
                <a:cubicBezTo>
                  <a:pt x="237596" y="5586"/>
                  <a:pt x="286809" y="29399"/>
                  <a:pt x="292100" y="30457"/>
                </a:cubicBezTo>
                <a:cubicBezTo>
                  <a:pt x="297391" y="31515"/>
                  <a:pt x="264583" y="15111"/>
                  <a:pt x="241300" y="11407"/>
                </a:cubicBezTo>
                <a:cubicBezTo>
                  <a:pt x="218017" y="7703"/>
                  <a:pt x="189442" y="-10289"/>
                  <a:pt x="152400" y="8232"/>
                </a:cubicBezTo>
                <a:cubicBezTo>
                  <a:pt x="115358" y="26753"/>
                  <a:pt x="0" y="130999"/>
                  <a:pt x="0" y="135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1F4EF092-896A-12C5-8F5B-6765A6ED833C}"/>
              </a:ext>
            </a:extLst>
          </p:cNvPr>
          <p:cNvSpPr/>
          <p:nvPr/>
        </p:nvSpPr>
        <p:spPr>
          <a:xfrm>
            <a:off x="5692746" y="5536297"/>
            <a:ext cx="133457" cy="64517"/>
          </a:xfrm>
          <a:custGeom>
            <a:avLst/>
            <a:gdLst>
              <a:gd name="connsiteX0" fmla="*/ 29 w 133457"/>
              <a:gd name="connsiteY0" fmla="*/ 64403 h 64517"/>
              <a:gd name="connsiteX1" fmla="*/ 82579 w 133457"/>
              <a:gd name="connsiteY1" fmla="*/ 16778 h 64517"/>
              <a:gd name="connsiteX2" fmla="*/ 133379 w 133457"/>
              <a:gd name="connsiteY2" fmla="*/ 26303 h 64517"/>
              <a:gd name="connsiteX3" fmla="*/ 92104 w 133457"/>
              <a:gd name="connsiteY3" fmla="*/ 903 h 64517"/>
              <a:gd name="connsiteX4" fmla="*/ 29 w 133457"/>
              <a:gd name="connsiteY4" fmla="*/ 64403 h 6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57" h="64517">
                <a:moveTo>
                  <a:pt x="29" y="64403"/>
                </a:moveTo>
                <a:cubicBezTo>
                  <a:pt x="-1559" y="67049"/>
                  <a:pt x="60354" y="23128"/>
                  <a:pt x="82579" y="16778"/>
                </a:cubicBezTo>
                <a:cubicBezTo>
                  <a:pt x="104804" y="10428"/>
                  <a:pt x="131792" y="28949"/>
                  <a:pt x="133379" y="26303"/>
                </a:cubicBezTo>
                <a:cubicBezTo>
                  <a:pt x="134967" y="23657"/>
                  <a:pt x="112212" y="-5447"/>
                  <a:pt x="92104" y="903"/>
                </a:cubicBezTo>
                <a:cubicBezTo>
                  <a:pt x="71996" y="7253"/>
                  <a:pt x="1617" y="61757"/>
                  <a:pt x="29" y="64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D063BCFC-1F35-A4FC-69A8-E3DED32984C9}"/>
              </a:ext>
            </a:extLst>
          </p:cNvPr>
          <p:cNvSpPr/>
          <p:nvPr/>
        </p:nvSpPr>
        <p:spPr>
          <a:xfrm>
            <a:off x="5492161" y="6035467"/>
            <a:ext cx="124414" cy="207835"/>
          </a:xfrm>
          <a:custGeom>
            <a:avLst/>
            <a:gdLst>
              <a:gd name="connsiteX0" fmla="*/ 124414 w 124414"/>
              <a:gd name="connsiteY0" fmla="*/ 208 h 207835"/>
              <a:gd name="connsiteX1" fmla="*/ 32339 w 124414"/>
              <a:gd name="connsiteY1" fmla="*/ 101808 h 207835"/>
              <a:gd name="connsiteX2" fmla="*/ 13289 w 124414"/>
              <a:gd name="connsiteY2" fmla="*/ 206583 h 207835"/>
              <a:gd name="connsiteX3" fmla="*/ 10114 w 124414"/>
              <a:gd name="connsiteY3" fmla="*/ 155783 h 207835"/>
              <a:gd name="connsiteX4" fmla="*/ 589 w 124414"/>
              <a:gd name="connsiteY4" fmla="*/ 98633 h 207835"/>
              <a:gd name="connsiteX5" fmla="*/ 29164 w 124414"/>
              <a:gd name="connsiteY5" fmla="*/ 98633 h 207835"/>
              <a:gd name="connsiteX6" fmla="*/ 19639 w 124414"/>
              <a:gd name="connsiteY6" fmla="*/ 120858 h 207835"/>
              <a:gd name="connsiteX7" fmla="*/ 32339 w 124414"/>
              <a:gd name="connsiteY7" fmla="*/ 76408 h 207835"/>
              <a:gd name="connsiteX8" fmla="*/ 124414 w 124414"/>
              <a:gd name="connsiteY8" fmla="*/ 208 h 20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414" h="207835">
                <a:moveTo>
                  <a:pt x="124414" y="208"/>
                </a:moveTo>
                <a:cubicBezTo>
                  <a:pt x="124414" y="4441"/>
                  <a:pt x="50860" y="67412"/>
                  <a:pt x="32339" y="101808"/>
                </a:cubicBezTo>
                <a:cubicBezTo>
                  <a:pt x="13818" y="136204"/>
                  <a:pt x="16993" y="197587"/>
                  <a:pt x="13289" y="206583"/>
                </a:cubicBezTo>
                <a:cubicBezTo>
                  <a:pt x="9585" y="215579"/>
                  <a:pt x="12231" y="173775"/>
                  <a:pt x="10114" y="155783"/>
                </a:cubicBezTo>
                <a:cubicBezTo>
                  <a:pt x="7997" y="137791"/>
                  <a:pt x="-2586" y="108158"/>
                  <a:pt x="589" y="98633"/>
                </a:cubicBezTo>
                <a:cubicBezTo>
                  <a:pt x="3764" y="89108"/>
                  <a:pt x="25989" y="94929"/>
                  <a:pt x="29164" y="98633"/>
                </a:cubicBezTo>
                <a:cubicBezTo>
                  <a:pt x="32339" y="102337"/>
                  <a:pt x="19110" y="124562"/>
                  <a:pt x="19639" y="120858"/>
                </a:cubicBezTo>
                <a:cubicBezTo>
                  <a:pt x="20168" y="117154"/>
                  <a:pt x="13289" y="95458"/>
                  <a:pt x="32339" y="76408"/>
                </a:cubicBezTo>
                <a:cubicBezTo>
                  <a:pt x="51389" y="57358"/>
                  <a:pt x="124414" y="-4025"/>
                  <a:pt x="124414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B6CAF9DF-4B51-676C-AC54-1241746E75B3}"/>
              </a:ext>
            </a:extLst>
          </p:cNvPr>
          <p:cNvSpPr/>
          <p:nvPr/>
        </p:nvSpPr>
        <p:spPr>
          <a:xfrm>
            <a:off x="5537200" y="6080125"/>
            <a:ext cx="679499" cy="180991"/>
          </a:xfrm>
          <a:custGeom>
            <a:avLst/>
            <a:gdLst>
              <a:gd name="connsiteX0" fmla="*/ 0 w 679499"/>
              <a:gd name="connsiteY0" fmla="*/ 180975 h 180991"/>
              <a:gd name="connsiteX1" fmla="*/ 295275 w 679499"/>
              <a:gd name="connsiteY1" fmla="*/ 38100 h 180991"/>
              <a:gd name="connsiteX2" fmla="*/ 282575 w 679499"/>
              <a:gd name="connsiteY2" fmla="*/ 34925 h 180991"/>
              <a:gd name="connsiteX3" fmla="*/ 447675 w 679499"/>
              <a:gd name="connsiteY3" fmla="*/ 82550 h 180991"/>
              <a:gd name="connsiteX4" fmla="*/ 517525 w 679499"/>
              <a:gd name="connsiteY4" fmla="*/ 85725 h 180991"/>
              <a:gd name="connsiteX5" fmla="*/ 679450 w 679499"/>
              <a:gd name="connsiteY5" fmla="*/ 0 h 180991"/>
              <a:gd name="connsiteX6" fmla="*/ 533400 w 679499"/>
              <a:gd name="connsiteY6" fmla="*/ 85725 h 180991"/>
              <a:gd name="connsiteX7" fmla="*/ 412750 w 679499"/>
              <a:gd name="connsiteY7" fmla="*/ 79375 h 180991"/>
              <a:gd name="connsiteX8" fmla="*/ 323850 w 679499"/>
              <a:gd name="connsiteY8" fmla="*/ 57150 h 180991"/>
              <a:gd name="connsiteX9" fmla="*/ 298450 w 679499"/>
              <a:gd name="connsiteY9" fmla="*/ 47625 h 180991"/>
              <a:gd name="connsiteX10" fmla="*/ 0 w 679499"/>
              <a:gd name="connsiteY10" fmla="*/ 180975 h 18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9499" h="180991">
                <a:moveTo>
                  <a:pt x="0" y="180975"/>
                </a:moveTo>
                <a:cubicBezTo>
                  <a:pt x="-529" y="179388"/>
                  <a:pt x="248179" y="62442"/>
                  <a:pt x="295275" y="38100"/>
                </a:cubicBezTo>
                <a:cubicBezTo>
                  <a:pt x="342371" y="13758"/>
                  <a:pt x="282575" y="34925"/>
                  <a:pt x="282575" y="34925"/>
                </a:cubicBezTo>
                <a:cubicBezTo>
                  <a:pt x="307975" y="42333"/>
                  <a:pt x="408517" y="74083"/>
                  <a:pt x="447675" y="82550"/>
                </a:cubicBezTo>
                <a:cubicBezTo>
                  <a:pt x="486833" y="91017"/>
                  <a:pt x="478896" y="99483"/>
                  <a:pt x="517525" y="85725"/>
                </a:cubicBezTo>
                <a:cubicBezTo>
                  <a:pt x="556154" y="71967"/>
                  <a:pt x="676804" y="0"/>
                  <a:pt x="679450" y="0"/>
                </a:cubicBezTo>
                <a:cubicBezTo>
                  <a:pt x="682096" y="0"/>
                  <a:pt x="577850" y="72496"/>
                  <a:pt x="533400" y="85725"/>
                </a:cubicBezTo>
                <a:cubicBezTo>
                  <a:pt x="488950" y="98954"/>
                  <a:pt x="447675" y="84137"/>
                  <a:pt x="412750" y="79375"/>
                </a:cubicBezTo>
                <a:cubicBezTo>
                  <a:pt x="377825" y="74612"/>
                  <a:pt x="342900" y="62442"/>
                  <a:pt x="323850" y="57150"/>
                </a:cubicBezTo>
                <a:cubicBezTo>
                  <a:pt x="304800" y="51858"/>
                  <a:pt x="354012" y="25929"/>
                  <a:pt x="298450" y="47625"/>
                </a:cubicBezTo>
                <a:cubicBezTo>
                  <a:pt x="242888" y="69321"/>
                  <a:pt x="529" y="182562"/>
                  <a:pt x="0" y="180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3483F242-C880-4812-2782-0FB3F6A01AE3}"/>
              </a:ext>
            </a:extLst>
          </p:cNvPr>
          <p:cNvSpPr/>
          <p:nvPr/>
        </p:nvSpPr>
        <p:spPr>
          <a:xfrm>
            <a:off x="5419510" y="6483310"/>
            <a:ext cx="114526" cy="238792"/>
          </a:xfrm>
          <a:custGeom>
            <a:avLst/>
            <a:gdLst>
              <a:gd name="connsiteX0" fmla="*/ 114515 w 114526"/>
              <a:gd name="connsiteY0" fmla="*/ 40 h 238792"/>
              <a:gd name="connsiteX1" fmla="*/ 22440 w 114526"/>
              <a:gd name="connsiteY1" fmla="*/ 92115 h 238792"/>
              <a:gd name="connsiteX2" fmla="*/ 41490 w 114526"/>
              <a:gd name="connsiteY2" fmla="*/ 234990 h 238792"/>
              <a:gd name="connsiteX3" fmla="*/ 41490 w 114526"/>
              <a:gd name="connsiteY3" fmla="*/ 181015 h 238792"/>
              <a:gd name="connsiteX4" fmla="*/ 215 w 114526"/>
              <a:gd name="connsiteY4" fmla="*/ 6390 h 238792"/>
              <a:gd name="connsiteX5" fmla="*/ 28790 w 114526"/>
              <a:gd name="connsiteY5" fmla="*/ 79415 h 238792"/>
              <a:gd name="connsiteX6" fmla="*/ 114515 w 114526"/>
              <a:gd name="connsiteY6" fmla="*/ 40 h 23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26" h="238792">
                <a:moveTo>
                  <a:pt x="114515" y="40"/>
                </a:moveTo>
                <a:cubicBezTo>
                  <a:pt x="113457" y="2157"/>
                  <a:pt x="34611" y="52957"/>
                  <a:pt x="22440" y="92115"/>
                </a:cubicBezTo>
                <a:cubicBezTo>
                  <a:pt x="10269" y="131273"/>
                  <a:pt x="38315" y="220173"/>
                  <a:pt x="41490" y="234990"/>
                </a:cubicBezTo>
                <a:cubicBezTo>
                  <a:pt x="44665" y="249807"/>
                  <a:pt x="48369" y="219115"/>
                  <a:pt x="41490" y="181015"/>
                </a:cubicBezTo>
                <a:cubicBezTo>
                  <a:pt x="34611" y="142915"/>
                  <a:pt x="2332" y="23323"/>
                  <a:pt x="215" y="6390"/>
                </a:cubicBezTo>
                <a:cubicBezTo>
                  <a:pt x="-1902" y="-10543"/>
                  <a:pt x="11857" y="79944"/>
                  <a:pt x="28790" y="79415"/>
                </a:cubicBezTo>
                <a:cubicBezTo>
                  <a:pt x="45723" y="78886"/>
                  <a:pt x="115573" y="-2077"/>
                  <a:pt x="11451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6370693D-15F2-9359-BC17-0BB411B3BA5F}"/>
              </a:ext>
            </a:extLst>
          </p:cNvPr>
          <p:cNvSpPr/>
          <p:nvPr/>
        </p:nvSpPr>
        <p:spPr>
          <a:xfrm>
            <a:off x="5546725" y="6483337"/>
            <a:ext cx="448469" cy="187374"/>
          </a:xfrm>
          <a:custGeom>
            <a:avLst/>
            <a:gdLst>
              <a:gd name="connsiteX0" fmla="*/ 0 w 448469"/>
              <a:gd name="connsiteY0" fmla="*/ 13 h 187374"/>
              <a:gd name="connsiteX1" fmla="*/ 155575 w 448469"/>
              <a:gd name="connsiteY1" fmla="*/ 85738 h 187374"/>
              <a:gd name="connsiteX2" fmla="*/ 168275 w 448469"/>
              <a:gd name="connsiteY2" fmla="*/ 161938 h 187374"/>
              <a:gd name="connsiteX3" fmla="*/ 257175 w 448469"/>
              <a:gd name="connsiteY3" fmla="*/ 161938 h 187374"/>
              <a:gd name="connsiteX4" fmla="*/ 447675 w 448469"/>
              <a:gd name="connsiteY4" fmla="*/ 187338 h 187374"/>
              <a:gd name="connsiteX5" fmla="*/ 320675 w 448469"/>
              <a:gd name="connsiteY5" fmla="*/ 155588 h 187374"/>
              <a:gd name="connsiteX6" fmla="*/ 209550 w 448469"/>
              <a:gd name="connsiteY6" fmla="*/ 98438 h 187374"/>
              <a:gd name="connsiteX7" fmla="*/ 282575 w 448469"/>
              <a:gd name="connsiteY7" fmla="*/ 161938 h 187374"/>
              <a:gd name="connsiteX8" fmla="*/ 215900 w 448469"/>
              <a:gd name="connsiteY8" fmla="*/ 152413 h 187374"/>
              <a:gd name="connsiteX9" fmla="*/ 155575 w 448469"/>
              <a:gd name="connsiteY9" fmla="*/ 92088 h 187374"/>
              <a:gd name="connsiteX10" fmla="*/ 0 w 448469"/>
              <a:gd name="connsiteY10" fmla="*/ 13 h 18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469" h="187374">
                <a:moveTo>
                  <a:pt x="0" y="13"/>
                </a:moveTo>
                <a:cubicBezTo>
                  <a:pt x="0" y="-1045"/>
                  <a:pt x="127529" y="58751"/>
                  <a:pt x="155575" y="85738"/>
                </a:cubicBezTo>
                <a:cubicBezTo>
                  <a:pt x="183621" y="112725"/>
                  <a:pt x="151342" y="149238"/>
                  <a:pt x="168275" y="161938"/>
                </a:cubicBezTo>
                <a:cubicBezTo>
                  <a:pt x="185208" y="174638"/>
                  <a:pt x="210608" y="157705"/>
                  <a:pt x="257175" y="161938"/>
                </a:cubicBezTo>
                <a:cubicBezTo>
                  <a:pt x="303742" y="166171"/>
                  <a:pt x="437092" y="188396"/>
                  <a:pt x="447675" y="187338"/>
                </a:cubicBezTo>
                <a:cubicBezTo>
                  <a:pt x="458258" y="186280"/>
                  <a:pt x="360362" y="170405"/>
                  <a:pt x="320675" y="155588"/>
                </a:cubicBezTo>
                <a:cubicBezTo>
                  <a:pt x="280988" y="140771"/>
                  <a:pt x="215900" y="97380"/>
                  <a:pt x="209550" y="98438"/>
                </a:cubicBezTo>
                <a:cubicBezTo>
                  <a:pt x="203200" y="99496"/>
                  <a:pt x="281517" y="152942"/>
                  <a:pt x="282575" y="161938"/>
                </a:cubicBezTo>
                <a:cubicBezTo>
                  <a:pt x="283633" y="170934"/>
                  <a:pt x="237067" y="164055"/>
                  <a:pt x="215900" y="152413"/>
                </a:cubicBezTo>
                <a:cubicBezTo>
                  <a:pt x="194733" y="140771"/>
                  <a:pt x="195792" y="119605"/>
                  <a:pt x="155575" y="92088"/>
                </a:cubicBezTo>
                <a:cubicBezTo>
                  <a:pt x="115358" y="64571"/>
                  <a:pt x="0" y="1071"/>
                  <a:pt x="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D74C1DA7-88D7-49E1-ADBB-1E882327FB7D}"/>
              </a:ext>
            </a:extLst>
          </p:cNvPr>
          <p:cNvSpPr/>
          <p:nvPr/>
        </p:nvSpPr>
        <p:spPr>
          <a:xfrm>
            <a:off x="5583244" y="6634405"/>
            <a:ext cx="373516" cy="433212"/>
          </a:xfrm>
          <a:custGeom>
            <a:avLst/>
            <a:gdLst>
              <a:gd name="connsiteX0" fmla="*/ 90481 w 373516"/>
              <a:gd name="connsiteY0" fmla="*/ 1345 h 433212"/>
              <a:gd name="connsiteX1" fmla="*/ 4756 w 373516"/>
              <a:gd name="connsiteY1" fmla="*/ 182320 h 433212"/>
              <a:gd name="connsiteX2" fmla="*/ 52381 w 373516"/>
              <a:gd name="connsiteY2" fmla="*/ 264870 h 433212"/>
              <a:gd name="connsiteX3" fmla="*/ 11106 w 373516"/>
              <a:gd name="connsiteY3" fmla="*/ 283920 h 433212"/>
              <a:gd name="connsiteX4" fmla="*/ 236531 w 373516"/>
              <a:gd name="connsiteY4" fmla="*/ 274395 h 433212"/>
              <a:gd name="connsiteX5" fmla="*/ 373056 w 373516"/>
              <a:gd name="connsiteY5" fmla="*/ 220420 h 433212"/>
              <a:gd name="connsiteX6" fmla="*/ 192081 w 373516"/>
              <a:gd name="connsiteY6" fmla="*/ 274395 h 433212"/>
              <a:gd name="connsiteX7" fmla="*/ 131756 w 373516"/>
              <a:gd name="connsiteY7" fmla="*/ 433145 h 433212"/>
              <a:gd name="connsiteX8" fmla="*/ 150806 w 373516"/>
              <a:gd name="connsiteY8" fmla="*/ 293445 h 433212"/>
              <a:gd name="connsiteX9" fmla="*/ 77781 w 373516"/>
              <a:gd name="connsiteY9" fmla="*/ 233120 h 433212"/>
              <a:gd name="connsiteX10" fmla="*/ 80956 w 373516"/>
              <a:gd name="connsiteY10" fmla="*/ 268045 h 433212"/>
              <a:gd name="connsiteX11" fmla="*/ 36506 w 373516"/>
              <a:gd name="connsiteY11" fmla="*/ 242645 h 433212"/>
              <a:gd name="connsiteX12" fmla="*/ 14281 w 373516"/>
              <a:gd name="connsiteY12" fmla="*/ 214070 h 433212"/>
              <a:gd name="connsiteX13" fmla="*/ 7931 w 373516"/>
              <a:gd name="connsiteY13" fmla="*/ 106120 h 433212"/>
              <a:gd name="connsiteX14" fmla="*/ 90481 w 373516"/>
              <a:gd name="connsiteY14" fmla="*/ 1345 h 43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3516" h="433212">
                <a:moveTo>
                  <a:pt x="90481" y="1345"/>
                </a:moveTo>
                <a:cubicBezTo>
                  <a:pt x="89952" y="14045"/>
                  <a:pt x="11106" y="138399"/>
                  <a:pt x="4756" y="182320"/>
                </a:cubicBezTo>
                <a:cubicBezTo>
                  <a:pt x="-1594" y="226241"/>
                  <a:pt x="51323" y="247937"/>
                  <a:pt x="52381" y="264870"/>
                </a:cubicBezTo>
                <a:cubicBezTo>
                  <a:pt x="53439" y="281803"/>
                  <a:pt x="-19586" y="282333"/>
                  <a:pt x="11106" y="283920"/>
                </a:cubicBezTo>
                <a:cubicBezTo>
                  <a:pt x="41798" y="285508"/>
                  <a:pt x="176206" y="284978"/>
                  <a:pt x="236531" y="274395"/>
                </a:cubicBezTo>
                <a:cubicBezTo>
                  <a:pt x="296856" y="263812"/>
                  <a:pt x="380464" y="220420"/>
                  <a:pt x="373056" y="220420"/>
                </a:cubicBezTo>
                <a:cubicBezTo>
                  <a:pt x="365648" y="220420"/>
                  <a:pt x="232297" y="238941"/>
                  <a:pt x="192081" y="274395"/>
                </a:cubicBezTo>
                <a:cubicBezTo>
                  <a:pt x="151865" y="309849"/>
                  <a:pt x="138635" y="429970"/>
                  <a:pt x="131756" y="433145"/>
                </a:cubicBezTo>
                <a:cubicBezTo>
                  <a:pt x="124877" y="436320"/>
                  <a:pt x="159802" y="326782"/>
                  <a:pt x="150806" y="293445"/>
                </a:cubicBezTo>
                <a:cubicBezTo>
                  <a:pt x="141810" y="260108"/>
                  <a:pt x="89423" y="237353"/>
                  <a:pt x="77781" y="233120"/>
                </a:cubicBezTo>
                <a:cubicBezTo>
                  <a:pt x="66139" y="228887"/>
                  <a:pt x="87835" y="266458"/>
                  <a:pt x="80956" y="268045"/>
                </a:cubicBezTo>
                <a:cubicBezTo>
                  <a:pt x="74077" y="269632"/>
                  <a:pt x="47618" y="251641"/>
                  <a:pt x="36506" y="242645"/>
                </a:cubicBezTo>
                <a:cubicBezTo>
                  <a:pt x="25394" y="233649"/>
                  <a:pt x="19044" y="236824"/>
                  <a:pt x="14281" y="214070"/>
                </a:cubicBezTo>
                <a:cubicBezTo>
                  <a:pt x="9518" y="191316"/>
                  <a:pt x="-11119" y="143162"/>
                  <a:pt x="7931" y="106120"/>
                </a:cubicBezTo>
                <a:cubicBezTo>
                  <a:pt x="26981" y="69078"/>
                  <a:pt x="91010" y="-11355"/>
                  <a:pt x="90481" y="1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D3BC1115-6F4C-FEF3-4F37-513F478D6849}"/>
              </a:ext>
            </a:extLst>
          </p:cNvPr>
          <p:cNvSpPr/>
          <p:nvPr/>
        </p:nvSpPr>
        <p:spPr>
          <a:xfrm>
            <a:off x="6197492" y="6469692"/>
            <a:ext cx="653097" cy="229655"/>
          </a:xfrm>
          <a:custGeom>
            <a:avLst/>
            <a:gdLst>
              <a:gd name="connsiteX0" fmla="*/ 108 w 653097"/>
              <a:gd name="connsiteY0" fmla="*/ 229558 h 229655"/>
              <a:gd name="connsiteX1" fmla="*/ 333483 w 653097"/>
              <a:gd name="connsiteY1" fmla="*/ 162883 h 229655"/>
              <a:gd name="connsiteX2" fmla="*/ 650983 w 653097"/>
              <a:gd name="connsiteY2" fmla="*/ 958 h 229655"/>
              <a:gd name="connsiteX3" fmla="*/ 466833 w 653097"/>
              <a:gd name="connsiteY3" fmla="*/ 99383 h 229655"/>
              <a:gd name="connsiteX4" fmla="*/ 368408 w 653097"/>
              <a:gd name="connsiteY4" fmla="*/ 175583 h 229655"/>
              <a:gd name="connsiteX5" fmla="*/ 108 w 653097"/>
              <a:gd name="connsiteY5" fmla="*/ 229558 h 22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097" h="229655">
                <a:moveTo>
                  <a:pt x="108" y="229558"/>
                </a:moveTo>
                <a:cubicBezTo>
                  <a:pt x="-5713" y="227441"/>
                  <a:pt x="225004" y="200983"/>
                  <a:pt x="333483" y="162883"/>
                </a:cubicBezTo>
                <a:cubicBezTo>
                  <a:pt x="441962" y="124783"/>
                  <a:pt x="628758" y="11541"/>
                  <a:pt x="650983" y="958"/>
                </a:cubicBezTo>
                <a:cubicBezTo>
                  <a:pt x="673208" y="-9625"/>
                  <a:pt x="513929" y="70279"/>
                  <a:pt x="466833" y="99383"/>
                </a:cubicBezTo>
                <a:cubicBezTo>
                  <a:pt x="419737" y="128487"/>
                  <a:pt x="450429" y="152300"/>
                  <a:pt x="368408" y="175583"/>
                </a:cubicBezTo>
                <a:cubicBezTo>
                  <a:pt x="286387" y="198866"/>
                  <a:pt x="5929" y="231675"/>
                  <a:pt x="108" y="229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BC2F5F1B-A689-F51A-32F3-2AD8AF48E843}"/>
              </a:ext>
            </a:extLst>
          </p:cNvPr>
          <p:cNvSpPr/>
          <p:nvPr/>
        </p:nvSpPr>
        <p:spPr>
          <a:xfrm>
            <a:off x="5511724" y="5777904"/>
            <a:ext cx="272912" cy="226031"/>
          </a:xfrm>
          <a:custGeom>
            <a:avLst/>
            <a:gdLst>
              <a:gd name="connsiteX0" fmla="*/ 193751 w 272912"/>
              <a:gd name="connsiteY0" fmla="*/ 13296 h 226031"/>
              <a:gd name="connsiteX1" fmla="*/ 63576 w 272912"/>
              <a:gd name="connsiteY1" fmla="*/ 121246 h 226031"/>
              <a:gd name="connsiteX2" fmla="*/ 76 w 272912"/>
              <a:gd name="connsiteY2" fmla="*/ 226021 h 226031"/>
              <a:gd name="connsiteX3" fmla="*/ 50876 w 272912"/>
              <a:gd name="connsiteY3" fmla="*/ 127596 h 226031"/>
              <a:gd name="connsiteX4" fmla="*/ 63576 w 272912"/>
              <a:gd name="connsiteY4" fmla="*/ 95846 h 226031"/>
              <a:gd name="connsiteX5" fmla="*/ 266776 w 272912"/>
              <a:gd name="connsiteY5" fmla="*/ 10121 h 226031"/>
              <a:gd name="connsiteX6" fmla="*/ 193751 w 272912"/>
              <a:gd name="connsiteY6" fmla="*/ 13296 h 22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912" h="226031">
                <a:moveTo>
                  <a:pt x="193751" y="13296"/>
                </a:moveTo>
                <a:cubicBezTo>
                  <a:pt x="159884" y="31817"/>
                  <a:pt x="95855" y="85792"/>
                  <a:pt x="63576" y="121246"/>
                </a:cubicBezTo>
                <a:cubicBezTo>
                  <a:pt x="31297" y="156700"/>
                  <a:pt x="2193" y="224963"/>
                  <a:pt x="76" y="226021"/>
                </a:cubicBezTo>
                <a:cubicBezTo>
                  <a:pt x="-2041" y="227079"/>
                  <a:pt x="40293" y="149292"/>
                  <a:pt x="50876" y="127596"/>
                </a:cubicBezTo>
                <a:cubicBezTo>
                  <a:pt x="61459" y="105900"/>
                  <a:pt x="27593" y="115425"/>
                  <a:pt x="63576" y="95846"/>
                </a:cubicBezTo>
                <a:cubicBezTo>
                  <a:pt x="99559" y="76267"/>
                  <a:pt x="240318" y="22821"/>
                  <a:pt x="266776" y="10121"/>
                </a:cubicBezTo>
                <a:cubicBezTo>
                  <a:pt x="293234" y="-2579"/>
                  <a:pt x="227618" y="-5225"/>
                  <a:pt x="193751" y="13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EFFF4B94-715F-663E-781C-6F91DB24C769}"/>
              </a:ext>
            </a:extLst>
          </p:cNvPr>
          <p:cNvSpPr/>
          <p:nvPr/>
        </p:nvSpPr>
        <p:spPr>
          <a:xfrm>
            <a:off x="6260476" y="5765506"/>
            <a:ext cx="137201" cy="260537"/>
          </a:xfrm>
          <a:custGeom>
            <a:avLst/>
            <a:gdLst>
              <a:gd name="connsiteX0" fmla="*/ 137149 w 137201"/>
              <a:gd name="connsiteY0" fmla="*/ 294 h 260537"/>
              <a:gd name="connsiteX1" fmla="*/ 29199 w 137201"/>
              <a:gd name="connsiteY1" fmla="*/ 105069 h 260537"/>
              <a:gd name="connsiteX2" fmla="*/ 64124 w 137201"/>
              <a:gd name="connsiteY2" fmla="*/ 257469 h 260537"/>
              <a:gd name="connsiteX3" fmla="*/ 32374 w 137201"/>
              <a:gd name="connsiteY3" fmla="*/ 200319 h 260537"/>
              <a:gd name="connsiteX4" fmla="*/ 3799 w 137201"/>
              <a:gd name="connsiteY4" fmla="*/ 117769 h 260537"/>
              <a:gd name="connsiteX5" fmla="*/ 13324 w 137201"/>
              <a:gd name="connsiteY5" fmla="*/ 136819 h 260537"/>
              <a:gd name="connsiteX6" fmla="*/ 137149 w 137201"/>
              <a:gd name="connsiteY6" fmla="*/ 294 h 26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201" h="260537">
                <a:moveTo>
                  <a:pt x="137149" y="294"/>
                </a:moveTo>
                <a:cubicBezTo>
                  <a:pt x="139795" y="-4998"/>
                  <a:pt x="41370" y="62207"/>
                  <a:pt x="29199" y="105069"/>
                </a:cubicBezTo>
                <a:cubicBezTo>
                  <a:pt x="17028" y="147931"/>
                  <a:pt x="63595" y="241594"/>
                  <a:pt x="64124" y="257469"/>
                </a:cubicBezTo>
                <a:cubicBezTo>
                  <a:pt x="64653" y="273344"/>
                  <a:pt x="42428" y="223602"/>
                  <a:pt x="32374" y="200319"/>
                </a:cubicBezTo>
                <a:cubicBezTo>
                  <a:pt x="22320" y="177036"/>
                  <a:pt x="3799" y="117769"/>
                  <a:pt x="3799" y="117769"/>
                </a:cubicBezTo>
                <a:cubicBezTo>
                  <a:pt x="624" y="107186"/>
                  <a:pt x="-6255" y="153752"/>
                  <a:pt x="13324" y="136819"/>
                </a:cubicBezTo>
                <a:cubicBezTo>
                  <a:pt x="32903" y="119886"/>
                  <a:pt x="134503" y="5586"/>
                  <a:pt x="137149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E83BF51B-B3BD-69A4-C5D9-E01DD3A89C21}"/>
              </a:ext>
            </a:extLst>
          </p:cNvPr>
          <p:cNvSpPr/>
          <p:nvPr/>
        </p:nvSpPr>
        <p:spPr>
          <a:xfrm>
            <a:off x="6848076" y="5578388"/>
            <a:ext cx="546595" cy="213136"/>
          </a:xfrm>
          <a:custGeom>
            <a:avLst/>
            <a:gdLst>
              <a:gd name="connsiteX0" fmla="*/ 399 w 546595"/>
              <a:gd name="connsiteY0" fmla="*/ 104862 h 213136"/>
              <a:gd name="connsiteX1" fmla="*/ 203599 w 546595"/>
              <a:gd name="connsiteY1" fmla="*/ 212812 h 213136"/>
              <a:gd name="connsiteX2" fmla="*/ 295674 w 546595"/>
              <a:gd name="connsiteY2" fmla="*/ 133437 h 213136"/>
              <a:gd name="connsiteX3" fmla="*/ 546499 w 546595"/>
              <a:gd name="connsiteY3" fmla="*/ 87 h 213136"/>
              <a:gd name="connsiteX4" fmla="*/ 324249 w 546595"/>
              <a:gd name="connsiteY4" fmla="*/ 114387 h 213136"/>
              <a:gd name="connsiteX5" fmla="*/ 216299 w 546595"/>
              <a:gd name="connsiteY5" fmla="*/ 200112 h 213136"/>
              <a:gd name="connsiteX6" fmla="*/ 152799 w 546595"/>
              <a:gd name="connsiteY6" fmla="*/ 190587 h 213136"/>
              <a:gd name="connsiteX7" fmla="*/ 399 w 546595"/>
              <a:gd name="connsiteY7" fmla="*/ 104862 h 21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595" h="213136">
                <a:moveTo>
                  <a:pt x="399" y="104862"/>
                </a:moveTo>
                <a:cubicBezTo>
                  <a:pt x="8866" y="108566"/>
                  <a:pt x="154387" y="208050"/>
                  <a:pt x="203599" y="212812"/>
                </a:cubicBezTo>
                <a:cubicBezTo>
                  <a:pt x="252812" y="217575"/>
                  <a:pt x="238524" y="168891"/>
                  <a:pt x="295674" y="133437"/>
                </a:cubicBezTo>
                <a:cubicBezTo>
                  <a:pt x="352824" y="97983"/>
                  <a:pt x="541737" y="3262"/>
                  <a:pt x="546499" y="87"/>
                </a:cubicBezTo>
                <a:cubicBezTo>
                  <a:pt x="551261" y="-3088"/>
                  <a:pt x="379282" y="81049"/>
                  <a:pt x="324249" y="114387"/>
                </a:cubicBezTo>
                <a:cubicBezTo>
                  <a:pt x="269216" y="147725"/>
                  <a:pt x="244874" y="187412"/>
                  <a:pt x="216299" y="200112"/>
                </a:cubicBezTo>
                <a:cubicBezTo>
                  <a:pt x="187724" y="212812"/>
                  <a:pt x="185078" y="205404"/>
                  <a:pt x="152799" y="190587"/>
                </a:cubicBezTo>
                <a:cubicBezTo>
                  <a:pt x="120520" y="175770"/>
                  <a:pt x="-8068" y="101158"/>
                  <a:pt x="399" y="104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04358B5E-2921-AB12-E448-BEDA9DF9CEF7}"/>
              </a:ext>
            </a:extLst>
          </p:cNvPr>
          <p:cNvSpPr/>
          <p:nvPr/>
        </p:nvSpPr>
        <p:spPr>
          <a:xfrm>
            <a:off x="7194535" y="4645023"/>
            <a:ext cx="358942" cy="357967"/>
          </a:xfrm>
          <a:custGeom>
            <a:avLst/>
            <a:gdLst>
              <a:gd name="connsiteX0" fmla="*/ 358790 w 358942"/>
              <a:gd name="connsiteY0" fmla="*/ 2 h 357967"/>
              <a:gd name="connsiteX1" fmla="*/ 161940 w 358942"/>
              <a:gd name="connsiteY1" fmla="*/ 120652 h 357967"/>
              <a:gd name="connsiteX2" fmla="*/ 120665 w 358942"/>
              <a:gd name="connsiteY2" fmla="*/ 165102 h 357967"/>
              <a:gd name="connsiteX3" fmla="*/ 203215 w 358942"/>
              <a:gd name="connsiteY3" fmla="*/ 355602 h 357967"/>
              <a:gd name="connsiteX4" fmla="*/ 146065 w 358942"/>
              <a:gd name="connsiteY4" fmla="*/ 263527 h 357967"/>
              <a:gd name="connsiteX5" fmla="*/ 15 w 358942"/>
              <a:gd name="connsiteY5" fmla="*/ 142877 h 357967"/>
              <a:gd name="connsiteX6" fmla="*/ 136540 w 358942"/>
              <a:gd name="connsiteY6" fmla="*/ 247652 h 357967"/>
              <a:gd name="connsiteX7" fmla="*/ 114315 w 358942"/>
              <a:gd name="connsiteY7" fmla="*/ 168277 h 357967"/>
              <a:gd name="connsiteX8" fmla="*/ 127015 w 358942"/>
              <a:gd name="connsiteY8" fmla="*/ 117477 h 357967"/>
              <a:gd name="connsiteX9" fmla="*/ 358790 w 358942"/>
              <a:gd name="connsiteY9" fmla="*/ 2 h 35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942" h="357967">
                <a:moveTo>
                  <a:pt x="358790" y="2"/>
                </a:moveTo>
                <a:cubicBezTo>
                  <a:pt x="364611" y="531"/>
                  <a:pt x="201628" y="93135"/>
                  <a:pt x="161940" y="120652"/>
                </a:cubicBezTo>
                <a:cubicBezTo>
                  <a:pt x="122252" y="148169"/>
                  <a:pt x="113786" y="125944"/>
                  <a:pt x="120665" y="165102"/>
                </a:cubicBezTo>
                <a:cubicBezTo>
                  <a:pt x="127544" y="204260"/>
                  <a:pt x="198982" y="339198"/>
                  <a:pt x="203215" y="355602"/>
                </a:cubicBezTo>
                <a:cubicBezTo>
                  <a:pt x="207448" y="372006"/>
                  <a:pt x="179932" y="298981"/>
                  <a:pt x="146065" y="263527"/>
                </a:cubicBezTo>
                <a:cubicBezTo>
                  <a:pt x="112198" y="228073"/>
                  <a:pt x="1602" y="145523"/>
                  <a:pt x="15" y="142877"/>
                </a:cubicBezTo>
                <a:cubicBezTo>
                  <a:pt x="-1573" y="140231"/>
                  <a:pt x="117490" y="243419"/>
                  <a:pt x="136540" y="247652"/>
                </a:cubicBezTo>
                <a:cubicBezTo>
                  <a:pt x="155590" y="251885"/>
                  <a:pt x="115902" y="189973"/>
                  <a:pt x="114315" y="168277"/>
                </a:cubicBezTo>
                <a:cubicBezTo>
                  <a:pt x="112728" y="146581"/>
                  <a:pt x="82036" y="143406"/>
                  <a:pt x="127015" y="117477"/>
                </a:cubicBezTo>
                <a:cubicBezTo>
                  <a:pt x="171994" y="91548"/>
                  <a:pt x="352969" y="-527"/>
                  <a:pt x="35879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2DA84A33-D062-E580-83DC-C34CE9561D63}"/>
              </a:ext>
            </a:extLst>
          </p:cNvPr>
          <p:cNvSpPr/>
          <p:nvPr/>
        </p:nvSpPr>
        <p:spPr>
          <a:xfrm>
            <a:off x="4660390" y="4130372"/>
            <a:ext cx="228122" cy="752133"/>
          </a:xfrm>
          <a:custGeom>
            <a:avLst/>
            <a:gdLst>
              <a:gd name="connsiteX0" fmla="*/ 16385 w 228122"/>
              <a:gd name="connsiteY0" fmla="*/ 303 h 752133"/>
              <a:gd name="connsiteX1" fmla="*/ 6860 w 228122"/>
              <a:gd name="connsiteY1" fmla="*/ 263828 h 752133"/>
              <a:gd name="connsiteX2" fmla="*/ 64010 w 228122"/>
              <a:gd name="connsiteY2" fmla="*/ 476553 h 752133"/>
              <a:gd name="connsiteX3" fmla="*/ 48135 w 228122"/>
              <a:gd name="connsiteY3" fmla="*/ 505128 h 752133"/>
              <a:gd name="connsiteX4" fmla="*/ 225935 w 228122"/>
              <a:gd name="connsiteY4" fmla="*/ 749603 h 752133"/>
              <a:gd name="connsiteX5" fmla="*/ 140210 w 228122"/>
              <a:gd name="connsiteY5" fmla="*/ 622603 h 752133"/>
              <a:gd name="connsiteX6" fmla="*/ 35435 w 228122"/>
              <a:gd name="connsiteY6" fmla="*/ 463853 h 752133"/>
              <a:gd name="connsiteX7" fmla="*/ 6860 w 228122"/>
              <a:gd name="connsiteY7" fmla="*/ 222553 h 752133"/>
              <a:gd name="connsiteX8" fmla="*/ 510 w 228122"/>
              <a:gd name="connsiteY8" fmla="*/ 317803 h 752133"/>
              <a:gd name="connsiteX9" fmla="*/ 16385 w 228122"/>
              <a:gd name="connsiteY9" fmla="*/ 303 h 75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122" h="752133">
                <a:moveTo>
                  <a:pt x="16385" y="303"/>
                </a:moveTo>
                <a:cubicBezTo>
                  <a:pt x="17443" y="-8693"/>
                  <a:pt x="-1077" y="184453"/>
                  <a:pt x="6860" y="263828"/>
                </a:cubicBezTo>
                <a:cubicBezTo>
                  <a:pt x="14797" y="343203"/>
                  <a:pt x="57131" y="436336"/>
                  <a:pt x="64010" y="476553"/>
                </a:cubicBezTo>
                <a:cubicBezTo>
                  <a:pt x="70889" y="516770"/>
                  <a:pt x="21147" y="459620"/>
                  <a:pt x="48135" y="505128"/>
                </a:cubicBezTo>
                <a:cubicBezTo>
                  <a:pt x="75123" y="550636"/>
                  <a:pt x="210589" y="730024"/>
                  <a:pt x="225935" y="749603"/>
                </a:cubicBezTo>
                <a:cubicBezTo>
                  <a:pt x="241281" y="769182"/>
                  <a:pt x="171960" y="670228"/>
                  <a:pt x="140210" y="622603"/>
                </a:cubicBezTo>
                <a:cubicBezTo>
                  <a:pt x="108460" y="574978"/>
                  <a:pt x="57660" y="530528"/>
                  <a:pt x="35435" y="463853"/>
                </a:cubicBezTo>
                <a:cubicBezTo>
                  <a:pt x="13210" y="397178"/>
                  <a:pt x="12681" y="246895"/>
                  <a:pt x="6860" y="222553"/>
                </a:cubicBezTo>
                <a:cubicBezTo>
                  <a:pt x="1039" y="198211"/>
                  <a:pt x="-1077" y="356432"/>
                  <a:pt x="510" y="317803"/>
                </a:cubicBezTo>
                <a:cubicBezTo>
                  <a:pt x="2097" y="279174"/>
                  <a:pt x="15327" y="9299"/>
                  <a:pt x="16385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ED60EBAF-4A3D-8126-115E-6B181B799C13}"/>
              </a:ext>
            </a:extLst>
          </p:cNvPr>
          <p:cNvSpPr/>
          <p:nvPr/>
        </p:nvSpPr>
        <p:spPr>
          <a:xfrm>
            <a:off x="4642617" y="2838216"/>
            <a:ext cx="456545" cy="994892"/>
          </a:xfrm>
          <a:custGeom>
            <a:avLst/>
            <a:gdLst>
              <a:gd name="connsiteX0" fmla="*/ 456433 w 456545"/>
              <a:gd name="connsiteY0" fmla="*/ 234 h 994892"/>
              <a:gd name="connsiteX1" fmla="*/ 173858 w 456545"/>
              <a:gd name="connsiteY1" fmla="*/ 451084 h 994892"/>
              <a:gd name="connsiteX2" fmla="*/ 240533 w 456545"/>
              <a:gd name="connsiteY2" fmla="*/ 438384 h 994892"/>
              <a:gd name="connsiteX3" fmla="*/ 94483 w 456545"/>
              <a:gd name="connsiteY3" fmla="*/ 676509 h 994892"/>
              <a:gd name="connsiteX4" fmla="*/ 265933 w 456545"/>
              <a:gd name="connsiteY4" fmla="*/ 603484 h 994892"/>
              <a:gd name="connsiteX5" fmla="*/ 5583 w 456545"/>
              <a:gd name="connsiteY5" fmla="*/ 984484 h 994892"/>
              <a:gd name="connsiteX6" fmla="*/ 100833 w 456545"/>
              <a:gd name="connsiteY6" fmla="*/ 867009 h 994892"/>
              <a:gd name="connsiteX7" fmla="*/ 256408 w 456545"/>
              <a:gd name="connsiteY7" fmla="*/ 651109 h 994892"/>
              <a:gd name="connsiteX8" fmla="*/ 151633 w 456545"/>
              <a:gd name="connsiteY8" fmla="*/ 733659 h 994892"/>
              <a:gd name="connsiteX9" fmla="*/ 154808 w 456545"/>
              <a:gd name="connsiteY9" fmla="*/ 549509 h 994892"/>
              <a:gd name="connsiteX10" fmla="*/ 256408 w 456545"/>
              <a:gd name="connsiteY10" fmla="*/ 324084 h 994892"/>
              <a:gd name="connsiteX11" fmla="*/ 208783 w 456545"/>
              <a:gd name="connsiteY11" fmla="*/ 387584 h 994892"/>
              <a:gd name="connsiteX12" fmla="*/ 456433 w 456545"/>
              <a:gd name="connsiteY12" fmla="*/ 234 h 99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6545" h="994892">
                <a:moveTo>
                  <a:pt x="456433" y="234"/>
                </a:moveTo>
                <a:cubicBezTo>
                  <a:pt x="450612" y="10817"/>
                  <a:pt x="209841" y="378059"/>
                  <a:pt x="173858" y="451084"/>
                </a:cubicBezTo>
                <a:cubicBezTo>
                  <a:pt x="137875" y="524109"/>
                  <a:pt x="253762" y="400813"/>
                  <a:pt x="240533" y="438384"/>
                </a:cubicBezTo>
                <a:cubicBezTo>
                  <a:pt x="227304" y="475955"/>
                  <a:pt x="90250" y="648992"/>
                  <a:pt x="94483" y="676509"/>
                </a:cubicBezTo>
                <a:cubicBezTo>
                  <a:pt x="98716" y="704026"/>
                  <a:pt x="280750" y="552155"/>
                  <a:pt x="265933" y="603484"/>
                </a:cubicBezTo>
                <a:cubicBezTo>
                  <a:pt x="251116" y="654813"/>
                  <a:pt x="33100" y="940563"/>
                  <a:pt x="5583" y="984484"/>
                </a:cubicBezTo>
                <a:cubicBezTo>
                  <a:pt x="-21934" y="1028405"/>
                  <a:pt x="59029" y="922572"/>
                  <a:pt x="100833" y="867009"/>
                </a:cubicBezTo>
                <a:cubicBezTo>
                  <a:pt x="142637" y="811447"/>
                  <a:pt x="247941" y="673334"/>
                  <a:pt x="256408" y="651109"/>
                </a:cubicBezTo>
                <a:cubicBezTo>
                  <a:pt x="264875" y="628884"/>
                  <a:pt x="168566" y="750592"/>
                  <a:pt x="151633" y="733659"/>
                </a:cubicBezTo>
                <a:cubicBezTo>
                  <a:pt x="134700" y="716726"/>
                  <a:pt x="137345" y="617772"/>
                  <a:pt x="154808" y="549509"/>
                </a:cubicBezTo>
                <a:cubicBezTo>
                  <a:pt x="172271" y="481246"/>
                  <a:pt x="247412" y="351071"/>
                  <a:pt x="256408" y="324084"/>
                </a:cubicBezTo>
                <a:cubicBezTo>
                  <a:pt x="265404" y="297097"/>
                  <a:pt x="177033" y="434151"/>
                  <a:pt x="208783" y="387584"/>
                </a:cubicBezTo>
                <a:cubicBezTo>
                  <a:pt x="240533" y="341017"/>
                  <a:pt x="462254" y="-10349"/>
                  <a:pt x="456433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83081956-F919-17C7-5AA7-54CF50F4420C}"/>
              </a:ext>
            </a:extLst>
          </p:cNvPr>
          <p:cNvSpPr/>
          <p:nvPr/>
        </p:nvSpPr>
        <p:spPr>
          <a:xfrm>
            <a:off x="4606026" y="4691629"/>
            <a:ext cx="126575" cy="487641"/>
          </a:xfrm>
          <a:custGeom>
            <a:avLst/>
            <a:gdLst>
              <a:gd name="connsiteX0" fmla="*/ 157 w 126575"/>
              <a:gd name="connsiteY0" fmla="*/ 12 h 487641"/>
              <a:gd name="connsiteX1" fmla="*/ 94161 w 126575"/>
              <a:gd name="connsiteY1" fmla="*/ 205111 h 487641"/>
              <a:gd name="connsiteX2" fmla="*/ 85615 w 126575"/>
              <a:gd name="connsiteY2" fmla="*/ 487122 h 487641"/>
              <a:gd name="connsiteX3" fmla="*/ 111253 w 126575"/>
              <a:gd name="connsiteY3" fmla="*/ 273478 h 487641"/>
              <a:gd name="connsiteX4" fmla="*/ 119798 w 126575"/>
              <a:gd name="connsiteY4" fmla="*/ 213657 h 487641"/>
              <a:gd name="connsiteX5" fmla="*/ 157 w 126575"/>
              <a:gd name="connsiteY5" fmla="*/ 12 h 48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575" h="487641">
                <a:moveTo>
                  <a:pt x="157" y="12"/>
                </a:moveTo>
                <a:cubicBezTo>
                  <a:pt x="-4116" y="-1412"/>
                  <a:pt x="79918" y="123926"/>
                  <a:pt x="94161" y="205111"/>
                </a:cubicBezTo>
                <a:cubicBezTo>
                  <a:pt x="108404" y="286296"/>
                  <a:pt x="82766" y="475727"/>
                  <a:pt x="85615" y="487122"/>
                </a:cubicBezTo>
                <a:cubicBezTo>
                  <a:pt x="88464" y="498517"/>
                  <a:pt x="105556" y="319056"/>
                  <a:pt x="111253" y="273478"/>
                </a:cubicBezTo>
                <a:cubicBezTo>
                  <a:pt x="116950" y="227900"/>
                  <a:pt x="136890" y="253537"/>
                  <a:pt x="119798" y="213657"/>
                </a:cubicBezTo>
                <a:cubicBezTo>
                  <a:pt x="102706" y="173777"/>
                  <a:pt x="4430" y="1436"/>
                  <a:pt x="15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247B2E3C-6553-7C6A-1F40-4FB893FCEF53}"/>
              </a:ext>
            </a:extLst>
          </p:cNvPr>
          <p:cNvSpPr/>
          <p:nvPr/>
        </p:nvSpPr>
        <p:spPr>
          <a:xfrm>
            <a:off x="6056180" y="2904505"/>
            <a:ext cx="201830" cy="385997"/>
          </a:xfrm>
          <a:custGeom>
            <a:avLst/>
            <a:gdLst>
              <a:gd name="connsiteX0" fmla="*/ 2788 w 201830"/>
              <a:gd name="connsiteY0" fmla="*/ 9611 h 385997"/>
              <a:gd name="connsiteX1" fmla="*/ 165158 w 201830"/>
              <a:gd name="connsiteY1" fmla="*/ 197618 h 385997"/>
              <a:gd name="connsiteX2" fmla="*/ 156613 w 201830"/>
              <a:gd name="connsiteY2" fmla="*/ 385626 h 385997"/>
              <a:gd name="connsiteX3" fmla="*/ 199341 w 201830"/>
              <a:gd name="connsiteY3" fmla="*/ 240347 h 385997"/>
              <a:gd name="connsiteX4" fmla="*/ 71155 w 201830"/>
              <a:gd name="connsiteY4" fmla="*/ 52340 h 385997"/>
              <a:gd name="connsiteX5" fmla="*/ 2788 w 201830"/>
              <a:gd name="connsiteY5" fmla="*/ 9611 h 38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830" h="385997">
                <a:moveTo>
                  <a:pt x="2788" y="9611"/>
                </a:moveTo>
                <a:cubicBezTo>
                  <a:pt x="18455" y="33824"/>
                  <a:pt x="139521" y="134949"/>
                  <a:pt x="165158" y="197618"/>
                </a:cubicBezTo>
                <a:cubicBezTo>
                  <a:pt x="190796" y="260287"/>
                  <a:pt x="150916" y="378505"/>
                  <a:pt x="156613" y="385626"/>
                </a:cubicBezTo>
                <a:cubicBezTo>
                  <a:pt x="162310" y="392747"/>
                  <a:pt x="213584" y="295895"/>
                  <a:pt x="199341" y="240347"/>
                </a:cubicBezTo>
                <a:cubicBezTo>
                  <a:pt x="185098" y="184799"/>
                  <a:pt x="101065" y="95069"/>
                  <a:pt x="71155" y="52340"/>
                </a:cubicBezTo>
                <a:cubicBezTo>
                  <a:pt x="41245" y="9611"/>
                  <a:pt x="-12879" y="-14602"/>
                  <a:pt x="2788" y="9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591ADF12-EE80-874F-D2EC-EE290A832955}"/>
              </a:ext>
            </a:extLst>
          </p:cNvPr>
          <p:cNvSpPr/>
          <p:nvPr/>
        </p:nvSpPr>
        <p:spPr>
          <a:xfrm>
            <a:off x="5859811" y="2766145"/>
            <a:ext cx="142609" cy="544781"/>
          </a:xfrm>
          <a:custGeom>
            <a:avLst/>
            <a:gdLst>
              <a:gd name="connsiteX0" fmla="*/ 122245 w 142609"/>
              <a:gd name="connsiteY0" fmla="*/ 11238 h 544781"/>
              <a:gd name="connsiteX1" fmla="*/ 28241 w 142609"/>
              <a:gd name="connsiteY1" fmla="*/ 284704 h 544781"/>
              <a:gd name="connsiteX2" fmla="*/ 53879 w 142609"/>
              <a:gd name="connsiteY2" fmla="*/ 541077 h 544781"/>
              <a:gd name="connsiteX3" fmla="*/ 45333 w 142609"/>
              <a:gd name="connsiteY3" fmla="*/ 429982 h 544781"/>
              <a:gd name="connsiteX4" fmla="*/ 2604 w 142609"/>
              <a:gd name="connsiteY4" fmla="*/ 335978 h 544781"/>
              <a:gd name="connsiteX5" fmla="*/ 130791 w 142609"/>
              <a:gd name="connsiteY5" fmla="*/ 79605 h 544781"/>
              <a:gd name="connsiteX6" fmla="*/ 122245 w 142609"/>
              <a:gd name="connsiteY6" fmla="*/ 11238 h 5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09" h="544781">
                <a:moveTo>
                  <a:pt x="122245" y="11238"/>
                </a:moveTo>
                <a:cubicBezTo>
                  <a:pt x="105153" y="45421"/>
                  <a:pt x="39635" y="196398"/>
                  <a:pt x="28241" y="284704"/>
                </a:cubicBezTo>
                <a:cubicBezTo>
                  <a:pt x="16847" y="373011"/>
                  <a:pt x="51030" y="516864"/>
                  <a:pt x="53879" y="541077"/>
                </a:cubicBezTo>
                <a:cubicBezTo>
                  <a:pt x="56728" y="565290"/>
                  <a:pt x="53879" y="464165"/>
                  <a:pt x="45333" y="429982"/>
                </a:cubicBezTo>
                <a:cubicBezTo>
                  <a:pt x="36787" y="395799"/>
                  <a:pt x="-11639" y="394374"/>
                  <a:pt x="2604" y="335978"/>
                </a:cubicBezTo>
                <a:cubicBezTo>
                  <a:pt x="16847" y="277582"/>
                  <a:pt x="108002" y="132304"/>
                  <a:pt x="130791" y="79605"/>
                </a:cubicBezTo>
                <a:cubicBezTo>
                  <a:pt x="153580" y="26906"/>
                  <a:pt x="139337" y="-22945"/>
                  <a:pt x="122245" y="11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58499532-B648-DB29-DB6F-95E11FE9E376}"/>
              </a:ext>
            </a:extLst>
          </p:cNvPr>
          <p:cNvSpPr/>
          <p:nvPr/>
        </p:nvSpPr>
        <p:spPr>
          <a:xfrm>
            <a:off x="5253200" y="2723815"/>
            <a:ext cx="593429" cy="96489"/>
          </a:xfrm>
          <a:custGeom>
            <a:avLst/>
            <a:gdLst>
              <a:gd name="connsiteX0" fmla="*/ 2464 w 593429"/>
              <a:gd name="connsiteY0" fmla="*/ 96297 h 96489"/>
              <a:gd name="connsiteX1" fmla="*/ 481028 w 593429"/>
              <a:gd name="connsiteY1" fmla="*/ 27931 h 96489"/>
              <a:gd name="connsiteX2" fmla="*/ 592123 w 593429"/>
              <a:gd name="connsiteY2" fmla="*/ 70660 h 96489"/>
              <a:gd name="connsiteX3" fmla="*/ 438299 w 593429"/>
              <a:gd name="connsiteY3" fmla="*/ 36477 h 96489"/>
              <a:gd name="connsiteX4" fmla="*/ 301566 w 593429"/>
              <a:gd name="connsiteY4" fmla="*/ 2293 h 96489"/>
              <a:gd name="connsiteX5" fmla="*/ 2464 w 593429"/>
              <a:gd name="connsiteY5" fmla="*/ 96297 h 9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429" h="96489">
                <a:moveTo>
                  <a:pt x="2464" y="96297"/>
                </a:moveTo>
                <a:cubicBezTo>
                  <a:pt x="32374" y="100570"/>
                  <a:pt x="382751" y="32204"/>
                  <a:pt x="481028" y="27931"/>
                </a:cubicBezTo>
                <a:cubicBezTo>
                  <a:pt x="579305" y="23658"/>
                  <a:pt x="599245" y="69236"/>
                  <a:pt x="592123" y="70660"/>
                </a:cubicBezTo>
                <a:cubicBezTo>
                  <a:pt x="585001" y="72084"/>
                  <a:pt x="486725" y="47871"/>
                  <a:pt x="438299" y="36477"/>
                </a:cubicBezTo>
                <a:cubicBezTo>
                  <a:pt x="389873" y="25083"/>
                  <a:pt x="379903" y="-9101"/>
                  <a:pt x="301566" y="2293"/>
                </a:cubicBezTo>
                <a:cubicBezTo>
                  <a:pt x="223230" y="13687"/>
                  <a:pt x="-27446" y="92024"/>
                  <a:pt x="2464" y="96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4899C02E-FD47-DA70-C93F-3B22DEFAABC1}"/>
              </a:ext>
            </a:extLst>
          </p:cNvPr>
          <p:cNvSpPr/>
          <p:nvPr/>
        </p:nvSpPr>
        <p:spPr>
          <a:xfrm>
            <a:off x="6358068" y="2667671"/>
            <a:ext cx="978583" cy="196752"/>
          </a:xfrm>
          <a:custGeom>
            <a:avLst/>
            <a:gdLst>
              <a:gd name="connsiteX0" fmla="*/ 3 w 978583"/>
              <a:gd name="connsiteY0" fmla="*/ 169533 h 196752"/>
              <a:gd name="connsiteX1" fmla="*/ 512751 w 978583"/>
              <a:gd name="connsiteY1" fmla="*/ 24254 h 196752"/>
              <a:gd name="connsiteX2" fmla="*/ 709304 w 978583"/>
              <a:gd name="connsiteY2" fmla="*/ 32800 h 196752"/>
              <a:gd name="connsiteX3" fmla="*/ 974224 w 978583"/>
              <a:gd name="connsiteY3" fmla="*/ 195170 h 196752"/>
              <a:gd name="connsiteX4" fmla="*/ 863128 w 978583"/>
              <a:gd name="connsiteY4" fmla="*/ 109712 h 196752"/>
              <a:gd name="connsiteX5" fmla="*/ 717850 w 978583"/>
              <a:gd name="connsiteY5" fmla="*/ 15708 h 196752"/>
              <a:gd name="connsiteX6" fmla="*/ 504205 w 978583"/>
              <a:gd name="connsiteY6" fmla="*/ 15708 h 196752"/>
              <a:gd name="connsiteX7" fmla="*/ 3 w 978583"/>
              <a:gd name="connsiteY7" fmla="*/ 169533 h 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583" h="196752">
                <a:moveTo>
                  <a:pt x="3" y="169533"/>
                </a:moveTo>
                <a:cubicBezTo>
                  <a:pt x="1427" y="170957"/>
                  <a:pt x="394534" y="47043"/>
                  <a:pt x="512751" y="24254"/>
                </a:cubicBezTo>
                <a:cubicBezTo>
                  <a:pt x="630968" y="1465"/>
                  <a:pt x="632392" y="4314"/>
                  <a:pt x="709304" y="32800"/>
                </a:cubicBezTo>
                <a:cubicBezTo>
                  <a:pt x="786216" y="61286"/>
                  <a:pt x="948587" y="182351"/>
                  <a:pt x="974224" y="195170"/>
                </a:cubicBezTo>
                <a:cubicBezTo>
                  <a:pt x="999861" y="207989"/>
                  <a:pt x="905857" y="139622"/>
                  <a:pt x="863128" y="109712"/>
                </a:cubicBezTo>
                <a:cubicBezTo>
                  <a:pt x="820399" y="79802"/>
                  <a:pt x="777671" y="31375"/>
                  <a:pt x="717850" y="15708"/>
                </a:cubicBezTo>
                <a:cubicBezTo>
                  <a:pt x="658030" y="41"/>
                  <a:pt x="620997" y="-9929"/>
                  <a:pt x="504205" y="15708"/>
                </a:cubicBezTo>
                <a:cubicBezTo>
                  <a:pt x="387413" y="41345"/>
                  <a:pt x="-1421" y="168109"/>
                  <a:pt x="3" y="169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6E586E54-790F-FED6-4DF1-2CEC0E07272B}"/>
              </a:ext>
            </a:extLst>
          </p:cNvPr>
          <p:cNvSpPr/>
          <p:nvPr/>
        </p:nvSpPr>
        <p:spPr>
          <a:xfrm>
            <a:off x="5092370" y="2747607"/>
            <a:ext cx="48992" cy="702526"/>
          </a:xfrm>
          <a:custGeom>
            <a:avLst/>
            <a:gdLst>
              <a:gd name="connsiteX0" fmla="*/ 35107 w 48992"/>
              <a:gd name="connsiteY0" fmla="*/ 72505 h 702526"/>
              <a:gd name="connsiteX1" fmla="*/ 923 w 48992"/>
              <a:gd name="connsiteY1" fmla="*/ 405791 h 702526"/>
              <a:gd name="connsiteX2" fmla="*/ 43652 w 48992"/>
              <a:gd name="connsiteY2" fmla="*/ 696348 h 702526"/>
              <a:gd name="connsiteX3" fmla="*/ 43652 w 48992"/>
              <a:gd name="connsiteY3" fmla="*/ 585253 h 702526"/>
              <a:gd name="connsiteX4" fmla="*/ 923 w 48992"/>
              <a:gd name="connsiteY4" fmla="*/ 363062 h 702526"/>
              <a:gd name="connsiteX5" fmla="*/ 18015 w 48992"/>
              <a:gd name="connsiteY5" fmla="*/ 21230 h 702526"/>
              <a:gd name="connsiteX6" fmla="*/ 35107 w 48992"/>
              <a:gd name="connsiteY6" fmla="*/ 72505 h 70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92" h="702526">
                <a:moveTo>
                  <a:pt x="35107" y="72505"/>
                </a:moveTo>
                <a:cubicBezTo>
                  <a:pt x="32258" y="136598"/>
                  <a:pt x="-501" y="301817"/>
                  <a:pt x="923" y="405791"/>
                </a:cubicBezTo>
                <a:cubicBezTo>
                  <a:pt x="2347" y="509765"/>
                  <a:pt x="36531" y="666438"/>
                  <a:pt x="43652" y="696348"/>
                </a:cubicBezTo>
                <a:cubicBezTo>
                  <a:pt x="50773" y="726258"/>
                  <a:pt x="50773" y="640800"/>
                  <a:pt x="43652" y="585253"/>
                </a:cubicBezTo>
                <a:cubicBezTo>
                  <a:pt x="36531" y="529706"/>
                  <a:pt x="5196" y="457066"/>
                  <a:pt x="923" y="363062"/>
                </a:cubicBezTo>
                <a:cubicBezTo>
                  <a:pt x="-3350" y="269058"/>
                  <a:pt x="8045" y="66807"/>
                  <a:pt x="18015" y="21230"/>
                </a:cubicBezTo>
                <a:cubicBezTo>
                  <a:pt x="27985" y="-24347"/>
                  <a:pt x="37956" y="8412"/>
                  <a:pt x="35107" y="72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578C9B19-088A-8905-0B3A-97258D0C7455}"/>
              </a:ext>
            </a:extLst>
          </p:cNvPr>
          <p:cNvSpPr/>
          <p:nvPr/>
        </p:nvSpPr>
        <p:spPr>
          <a:xfrm>
            <a:off x="5007836" y="3597779"/>
            <a:ext cx="247857" cy="205139"/>
          </a:xfrm>
          <a:custGeom>
            <a:avLst/>
            <a:gdLst>
              <a:gd name="connsiteX0" fmla="*/ 0 w 247857"/>
              <a:gd name="connsiteY0" fmla="*/ 0 h 205139"/>
              <a:gd name="connsiteX1" fmla="*/ 153824 w 247857"/>
              <a:gd name="connsiteY1" fmla="*/ 128187 h 205139"/>
              <a:gd name="connsiteX2" fmla="*/ 247828 w 247857"/>
              <a:gd name="connsiteY2" fmla="*/ 205100 h 205139"/>
              <a:gd name="connsiteX3" fmla="*/ 162370 w 247857"/>
              <a:gd name="connsiteY3" fmla="*/ 136733 h 205139"/>
              <a:gd name="connsiteX4" fmla="*/ 0 w 247857"/>
              <a:gd name="connsiteY4" fmla="*/ 0 h 20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857" h="205139">
                <a:moveTo>
                  <a:pt x="0" y="0"/>
                </a:moveTo>
                <a:lnTo>
                  <a:pt x="153824" y="128187"/>
                </a:lnTo>
                <a:lnTo>
                  <a:pt x="247828" y="205100"/>
                </a:lnTo>
                <a:cubicBezTo>
                  <a:pt x="249252" y="206524"/>
                  <a:pt x="199402" y="169492"/>
                  <a:pt x="162370" y="136733"/>
                </a:cubicBezTo>
                <a:cubicBezTo>
                  <a:pt x="125338" y="103974"/>
                  <a:pt x="75487" y="562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64693AE9-58E8-232D-10A1-FD99F076CE03}"/>
              </a:ext>
            </a:extLst>
          </p:cNvPr>
          <p:cNvSpPr/>
          <p:nvPr/>
        </p:nvSpPr>
        <p:spPr>
          <a:xfrm>
            <a:off x="4190867" y="4121150"/>
            <a:ext cx="155719" cy="798298"/>
          </a:xfrm>
          <a:custGeom>
            <a:avLst/>
            <a:gdLst>
              <a:gd name="connsiteX0" fmla="*/ 133 w 155719"/>
              <a:gd name="connsiteY0" fmla="*/ 0 h 798298"/>
              <a:gd name="connsiteX1" fmla="*/ 108083 w 155719"/>
              <a:gd name="connsiteY1" fmla="*/ 104775 h 798298"/>
              <a:gd name="connsiteX2" fmla="*/ 89033 w 155719"/>
              <a:gd name="connsiteY2" fmla="*/ 193675 h 798298"/>
              <a:gd name="connsiteX3" fmla="*/ 130308 w 155719"/>
              <a:gd name="connsiteY3" fmla="*/ 184150 h 798298"/>
              <a:gd name="connsiteX4" fmla="*/ 95383 w 155719"/>
              <a:gd name="connsiteY4" fmla="*/ 285750 h 798298"/>
              <a:gd name="connsiteX5" fmla="*/ 127133 w 155719"/>
              <a:gd name="connsiteY5" fmla="*/ 250825 h 798298"/>
              <a:gd name="connsiteX6" fmla="*/ 133483 w 155719"/>
              <a:gd name="connsiteY6" fmla="*/ 381000 h 798298"/>
              <a:gd name="connsiteX7" fmla="*/ 155708 w 155719"/>
              <a:gd name="connsiteY7" fmla="*/ 622300 h 798298"/>
              <a:gd name="connsiteX8" fmla="*/ 130308 w 155719"/>
              <a:gd name="connsiteY8" fmla="*/ 796925 h 798298"/>
              <a:gd name="connsiteX9" fmla="*/ 139833 w 155719"/>
              <a:gd name="connsiteY9" fmla="*/ 685800 h 798298"/>
              <a:gd name="connsiteX10" fmla="*/ 101733 w 155719"/>
              <a:gd name="connsiteY10" fmla="*/ 377825 h 798298"/>
              <a:gd name="connsiteX11" fmla="*/ 114433 w 155719"/>
              <a:gd name="connsiteY11" fmla="*/ 415925 h 798298"/>
              <a:gd name="connsiteX12" fmla="*/ 127133 w 155719"/>
              <a:gd name="connsiteY12" fmla="*/ 190500 h 798298"/>
              <a:gd name="connsiteX13" fmla="*/ 133483 w 155719"/>
              <a:gd name="connsiteY13" fmla="*/ 104775 h 798298"/>
              <a:gd name="connsiteX14" fmla="*/ 133 w 155719"/>
              <a:gd name="connsiteY14" fmla="*/ 0 h 79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5719" h="798298">
                <a:moveTo>
                  <a:pt x="133" y="0"/>
                </a:moveTo>
                <a:cubicBezTo>
                  <a:pt x="-4100" y="0"/>
                  <a:pt x="93266" y="72496"/>
                  <a:pt x="108083" y="104775"/>
                </a:cubicBezTo>
                <a:cubicBezTo>
                  <a:pt x="122900" y="137054"/>
                  <a:pt x="85329" y="180446"/>
                  <a:pt x="89033" y="193675"/>
                </a:cubicBezTo>
                <a:cubicBezTo>
                  <a:pt x="92737" y="206904"/>
                  <a:pt x="129250" y="168804"/>
                  <a:pt x="130308" y="184150"/>
                </a:cubicBezTo>
                <a:cubicBezTo>
                  <a:pt x="131366" y="199496"/>
                  <a:pt x="95912" y="274638"/>
                  <a:pt x="95383" y="285750"/>
                </a:cubicBezTo>
                <a:cubicBezTo>
                  <a:pt x="94854" y="296862"/>
                  <a:pt x="120783" y="234950"/>
                  <a:pt x="127133" y="250825"/>
                </a:cubicBezTo>
                <a:cubicBezTo>
                  <a:pt x="133483" y="266700"/>
                  <a:pt x="128721" y="319088"/>
                  <a:pt x="133483" y="381000"/>
                </a:cubicBezTo>
                <a:cubicBezTo>
                  <a:pt x="138246" y="442913"/>
                  <a:pt x="156237" y="552979"/>
                  <a:pt x="155708" y="622300"/>
                </a:cubicBezTo>
                <a:cubicBezTo>
                  <a:pt x="155179" y="691621"/>
                  <a:pt x="132954" y="786342"/>
                  <a:pt x="130308" y="796925"/>
                </a:cubicBezTo>
                <a:cubicBezTo>
                  <a:pt x="127662" y="807508"/>
                  <a:pt x="144596" y="755650"/>
                  <a:pt x="139833" y="685800"/>
                </a:cubicBezTo>
                <a:cubicBezTo>
                  <a:pt x="135071" y="615950"/>
                  <a:pt x="105966" y="422804"/>
                  <a:pt x="101733" y="377825"/>
                </a:cubicBezTo>
                <a:cubicBezTo>
                  <a:pt x="97500" y="332846"/>
                  <a:pt x="110200" y="447146"/>
                  <a:pt x="114433" y="415925"/>
                </a:cubicBezTo>
                <a:cubicBezTo>
                  <a:pt x="118666" y="384704"/>
                  <a:pt x="123958" y="242358"/>
                  <a:pt x="127133" y="190500"/>
                </a:cubicBezTo>
                <a:cubicBezTo>
                  <a:pt x="130308" y="138642"/>
                  <a:pt x="148829" y="135467"/>
                  <a:pt x="133483" y="104775"/>
                </a:cubicBezTo>
                <a:cubicBezTo>
                  <a:pt x="118137" y="74083"/>
                  <a:pt x="4366" y="0"/>
                  <a:pt x="1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9366A0E5-C21B-3060-6E80-A75582CC7586}"/>
              </a:ext>
            </a:extLst>
          </p:cNvPr>
          <p:cNvSpPr/>
          <p:nvPr/>
        </p:nvSpPr>
        <p:spPr>
          <a:xfrm>
            <a:off x="4063685" y="4127484"/>
            <a:ext cx="271355" cy="1082835"/>
          </a:xfrm>
          <a:custGeom>
            <a:avLst/>
            <a:gdLst>
              <a:gd name="connsiteX0" fmla="*/ 140015 w 271355"/>
              <a:gd name="connsiteY0" fmla="*/ 16 h 1082835"/>
              <a:gd name="connsiteX1" fmla="*/ 44765 w 271355"/>
              <a:gd name="connsiteY1" fmla="*/ 92091 h 1082835"/>
              <a:gd name="connsiteX2" fmla="*/ 315 w 271355"/>
              <a:gd name="connsiteY2" fmla="*/ 142891 h 1082835"/>
              <a:gd name="connsiteX3" fmla="*/ 25715 w 271355"/>
              <a:gd name="connsiteY3" fmla="*/ 180991 h 1082835"/>
              <a:gd name="connsiteX4" fmla="*/ 41590 w 271355"/>
              <a:gd name="connsiteY4" fmla="*/ 282591 h 1082835"/>
              <a:gd name="connsiteX5" fmla="*/ 92390 w 271355"/>
              <a:gd name="connsiteY5" fmla="*/ 320691 h 1082835"/>
              <a:gd name="connsiteX6" fmla="*/ 41590 w 271355"/>
              <a:gd name="connsiteY6" fmla="*/ 425466 h 1082835"/>
              <a:gd name="connsiteX7" fmla="*/ 60640 w 271355"/>
              <a:gd name="connsiteY7" fmla="*/ 409591 h 1082835"/>
              <a:gd name="connsiteX8" fmla="*/ 114615 w 271355"/>
              <a:gd name="connsiteY8" fmla="*/ 558816 h 1082835"/>
              <a:gd name="connsiteX9" fmla="*/ 200340 w 271355"/>
              <a:gd name="connsiteY9" fmla="*/ 733441 h 1082835"/>
              <a:gd name="connsiteX10" fmla="*/ 165415 w 271355"/>
              <a:gd name="connsiteY10" fmla="*/ 708041 h 1082835"/>
              <a:gd name="connsiteX11" fmla="*/ 209865 w 271355"/>
              <a:gd name="connsiteY11" fmla="*/ 844566 h 1082835"/>
              <a:gd name="connsiteX12" fmla="*/ 270190 w 271355"/>
              <a:gd name="connsiteY12" fmla="*/ 1082691 h 1082835"/>
              <a:gd name="connsiteX13" fmla="*/ 235265 w 271355"/>
              <a:gd name="connsiteY13" fmla="*/ 873141 h 1082835"/>
              <a:gd name="connsiteX14" fmla="*/ 73340 w 271355"/>
              <a:gd name="connsiteY14" fmla="*/ 479441 h 1082835"/>
              <a:gd name="connsiteX15" fmla="*/ 44765 w 271355"/>
              <a:gd name="connsiteY15" fmla="*/ 238141 h 1082835"/>
              <a:gd name="connsiteX16" fmla="*/ 35240 w 271355"/>
              <a:gd name="connsiteY16" fmla="*/ 85741 h 1082835"/>
              <a:gd name="connsiteX17" fmla="*/ 140015 w 271355"/>
              <a:gd name="connsiteY17" fmla="*/ 16 h 108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1355" h="1082835">
                <a:moveTo>
                  <a:pt x="140015" y="16"/>
                </a:moveTo>
                <a:cubicBezTo>
                  <a:pt x="141603" y="1074"/>
                  <a:pt x="68048" y="68279"/>
                  <a:pt x="44765" y="92091"/>
                </a:cubicBezTo>
                <a:cubicBezTo>
                  <a:pt x="21482" y="115904"/>
                  <a:pt x="3490" y="128074"/>
                  <a:pt x="315" y="142891"/>
                </a:cubicBezTo>
                <a:cubicBezTo>
                  <a:pt x="-2860" y="157708"/>
                  <a:pt x="18836" y="157708"/>
                  <a:pt x="25715" y="180991"/>
                </a:cubicBezTo>
                <a:cubicBezTo>
                  <a:pt x="32594" y="204274"/>
                  <a:pt x="30478" y="259308"/>
                  <a:pt x="41590" y="282591"/>
                </a:cubicBezTo>
                <a:cubicBezTo>
                  <a:pt x="52702" y="305874"/>
                  <a:pt x="92390" y="296879"/>
                  <a:pt x="92390" y="320691"/>
                </a:cubicBezTo>
                <a:cubicBezTo>
                  <a:pt x="92390" y="344503"/>
                  <a:pt x="46882" y="410649"/>
                  <a:pt x="41590" y="425466"/>
                </a:cubicBezTo>
                <a:cubicBezTo>
                  <a:pt x="36298" y="440283"/>
                  <a:pt x="48469" y="387366"/>
                  <a:pt x="60640" y="409591"/>
                </a:cubicBezTo>
                <a:cubicBezTo>
                  <a:pt x="72811" y="431816"/>
                  <a:pt x="91332" y="504841"/>
                  <a:pt x="114615" y="558816"/>
                </a:cubicBezTo>
                <a:cubicBezTo>
                  <a:pt x="137898" y="612791"/>
                  <a:pt x="191873" y="708570"/>
                  <a:pt x="200340" y="733441"/>
                </a:cubicBezTo>
                <a:cubicBezTo>
                  <a:pt x="208807" y="758312"/>
                  <a:pt x="163828" y="689520"/>
                  <a:pt x="165415" y="708041"/>
                </a:cubicBezTo>
                <a:cubicBezTo>
                  <a:pt x="167002" y="726562"/>
                  <a:pt x="192403" y="782124"/>
                  <a:pt x="209865" y="844566"/>
                </a:cubicBezTo>
                <a:cubicBezTo>
                  <a:pt x="227327" y="907008"/>
                  <a:pt x="265957" y="1077929"/>
                  <a:pt x="270190" y="1082691"/>
                </a:cubicBezTo>
                <a:cubicBezTo>
                  <a:pt x="274423" y="1087453"/>
                  <a:pt x="268073" y="973683"/>
                  <a:pt x="235265" y="873141"/>
                </a:cubicBezTo>
                <a:cubicBezTo>
                  <a:pt x="202457" y="772599"/>
                  <a:pt x="105090" y="585274"/>
                  <a:pt x="73340" y="479441"/>
                </a:cubicBezTo>
                <a:cubicBezTo>
                  <a:pt x="41590" y="373608"/>
                  <a:pt x="51115" y="303758"/>
                  <a:pt x="44765" y="238141"/>
                </a:cubicBezTo>
                <a:cubicBezTo>
                  <a:pt x="38415" y="172524"/>
                  <a:pt x="25715" y="121195"/>
                  <a:pt x="35240" y="85741"/>
                </a:cubicBezTo>
                <a:cubicBezTo>
                  <a:pt x="44765" y="50287"/>
                  <a:pt x="138427" y="-1042"/>
                  <a:pt x="14001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2F477FCA-285F-39B5-D42B-9A89177B805B}"/>
              </a:ext>
            </a:extLst>
          </p:cNvPr>
          <p:cNvSpPr/>
          <p:nvPr/>
        </p:nvSpPr>
        <p:spPr>
          <a:xfrm>
            <a:off x="4213781" y="4171924"/>
            <a:ext cx="66158" cy="91279"/>
          </a:xfrm>
          <a:custGeom>
            <a:avLst/>
            <a:gdLst>
              <a:gd name="connsiteX0" fmla="*/ 12144 w 66158"/>
              <a:gd name="connsiteY0" fmla="*/ 26 h 91279"/>
              <a:gd name="connsiteX1" fmla="*/ 12144 w 66158"/>
              <a:gd name="connsiteY1" fmla="*/ 79401 h 91279"/>
              <a:gd name="connsiteX2" fmla="*/ 66119 w 66158"/>
              <a:gd name="connsiteY2" fmla="*/ 66701 h 91279"/>
              <a:gd name="connsiteX3" fmla="*/ 2619 w 66158"/>
              <a:gd name="connsiteY3" fmla="*/ 88926 h 91279"/>
              <a:gd name="connsiteX4" fmla="*/ 12144 w 66158"/>
              <a:gd name="connsiteY4" fmla="*/ 26 h 9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58" h="91279">
                <a:moveTo>
                  <a:pt x="12144" y="26"/>
                </a:moveTo>
                <a:cubicBezTo>
                  <a:pt x="13731" y="-1561"/>
                  <a:pt x="3148" y="68289"/>
                  <a:pt x="12144" y="79401"/>
                </a:cubicBezTo>
                <a:cubicBezTo>
                  <a:pt x="21140" y="90513"/>
                  <a:pt x="67706" y="65114"/>
                  <a:pt x="66119" y="66701"/>
                </a:cubicBezTo>
                <a:cubicBezTo>
                  <a:pt x="64532" y="68288"/>
                  <a:pt x="11615" y="100038"/>
                  <a:pt x="2619" y="88926"/>
                </a:cubicBezTo>
                <a:cubicBezTo>
                  <a:pt x="-6377" y="77814"/>
                  <a:pt x="10557" y="1613"/>
                  <a:pt x="12144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6F1449F6-BAE2-75B4-0AD8-22FEEDF73A52}"/>
              </a:ext>
            </a:extLst>
          </p:cNvPr>
          <p:cNvSpPr/>
          <p:nvPr/>
        </p:nvSpPr>
        <p:spPr>
          <a:xfrm>
            <a:off x="4340584" y="4797295"/>
            <a:ext cx="276102" cy="857572"/>
          </a:xfrm>
          <a:custGeom>
            <a:avLst/>
            <a:gdLst>
              <a:gd name="connsiteX0" fmla="*/ 31391 w 276102"/>
              <a:gd name="connsiteY0" fmla="*/ 130 h 857572"/>
              <a:gd name="connsiteX1" fmla="*/ 34566 w 276102"/>
              <a:gd name="connsiteY1" fmla="*/ 190630 h 857572"/>
              <a:gd name="connsiteX2" fmla="*/ 129816 w 276102"/>
              <a:gd name="connsiteY2" fmla="*/ 400180 h 857572"/>
              <a:gd name="connsiteX3" fmla="*/ 129816 w 276102"/>
              <a:gd name="connsiteY3" fmla="*/ 333505 h 857572"/>
              <a:gd name="connsiteX4" fmla="*/ 117116 w 276102"/>
              <a:gd name="connsiteY4" fmla="*/ 654180 h 857572"/>
              <a:gd name="connsiteX5" fmla="*/ 155216 w 276102"/>
              <a:gd name="connsiteY5" fmla="*/ 539880 h 857572"/>
              <a:gd name="connsiteX6" fmla="*/ 218716 w 276102"/>
              <a:gd name="connsiteY6" fmla="*/ 682755 h 857572"/>
              <a:gd name="connsiteX7" fmla="*/ 275866 w 276102"/>
              <a:gd name="connsiteY7" fmla="*/ 857380 h 857572"/>
              <a:gd name="connsiteX8" fmla="*/ 196491 w 276102"/>
              <a:gd name="connsiteY8" fmla="*/ 647830 h 857572"/>
              <a:gd name="connsiteX9" fmla="*/ 91716 w 276102"/>
              <a:gd name="connsiteY9" fmla="*/ 403355 h 857572"/>
              <a:gd name="connsiteX10" fmla="*/ 2816 w 276102"/>
              <a:gd name="connsiteY10" fmla="*/ 203330 h 857572"/>
              <a:gd name="connsiteX11" fmla="*/ 21866 w 276102"/>
              <a:gd name="connsiteY11" fmla="*/ 250955 h 857572"/>
              <a:gd name="connsiteX12" fmla="*/ 18691 w 276102"/>
              <a:gd name="connsiteY12" fmla="*/ 162055 h 857572"/>
              <a:gd name="connsiteX13" fmla="*/ 31391 w 276102"/>
              <a:gd name="connsiteY13" fmla="*/ 130 h 85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102" h="857572">
                <a:moveTo>
                  <a:pt x="31391" y="130"/>
                </a:moveTo>
                <a:cubicBezTo>
                  <a:pt x="34037" y="4892"/>
                  <a:pt x="18162" y="123955"/>
                  <a:pt x="34566" y="190630"/>
                </a:cubicBezTo>
                <a:cubicBezTo>
                  <a:pt x="50970" y="257305"/>
                  <a:pt x="113941" y="376368"/>
                  <a:pt x="129816" y="400180"/>
                </a:cubicBezTo>
                <a:cubicBezTo>
                  <a:pt x="145691" y="423993"/>
                  <a:pt x="131933" y="291172"/>
                  <a:pt x="129816" y="333505"/>
                </a:cubicBezTo>
                <a:cubicBezTo>
                  <a:pt x="127699" y="375838"/>
                  <a:pt x="112883" y="619784"/>
                  <a:pt x="117116" y="654180"/>
                </a:cubicBezTo>
                <a:cubicBezTo>
                  <a:pt x="121349" y="688576"/>
                  <a:pt x="138283" y="535118"/>
                  <a:pt x="155216" y="539880"/>
                </a:cubicBezTo>
                <a:cubicBezTo>
                  <a:pt x="172149" y="544642"/>
                  <a:pt x="198608" y="629838"/>
                  <a:pt x="218716" y="682755"/>
                </a:cubicBezTo>
                <a:cubicBezTo>
                  <a:pt x="238824" y="735672"/>
                  <a:pt x="279570" y="863201"/>
                  <a:pt x="275866" y="857380"/>
                </a:cubicBezTo>
                <a:cubicBezTo>
                  <a:pt x="272162" y="851559"/>
                  <a:pt x="227183" y="723501"/>
                  <a:pt x="196491" y="647830"/>
                </a:cubicBezTo>
                <a:cubicBezTo>
                  <a:pt x="165799" y="572159"/>
                  <a:pt x="123995" y="477438"/>
                  <a:pt x="91716" y="403355"/>
                </a:cubicBezTo>
                <a:cubicBezTo>
                  <a:pt x="59437" y="329272"/>
                  <a:pt x="14458" y="228730"/>
                  <a:pt x="2816" y="203330"/>
                </a:cubicBezTo>
                <a:cubicBezTo>
                  <a:pt x="-8826" y="177930"/>
                  <a:pt x="19220" y="257834"/>
                  <a:pt x="21866" y="250955"/>
                </a:cubicBezTo>
                <a:cubicBezTo>
                  <a:pt x="24512" y="244076"/>
                  <a:pt x="16574" y="202272"/>
                  <a:pt x="18691" y="162055"/>
                </a:cubicBezTo>
                <a:cubicBezTo>
                  <a:pt x="20808" y="121838"/>
                  <a:pt x="28745" y="-4632"/>
                  <a:pt x="31391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D0EC1F72-49F4-E71F-1B36-98CB3463EE82}"/>
              </a:ext>
            </a:extLst>
          </p:cNvPr>
          <p:cNvSpPr/>
          <p:nvPr/>
        </p:nvSpPr>
        <p:spPr>
          <a:xfrm>
            <a:off x="4321866" y="5241383"/>
            <a:ext cx="383578" cy="607586"/>
          </a:xfrm>
          <a:custGeom>
            <a:avLst/>
            <a:gdLst>
              <a:gd name="connsiteX0" fmla="*/ 40584 w 383578"/>
              <a:gd name="connsiteY0" fmla="*/ 542 h 607586"/>
              <a:gd name="connsiteX1" fmla="*/ 113609 w 383578"/>
              <a:gd name="connsiteY1" fmla="*/ 206917 h 607586"/>
              <a:gd name="connsiteX2" fmla="*/ 126309 w 383578"/>
              <a:gd name="connsiteY2" fmla="*/ 295817 h 607586"/>
              <a:gd name="connsiteX3" fmla="*/ 129484 w 383578"/>
              <a:gd name="connsiteY3" fmla="*/ 435517 h 607586"/>
              <a:gd name="connsiteX4" fmla="*/ 135834 w 383578"/>
              <a:gd name="connsiteY4" fmla="*/ 372017 h 607586"/>
              <a:gd name="connsiteX5" fmla="*/ 243784 w 383578"/>
              <a:gd name="connsiteY5" fmla="*/ 479967 h 607586"/>
              <a:gd name="connsiteX6" fmla="*/ 383484 w 383578"/>
              <a:gd name="connsiteY6" fmla="*/ 606967 h 607586"/>
              <a:gd name="connsiteX7" fmla="*/ 262834 w 383578"/>
              <a:gd name="connsiteY7" fmla="*/ 521242 h 607586"/>
              <a:gd name="connsiteX8" fmla="*/ 107259 w 383578"/>
              <a:gd name="connsiteY8" fmla="*/ 362492 h 607586"/>
              <a:gd name="connsiteX9" fmla="*/ 129484 w 383578"/>
              <a:gd name="connsiteY9" fmla="*/ 241842 h 607586"/>
              <a:gd name="connsiteX10" fmla="*/ 154884 w 383578"/>
              <a:gd name="connsiteY10" fmla="*/ 270417 h 607586"/>
              <a:gd name="connsiteX11" fmla="*/ 2484 w 383578"/>
              <a:gd name="connsiteY11" fmla="*/ 67217 h 607586"/>
              <a:gd name="connsiteX12" fmla="*/ 59634 w 383578"/>
              <a:gd name="connsiteY12" fmla="*/ 143417 h 607586"/>
              <a:gd name="connsiteX13" fmla="*/ 40584 w 383578"/>
              <a:gd name="connsiteY13" fmla="*/ 542 h 60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578" h="607586">
                <a:moveTo>
                  <a:pt x="40584" y="542"/>
                </a:moveTo>
                <a:cubicBezTo>
                  <a:pt x="49580" y="11125"/>
                  <a:pt x="99322" y="157705"/>
                  <a:pt x="113609" y="206917"/>
                </a:cubicBezTo>
                <a:cubicBezTo>
                  <a:pt x="127897" y="256130"/>
                  <a:pt x="123663" y="257717"/>
                  <a:pt x="126309" y="295817"/>
                </a:cubicBezTo>
                <a:cubicBezTo>
                  <a:pt x="128955" y="333917"/>
                  <a:pt x="127897" y="422817"/>
                  <a:pt x="129484" y="435517"/>
                </a:cubicBezTo>
                <a:cubicBezTo>
                  <a:pt x="131071" y="448217"/>
                  <a:pt x="116784" y="364609"/>
                  <a:pt x="135834" y="372017"/>
                </a:cubicBezTo>
                <a:cubicBezTo>
                  <a:pt x="154884" y="379425"/>
                  <a:pt x="202509" y="440809"/>
                  <a:pt x="243784" y="479967"/>
                </a:cubicBezTo>
                <a:cubicBezTo>
                  <a:pt x="285059" y="519125"/>
                  <a:pt x="380309" y="600088"/>
                  <a:pt x="383484" y="606967"/>
                </a:cubicBezTo>
                <a:cubicBezTo>
                  <a:pt x="386659" y="613846"/>
                  <a:pt x="308871" y="561988"/>
                  <a:pt x="262834" y="521242"/>
                </a:cubicBezTo>
                <a:cubicBezTo>
                  <a:pt x="216797" y="480496"/>
                  <a:pt x="129484" y="409059"/>
                  <a:pt x="107259" y="362492"/>
                </a:cubicBezTo>
                <a:cubicBezTo>
                  <a:pt x="85034" y="315925"/>
                  <a:pt x="121547" y="257188"/>
                  <a:pt x="129484" y="241842"/>
                </a:cubicBezTo>
                <a:cubicBezTo>
                  <a:pt x="137421" y="226496"/>
                  <a:pt x="176051" y="299521"/>
                  <a:pt x="154884" y="270417"/>
                </a:cubicBezTo>
                <a:cubicBezTo>
                  <a:pt x="133717" y="241313"/>
                  <a:pt x="2484" y="67217"/>
                  <a:pt x="2484" y="67217"/>
                </a:cubicBezTo>
                <a:cubicBezTo>
                  <a:pt x="-13391" y="46050"/>
                  <a:pt x="51697" y="149238"/>
                  <a:pt x="59634" y="143417"/>
                </a:cubicBezTo>
                <a:cubicBezTo>
                  <a:pt x="67571" y="137596"/>
                  <a:pt x="31588" y="-10041"/>
                  <a:pt x="40584" y="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2828DD09-F693-151F-8774-8F6268B01D7D}"/>
              </a:ext>
            </a:extLst>
          </p:cNvPr>
          <p:cNvSpPr/>
          <p:nvPr/>
        </p:nvSpPr>
        <p:spPr>
          <a:xfrm>
            <a:off x="4127357" y="4247405"/>
            <a:ext cx="184615" cy="682916"/>
          </a:xfrm>
          <a:custGeom>
            <a:avLst/>
            <a:gdLst>
              <a:gd name="connsiteX0" fmla="*/ 143 w 184615"/>
              <a:gd name="connsiteY0" fmla="*/ 745 h 682916"/>
              <a:gd name="connsiteX1" fmla="*/ 92218 w 184615"/>
              <a:gd name="connsiteY1" fmla="*/ 99170 h 682916"/>
              <a:gd name="connsiteX2" fmla="*/ 162068 w 184615"/>
              <a:gd name="connsiteY2" fmla="*/ 83295 h 682916"/>
              <a:gd name="connsiteX3" fmla="*/ 146193 w 184615"/>
              <a:gd name="connsiteY3" fmla="*/ 130920 h 682916"/>
              <a:gd name="connsiteX4" fmla="*/ 130318 w 184615"/>
              <a:gd name="connsiteY4" fmla="*/ 302370 h 682916"/>
              <a:gd name="connsiteX5" fmla="*/ 127143 w 184615"/>
              <a:gd name="connsiteY5" fmla="*/ 229345 h 682916"/>
              <a:gd name="connsiteX6" fmla="*/ 149368 w 184615"/>
              <a:gd name="connsiteY6" fmla="*/ 362695 h 682916"/>
              <a:gd name="connsiteX7" fmla="*/ 139843 w 184615"/>
              <a:gd name="connsiteY7" fmla="*/ 426195 h 682916"/>
              <a:gd name="connsiteX8" fmla="*/ 184293 w 184615"/>
              <a:gd name="connsiteY8" fmla="*/ 670670 h 682916"/>
              <a:gd name="connsiteX9" fmla="*/ 158893 w 184615"/>
              <a:gd name="connsiteY9" fmla="*/ 594470 h 682916"/>
              <a:gd name="connsiteX10" fmla="*/ 139843 w 184615"/>
              <a:gd name="connsiteY10" fmla="*/ 153145 h 682916"/>
              <a:gd name="connsiteX11" fmla="*/ 143018 w 184615"/>
              <a:gd name="connsiteY11" fmla="*/ 248395 h 682916"/>
              <a:gd name="connsiteX12" fmla="*/ 114443 w 184615"/>
              <a:gd name="connsiteY12" fmla="*/ 159495 h 682916"/>
              <a:gd name="connsiteX13" fmla="*/ 143 w 184615"/>
              <a:gd name="connsiteY13" fmla="*/ 745 h 68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615" h="682916">
                <a:moveTo>
                  <a:pt x="143" y="745"/>
                </a:moveTo>
                <a:cubicBezTo>
                  <a:pt x="-3561" y="-9309"/>
                  <a:pt x="65231" y="85412"/>
                  <a:pt x="92218" y="99170"/>
                </a:cubicBezTo>
                <a:cubicBezTo>
                  <a:pt x="119206" y="112928"/>
                  <a:pt x="153072" y="78003"/>
                  <a:pt x="162068" y="83295"/>
                </a:cubicBezTo>
                <a:cubicBezTo>
                  <a:pt x="171064" y="88587"/>
                  <a:pt x="151485" y="94407"/>
                  <a:pt x="146193" y="130920"/>
                </a:cubicBezTo>
                <a:cubicBezTo>
                  <a:pt x="140901" y="167433"/>
                  <a:pt x="133493" y="285966"/>
                  <a:pt x="130318" y="302370"/>
                </a:cubicBezTo>
                <a:cubicBezTo>
                  <a:pt x="127143" y="318774"/>
                  <a:pt x="123968" y="219291"/>
                  <a:pt x="127143" y="229345"/>
                </a:cubicBezTo>
                <a:cubicBezTo>
                  <a:pt x="130318" y="239399"/>
                  <a:pt x="147251" y="329887"/>
                  <a:pt x="149368" y="362695"/>
                </a:cubicBezTo>
                <a:cubicBezTo>
                  <a:pt x="151485" y="395503"/>
                  <a:pt x="134022" y="374866"/>
                  <a:pt x="139843" y="426195"/>
                </a:cubicBezTo>
                <a:cubicBezTo>
                  <a:pt x="145664" y="477524"/>
                  <a:pt x="181118" y="642624"/>
                  <a:pt x="184293" y="670670"/>
                </a:cubicBezTo>
                <a:cubicBezTo>
                  <a:pt x="187468" y="698716"/>
                  <a:pt x="166301" y="680724"/>
                  <a:pt x="158893" y="594470"/>
                </a:cubicBezTo>
                <a:cubicBezTo>
                  <a:pt x="151485" y="508216"/>
                  <a:pt x="142489" y="210824"/>
                  <a:pt x="139843" y="153145"/>
                </a:cubicBezTo>
                <a:cubicBezTo>
                  <a:pt x="137197" y="95466"/>
                  <a:pt x="147251" y="247337"/>
                  <a:pt x="143018" y="248395"/>
                </a:cubicBezTo>
                <a:cubicBezTo>
                  <a:pt x="138785" y="249453"/>
                  <a:pt x="138785" y="203416"/>
                  <a:pt x="114443" y="159495"/>
                </a:cubicBezTo>
                <a:cubicBezTo>
                  <a:pt x="90101" y="115574"/>
                  <a:pt x="3847" y="10799"/>
                  <a:pt x="143" y="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D07BE934-90DE-985C-1415-F57EB01B654B}"/>
              </a:ext>
            </a:extLst>
          </p:cNvPr>
          <p:cNvSpPr/>
          <p:nvPr/>
        </p:nvSpPr>
        <p:spPr>
          <a:xfrm>
            <a:off x="4152783" y="4228171"/>
            <a:ext cx="162757" cy="699439"/>
          </a:xfrm>
          <a:custGeom>
            <a:avLst/>
            <a:gdLst>
              <a:gd name="connsiteX0" fmla="*/ 3292 w 162757"/>
              <a:gd name="connsiteY0" fmla="*/ 929 h 699439"/>
              <a:gd name="connsiteX1" fmla="*/ 3292 w 162757"/>
              <a:gd name="connsiteY1" fmla="*/ 70779 h 699439"/>
              <a:gd name="connsiteX2" fmla="*/ 47742 w 162757"/>
              <a:gd name="connsiteY2" fmla="*/ 235879 h 699439"/>
              <a:gd name="connsiteX3" fmla="*/ 31867 w 162757"/>
              <a:gd name="connsiteY3" fmla="*/ 175554 h 699439"/>
              <a:gd name="connsiteX4" fmla="*/ 57267 w 162757"/>
              <a:gd name="connsiteY4" fmla="*/ 312079 h 699439"/>
              <a:gd name="connsiteX5" fmla="*/ 28692 w 162757"/>
              <a:gd name="connsiteY5" fmla="*/ 277154 h 699439"/>
              <a:gd name="connsiteX6" fmla="*/ 60442 w 162757"/>
              <a:gd name="connsiteY6" fmla="*/ 464479 h 699439"/>
              <a:gd name="connsiteX7" fmla="*/ 162042 w 162757"/>
              <a:gd name="connsiteY7" fmla="*/ 696254 h 699439"/>
              <a:gd name="connsiteX8" fmla="*/ 101717 w 162757"/>
              <a:gd name="connsiteY8" fmla="*/ 578779 h 699439"/>
              <a:gd name="connsiteX9" fmla="*/ 25517 w 162757"/>
              <a:gd name="connsiteY9" fmla="*/ 296204 h 699439"/>
              <a:gd name="connsiteX10" fmla="*/ 3292 w 162757"/>
              <a:gd name="connsiteY10" fmla="*/ 115229 h 699439"/>
              <a:gd name="connsiteX11" fmla="*/ 3292 w 162757"/>
              <a:gd name="connsiteY11" fmla="*/ 929 h 69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757" h="699439">
                <a:moveTo>
                  <a:pt x="3292" y="929"/>
                </a:moveTo>
                <a:cubicBezTo>
                  <a:pt x="3292" y="-6479"/>
                  <a:pt x="-4116" y="31621"/>
                  <a:pt x="3292" y="70779"/>
                </a:cubicBezTo>
                <a:cubicBezTo>
                  <a:pt x="10700" y="109937"/>
                  <a:pt x="42979" y="218416"/>
                  <a:pt x="47742" y="235879"/>
                </a:cubicBezTo>
                <a:cubicBezTo>
                  <a:pt x="52505" y="253342"/>
                  <a:pt x="30280" y="162854"/>
                  <a:pt x="31867" y="175554"/>
                </a:cubicBezTo>
                <a:cubicBezTo>
                  <a:pt x="33454" y="188254"/>
                  <a:pt x="57796" y="295146"/>
                  <a:pt x="57267" y="312079"/>
                </a:cubicBezTo>
                <a:cubicBezTo>
                  <a:pt x="56738" y="329012"/>
                  <a:pt x="28163" y="251754"/>
                  <a:pt x="28692" y="277154"/>
                </a:cubicBezTo>
                <a:cubicBezTo>
                  <a:pt x="29221" y="302554"/>
                  <a:pt x="38217" y="394629"/>
                  <a:pt x="60442" y="464479"/>
                </a:cubicBezTo>
                <a:cubicBezTo>
                  <a:pt x="82667" y="534329"/>
                  <a:pt x="155163" y="677204"/>
                  <a:pt x="162042" y="696254"/>
                </a:cubicBezTo>
                <a:cubicBezTo>
                  <a:pt x="168921" y="715304"/>
                  <a:pt x="124471" y="645454"/>
                  <a:pt x="101717" y="578779"/>
                </a:cubicBezTo>
                <a:cubicBezTo>
                  <a:pt x="78963" y="512104"/>
                  <a:pt x="41921" y="373462"/>
                  <a:pt x="25517" y="296204"/>
                </a:cubicBezTo>
                <a:cubicBezTo>
                  <a:pt x="9113" y="218946"/>
                  <a:pt x="7525" y="161796"/>
                  <a:pt x="3292" y="115229"/>
                </a:cubicBezTo>
                <a:cubicBezTo>
                  <a:pt x="-941" y="68662"/>
                  <a:pt x="3292" y="8337"/>
                  <a:pt x="3292" y="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8491816F-1DA0-5522-FDC7-E93BAE0A9922}"/>
              </a:ext>
            </a:extLst>
          </p:cNvPr>
          <p:cNvSpPr/>
          <p:nvPr/>
        </p:nvSpPr>
        <p:spPr>
          <a:xfrm>
            <a:off x="8348766" y="4023419"/>
            <a:ext cx="583833" cy="825903"/>
          </a:xfrm>
          <a:custGeom>
            <a:avLst/>
            <a:gdLst>
              <a:gd name="connsiteX0" fmla="*/ 4659 w 583833"/>
              <a:gd name="connsiteY0" fmla="*/ 173931 h 825903"/>
              <a:gd name="connsiteX1" fmla="*/ 322159 w 583833"/>
              <a:gd name="connsiteY1" fmla="*/ 40581 h 825903"/>
              <a:gd name="connsiteX2" fmla="*/ 249134 w 583833"/>
              <a:gd name="connsiteY2" fmla="*/ 34231 h 825903"/>
              <a:gd name="connsiteX3" fmla="*/ 426934 w 583833"/>
              <a:gd name="connsiteY3" fmla="*/ 18356 h 825903"/>
              <a:gd name="connsiteX4" fmla="*/ 493609 w 583833"/>
              <a:gd name="connsiteY4" fmla="*/ 69156 h 825903"/>
              <a:gd name="connsiteX5" fmla="*/ 480909 w 583833"/>
              <a:gd name="connsiteY5" fmla="*/ 43756 h 825903"/>
              <a:gd name="connsiteX6" fmla="*/ 557109 w 583833"/>
              <a:gd name="connsiteY6" fmla="*/ 186631 h 825903"/>
              <a:gd name="connsiteX7" fmla="*/ 557109 w 583833"/>
              <a:gd name="connsiteY7" fmla="*/ 342206 h 825903"/>
              <a:gd name="connsiteX8" fmla="*/ 566634 w 583833"/>
              <a:gd name="connsiteY8" fmla="*/ 332681 h 825903"/>
              <a:gd name="connsiteX9" fmla="*/ 496784 w 583833"/>
              <a:gd name="connsiteY9" fmla="*/ 545406 h 825903"/>
              <a:gd name="connsiteX10" fmla="*/ 541234 w 583833"/>
              <a:gd name="connsiteY10" fmla="*/ 507306 h 825903"/>
              <a:gd name="connsiteX11" fmla="*/ 344384 w 583833"/>
              <a:gd name="connsiteY11" fmla="*/ 818456 h 825903"/>
              <a:gd name="connsiteX12" fmla="*/ 401534 w 583833"/>
              <a:gd name="connsiteY12" fmla="*/ 700981 h 825903"/>
              <a:gd name="connsiteX13" fmla="*/ 579334 w 583833"/>
              <a:gd name="connsiteY13" fmla="*/ 393006 h 825903"/>
              <a:gd name="connsiteX14" fmla="*/ 531709 w 583833"/>
              <a:gd name="connsiteY14" fmla="*/ 437456 h 825903"/>
              <a:gd name="connsiteX15" fmla="*/ 544409 w 583833"/>
              <a:gd name="connsiteY15" fmla="*/ 123131 h 825903"/>
              <a:gd name="connsiteX16" fmla="*/ 515834 w 583833"/>
              <a:gd name="connsiteY16" fmla="*/ 31056 h 825903"/>
              <a:gd name="connsiteX17" fmla="*/ 341209 w 583833"/>
              <a:gd name="connsiteY17" fmla="*/ 18356 h 825903"/>
              <a:gd name="connsiteX18" fmla="*/ 357084 w 583833"/>
              <a:gd name="connsiteY18" fmla="*/ 2481 h 825903"/>
              <a:gd name="connsiteX19" fmla="*/ 176109 w 583833"/>
              <a:gd name="connsiteY19" fmla="*/ 75506 h 825903"/>
              <a:gd name="connsiteX20" fmla="*/ 99909 w 583833"/>
              <a:gd name="connsiteY20" fmla="*/ 113606 h 825903"/>
              <a:gd name="connsiteX21" fmla="*/ 131659 w 583833"/>
              <a:gd name="connsiteY21" fmla="*/ 107256 h 825903"/>
              <a:gd name="connsiteX22" fmla="*/ 4659 w 583833"/>
              <a:gd name="connsiteY22" fmla="*/ 173931 h 82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83833" h="825903">
                <a:moveTo>
                  <a:pt x="4659" y="173931"/>
                </a:moveTo>
                <a:cubicBezTo>
                  <a:pt x="36409" y="162819"/>
                  <a:pt x="281413" y="63864"/>
                  <a:pt x="322159" y="40581"/>
                </a:cubicBezTo>
                <a:cubicBezTo>
                  <a:pt x="362905" y="17298"/>
                  <a:pt x="231672" y="37935"/>
                  <a:pt x="249134" y="34231"/>
                </a:cubicBezTo>
                <a:cubicBezTo>
                  <a:pt x="266596" y="30527"/>
                  <a:pt x="386188" y="12535"/>
                  <a:pt x="426934" y="18356"/>
                </a:cubicBezTo>
                <a:cubicBezTo>
                  <a:pt x="467680" y="24177"/>
                  <a:pt x="484613" y="64923"/>
                  <a:pt x="493609" y="69156"/>
                </a:cubicBezTo>
                <a:cubicBezTo>
                  <a:pt x="502605" y="73389"/>
                  <a:pt x="470326" y="24177"/>
                  <a:pt x="480909" y="43756"/>
                </a:cubicBezTo>
                <a:cubicBezTo>
                  <a:pt x="491492" y="63335"/>
                  <a:pt x="544409" y="136889"/>
                  <a:pt x="557109" y="186631"/>
                </a:cubicBezTo>
                <a:cubicBezTo>
                  <a:pt x="569809" y="236373"/>
                  <a:pt x="555522" y="317864"/>
                  <a:pt x="557109" y="342206"/>
                </a:cubicBezTo>
                <a:cubicBezTo>
                  <a:pt x="558697" y="366548"/>
                  <a:pt x="576688" y="298814"/>
                  <a:pt x="566634" y="332681"/>
                </a:cubicBezTo>
                <a:cubicBezTo>
                  <a:pt x="556580" y="366548"/>
                  <a:pt x="501017" y="516302"/>
                  <a:pt x="496784" y="545406"/>
                </a:cubicBezTo>
                <a:cubicBezTo>
                  <a:pt x="492551" y="574510"/>
                  <a:pt x="566634" y="461798"/>
                  <a:pt x="541234" y="507306"/>
                </a:cubicBezTo>
                <a:cubicBezTo>
                  <a:pt x="515834" y="552814"/>
                  <a:pt x="367667" y="786177"/>
                  <a:pt x="344384" y="818456"/>
                </a:cubicBezTo>
                <a:cubicBezTo>
                  <a:pt x="321101" y="850735"/>
                  <a:pt x="362376" y="771889"/>
                  <a:pt x="401534" y="700981"/>
                </a:cubicBezTo>
                <a:cubicBezTo>
                  <a:pt x="440692" y="630073"/>
                  <a:pt x="557638" y="436927"/>
                  <a:pt x="579334" y="393006"/>
                </a:cubicBezTo>
                <a:cubicBezTo>
                  <a:pt x="601030" y="349085"/>
                  <a:pt x="537530" y="482435"/>
                  <a:pt x="531709" y="437456"/>
                </a:cubicBezTo>
                <a:cubicBezTo>
                  <a:pt x="525888" y="392477"/>
                  <a:pt x="547055" y="190864"/>
                  <a:pt x="544409" y="123131"/>
                </a:cubicBezTo>
                <a:cubicBezTo>
                  <a:pt x="541763" y="55398"/>
                  <a:pt x="549701" y="48518"/>
                  <a:pt x="515834" y="31056"/>
                </a:cubicBezTo>
                <a:cubicBezTo>
                  <a:pt x="481967" y="13593"/>
                  <a:pt x="367667" y="23118"/>
                  <a:pt x="341209" y="18356"/>
                </a:cubicBezTo>
                <a:cubicBezTo>
                  <a:pt x="314751" y="13594"/>
                  <a:pt x="384601" y="-7044"/>
                  <a:pt x="357084" y="2481"/>
                </a:cubicBezTo>
                <a:cubicBezTo>
                  <a:pt x="329567" y="12006"/>
                  <a:pt x="218972" y="56985"/>
                  <a:pt x="176109" y="75506"/>
                </a:cubicBezTo>
                <a:cubicBezTo>
                  <a:pt x="133247" y="94027"/>
                  <a:pt x="107317" y="108314"/>
                  <a:pt x="99909" y="113606"/>
                </a:cubicBezTo>
                <a:cubicBezTo>
                  <a:pt x="92501" y="118898"/>
                  <a:pt x="150180" y="95085"/>
                  <a:pt x="131659" y="107256"/>
                </a:cubicBezTo>
                <a:cubicBezTo>
                  <a:pt x="113138" y="119427"/>
                  <a:pt x="-27091" y="185043"/>
                  <a:pt x="4659" y="173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A2A7DD1A-9A92-94C4-1368-3A013132D998}"/>
              </a:ext>
            </a:extLst>
          </p:cNvPr>
          <p:cNvSpPr/>
          <p:nvPr/>
        </p:nvSpPr>
        <p:spPr>
          <a:xfrm>
            <a:off x="8508954" y="4057612"/>
            <a:ext cx="400096" cy="184248"/>
          </a:xfrm>
          <a:custGeom>
            <a:avLst/>
            <a:gdLst>
              <a:gd name="connsiteX0" fmla="*/ 46 w 400096"/>
              <a:gd name="connsiteY0" fmla="*/ 146088 h 184248"/>
              <a:gd name="connsiteX1" fmla="*/ 234996 w 400096"/>
              <a:gd name="connsiteY1" fmla="*/ 88938 h 184248"/>
              <a:gd name="connsiteX2" fmla="*/ 120696 w 400096"/>
              <a:gd name="connsiteY2" fmla="*/ 114338 h 184248"/>
              <a:gd name="connsiteX3" fmla="*/ 311196 w 400096"/>
              <a:gd name="connsiteY3" fmla="*/ 95288 h 184248"/>
              <a:gd name="connsiteX4" fmla="*/ 400096 w 400096"/>
              <a:gd name="connsiteY4" fmla="*/ 184188 h 184248"/>
              <a:gd name="connsiteX5" fmla="*/ 311196 w 400096"/>
              <a:gd name="connsiteY5" fmla="*/ 107988 h 184248"/>
              <a:gd name="connsiteX6" fmla="*/ 203246 w 400096"/>
              <a:gd name="connsiteY6" fmla="*/ 38138 h 184248"/>
              <a:gd name="connsiteX7" fmla="*/ 241346 w 400096"/>
              <a:gd name="connsiteY7" fmla="*/ 38 h 184248"/>
              <a:gd name="connsiteX8" fmla="*/ 215946 w 400096"/>
              <a:gd name="connsiteY8" fmla="*/ 31788 h 184248"/>
              <a:gd name="connsiteX9" fmla="*/ 257221 w 400096"/>
              <a:gd name="connsiteY9" fmla="*/ 69888 h 184248"/>
              <a:gd name="connsiteX10" fmla="*/ 46 w 400096"/>
              <a:gd name="connsiteY10" fmla="*/ 146088 h 18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096" h="184248">
                <a:moveTo>
                  <a:pt x="46" y="146088"/>
                </a:moveTo>
                <a:cubicBezTo>
                  <a:pt x="-3658" y="149263"/>
                  <a:pt x="214888" y="94230"/>
                  <a:pt x="234996" y="88938"/>
                </a:cubicBezTo>
                <a:cubicBezTo>
                  <a:pt x="255104" y="83646"/>
                  <a:pt x="107996" y="113280"/>
                  <a:pt x="120696" y="114338"/>
                </a:cubicBezTo>
                <a:cubicBezTo>
                  <a:pt x="133396" y="115396"/>
                  <a:pt x="264629" y="83646"/>
                  <a:pt x="311196" y="95288"/>
                </a:cubicBezTo>
                <a:cubicBezTo>
                  <a:pt x="357763" y="106930"/>
                  <a:pt x="400096" y="182071"/>
                  <a:pt x="400096" y="184188"/>
                </a:cubicBezTo>
                <a:cubicBezTo>
                  <a:pt x="400096" y="186305"/>
                  <a:pt x="344004" y="132330"/>
                  <a:pt x="311196" y="107988"/>
                </a:cubicBezTo>
                <a:cubicBezTo>
                  <a:pt x="278388" y="83646"/>
                  <a:pt x="214888" y="56130"/>
                  <a:pt x="203246" y="38138"/>
                </a:cubicBezTo>
                <a:cubicBezTo>
                  <a:pt x="191604" y="20146"/>
                  <a:pt x="239229" y="1096"/>
                  <a:pt x="241346" y="38"/>
                </a:cubicBezTo>
                <a:cubicBezTo>
                  <a:pt x="243463" y="-1020"/>
                  <a:pt x="213300" y="20146"/>
                  <a:pt x="215946" y="31788"/>
                </a:cubicBezTo>
                <a:cubicBezTo>
                  <a:pt x="218592" y="43430"/>
                  <a:pt x="286325" y="52425"/>
                  <a:pt x="257221" y="69888"/>
                </a:cubicBezTo>
                <a:cubicBezTo>
                  <a:pt x="228117" y="87351"/>
                  <a:pt x="3750" y="142913"/>
                  <a:pt x="46" y="146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5BB631DC-66D0-CD38-D228-17A8EF0FB956}"/>
              </a:ext>
            </a:extLst>
          </p:cNvPr>
          <p:cNvSpPr/>
          <p:nvPr/>
        </p:nvSpPr>
        <p:spPr>
          <a:xfrm>
            <a:off x="8575539" y="4812761"/>
            <a:ext cx="216784" cy="505570"/>
          </a:xfrm>
          <a:custGeom>
            <a:avLst/>
            <a:gdLst>
              <a:gd name="connsiteX0" fmla="*/ 216036 w 216784"/>
              <a:gd name="connsiteY0" fmla="*/ 539 h 505570"/>
              <a:gd name="connsiteX1" fmla="*/ 133486 w 216784"/>
              <a:gd name="connsiteY1" fmla="*/ 165639 h 505570"/>
              <a:gd name="connsiteX2" fmla="*/ 63636 w 216784"/>
              <a:gd name="connsiteY2" fmla="*/ 333914 h 505570"/>
              <a:gd name="connsiteX3" fmla="*/ 136 w 216784"/>
              <a:gd name="connsiteY3" fmla="*/ 505364 h 505570"/>
              <a:gd name="connsiteX4" fmla="*/ 47761 w 216784"/>
              <a:gd name="connsiteY4" fmla="*/ 365664 h 505570"/>
              <a:gd name="connsiteX5" fmla="*/ 82686 w 216784"/>
              <a:gd name="connsiteY5" fmla="*/ 222789 h 505570"/>
              <a:gd name="connsiteX6" fmla="*/ 216036 w 216784"/>
              <a:gd name="connsiteY6" fmla="*/ 539 h 50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84" h="505570">
                <a:moveTo>
                  <a:pt x="216036" y="539"/>
                </a:moveTo>
                <a:cubicBezTo>
                  <a:pt x="224503" y="-8986"/>
                  <a:pt x="158886" y="110077"/>
                  <a:pt x="133486" y="165639"/>
                </a:cubicBezTo>
                <a:cubicBezTo>
                  <a:pt x="108086" y="221202"/>
                  <a:pt x="85861" y="277293"/>
                  <a:pt x="63636" y="333914"/>
                </a:cubicBezTo>
                <a:cubicBezTo>
                  <a:pt x="41411" y="390535"/>
                  <a:pt x="2782" y="500072"/>
                  <a:pt x="136" y="505364"/>
                </a:cubicBezTo>
                <a:cubicBezTo>
                  <a:pt x="-2510" y="510656"/>
                  <a:pt x="34003" y="412760"/>
                  <a:pt x="47761" y="365664"/>
                </a:cubicBezTo>
                <a:cubicBezTo>
                  <a:pt x="61519" y="318568"/>
                  <a:pt x="53582" y="279939"/>
                  <a:pt x="82686" y="222789"/>
                </a:cubicBezTo>
                <a:cubicBezTo>
                  <a:pt x="111790" y="165639"/>
                  <a:pt x="207569" y="10064"/>
                  <a:pt x="216036" y="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E2198659-2898-40B0-0B90-26090FEC4D0A}"/>
              </a:ext>
            </a:extLst>
          </p:cNvPr>
          <p:cNvSpPr/>
          <p:nvPr/>
        </p:nvSpPr>
        <p:spPr>
          <a:xfrm>
            <a:off x="8480242" y="4568666"/>
            <a:ext cx="243532" cy="837196"/>
          </a:xfrm>
          <a:custGeom>
            <a:avLst/>
            <a:gdLst>
              <a:gd name="connsiteX0" fmla="*/ 197033 w 243532"/>
              <a:gd name="connsiteY0" fmla="*/ 159 h 837196"/>
              <a:gd name="connsiteX1" fmla="*/ 225608 w 243532"/>
              <a:gd name="connsiteY1" fmla="*/ 273209 h 837196"/>
              <a:gd name="connsiteX2" fmla="*/ 200208 w 243532"/>
              <a:gd name="connsiteY2" fmla="*/ 358934 h 837196"/>
              <a:gd name="connsiteX3" fmla="*/ 76383 w 243532"/>
              <a:gd name="connsiteY3" fmla="*/ 520859 h 837196"/>
              <a:gd name="connsiteX4" fmla="*/ 146233 w 243532"/>
              <a:gd name="connsiteY4" fmla="*/ 479584 h 837196"/>
              <a:gd name="connsiteX5" fmla="*/ 41458 w 243532"/>
              <a:gd name="connsiteY5" fmla="*/ 651034 h 837196"/>
              <a:gd name="connsiteX6" fmla="*/ 85908 w 243532"/>
              <a:gd name="connsiteY6" fmla="*/ 720884 h 837196"/>
              <a:gd name="connsiteX7" fmla="*/ 136708 w 243532"/>
              <a:gd name="connsiteY7" fmla="*/ 835184 h 837196"/>
              <a:gd name="connsiteX8" fmla="*/ 89083 w 243532"/>
              <a:gd name="connsiteY8" fmla="*/ 787559 h 837196"/>
              <a:gd name="connsiteX9" fmla="*/ 183 w 243532"/>
              <a:gd name="connsiteY9" fmla="*/ 708184 h 837196"/>
              <a:gd name="connsiteX10" fmla="*/ 114483 w 243532"/>
              <a:gd name="connsiteY10" fmla="*/ 501809 h 837196"/>
              <a:gd name="connsiteX11" fmla="*/ 89083 w 243532"/>
              <a:gd name="connsiteY11" fmla="*/ 539909 h 837196"/>
              <a:gd name="connsiteX12" fmla="*/ 231958 w 243532"/>
              <a:gd name="connsiteY12" fmla="*/ 276384 h 837196"/>
              <a:gd name="connsiteX13" fmla="*/ 235133 w 243532"/>
              <a:gd name="connsiteY13" fmla="*/ 314484 h 837196"/>
              <a:gd name="connsiteX14" fmla="*/ 235133 w 243532"/>
              <a:gd name="connsiteY14" fmla="*/ 143034 h 837196"/>
              <a:gd name="connsiteX15" fmla="*/ 238308 w 243532"/>
              <a:gd name="connsiteY15" fmla="*/ 231934 h 837196"/>
              <a:gd name="connsiteX16" fmla="*/ 197033 w 243532"/>
              <a:gd name="connsiteY16" fmla="*/ 159 h 83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3532" h="837196">
                <a:moveTo>
                  <a:pt x="197033" y="159"/>
                </a:moveTo>
                <a:cubicBezTo>
                  <a:pt x="194916" y="7038"/>
                  <a:pt x="225079" y="213413"/>
                  <a:pt x="225608" y="273209"/>
                </a:cubicBezTo>
                <a:cubicBezTo>
                  <a:pt x="226137" y="333005"/>
                  <a:pt x="225079" y="317659"/>
                  <a:pt x="200208" y="358934"/>
                </a:cubicBezTo>
                <a:cubicBezTo>
                  <a:pt x="175337" y="400209"/>
                  <a:pt x="85379" y="500751"/>
                  <a:pt x="76383" y="520859"/>
                </a:cubicBezTo>
                <a:cubicBezTo>
                  <a:pt x="67387" y="540967"/>
                  <a:pt x="152054" y="457888"/>
                  <a:pt x="146233" y="479584"/>
                </a:cubicBezTo>
                <a:cubicBezTo>
                  <a:pt x="140412" y="501280"/>
                  <a:pt x="51512" y="610817"/>
                  <a:pt x="41458" y="651034"/>
                </a:cubicBezTo>
                <a:cubicBezTo>
                  <a:pt x="31404" y="691251"/>
                  <a:pt x="70033" y="690192"/>
                  <a:pt x="85908" y="720884"/>
                </a:cubicBezTo>
                <a:cubicBezTo>
                  <a:pt x="101783" y="751576"/>
                  <a:pt x="136179" y="824072"/>
                  <a:pt x="136708" y="835184"/>
                </a:cubicBezTo>
                <a:cubicBezTo>
                  <a:pt x="137237" y="846296"/>
                  <a:pt x="111837" y="808726"/>
                  <a:pt x="89083" y="787559"/>
                </a:cubicBezTo>
                <a:cubicBezTo>
                  <a:pt x="66329" y="766392"/>
                  <a:pt x="-4050" y="755809"/>
                  <a:pt x="183" y="708184"/>
                </a:cubicBezTo>
                <a:cubicBezTo>
                  <a:pt x="4416" y="660559"/>
                  <a:pt x="99666" y="529855"/>
                  <a:pt x="114483" y="501809"/>
                </a:cubicBezTo>
                <a:cubicBezTo>
                  <a:pt x="129300" y="473763"/>
                  <a:pt x="69504" y="577480"/>
                  <a:pt x="89083" y="539909"/>
                </a:cubicBezTo>
                <a:cubicBezTo>
                  <a:pt x="108662" y="502338"/>
                  <a:pt x="207616" y="313955"/>
                  <a:pt x="231958" y="276384"/>
                </a:cubicBezTo>
                <a:cubicBezTo>
                  <a:pt x="256300" y="238813"/>
                  <a:pt x="234604" y="336709"/>
                  <a:pt x="235133" y="314484"/>
                </a:cubicBezTo>
                <a:cubicBezTo>
                  <a:pt x="235662" y="292259"/>
                  <a:pt x="234604" y="156792"/>
                  <a:pt x="235133" y="143034"/>
                </a:cubicBezTo>
                <a:cubicBezTo>
                  <a:pt x="235662" y="129276"/>
                  <a:pt x="245716" y="253101"/>
                  <a:pt x="238308" y="231934"/>
                </a:cubicBezTo>
                <a:cubicBezTo>
                  <a:pt x="230900" y="210767"/>
                  <a:pt x="199150" y="-6720"/>
                  <a:pt x="197033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A2BED4C7-06D6-BB91-A7C0-3C886F9F9554}"/>
              </a:ext>
            </a:extLst>
          </p:cNvPr>
          <p:cNvSpPr/>
          <p:nvPr/>
        </p:nvSpPr>
        <p:spPr>
          <a:xfrm>
            <a:off x="8130719" y="5441938"/>
            <a:ext cx="445260" cy="314490"/>
          </a:xfrm>
          <a:custGeom>
            <a:avLst/>
            <a:gdLst>
              <a:gd name="connsiteX0" fmla="*/ 456 w 445260"/>
              <a:gd name="connsiteY0" fmla="*/ 12 h 314490"/>
              <a:gd name="connsiteX1" fmla="*/ 70306 w 445260"/>
              <a:gd name="connsiteY1" fmla="*/ 206387 h 314490"/>
              <a:gd name="connsiteX2" fmla="*/ 146506 w 445260"/>
              <a:gd name="connsiteY2" fmla="*/ 314337 h 314490"/>
              <a:gd name="connsiteX3" fmla="*/ 67131 w 445260"/>
              <a:gd name="connsiteY3" fmla="*/ 231787 h 314490"/>
              <a:gd name="connsiteX4" fmla="*/ 190956 w 445260"/>
              <a:gd name="connsiteY4" fmla="*/ 301637 h 314490"/>
              <a:gd name="connsiteX5" fmla="*/ 305256 w 445260"/>
              <a:gd name="connsiteY5" fmla="*/ 209562 h 314490"/>
              <a:gd name="connsiteX6" fmla="*/ 298906 w 445260"/>
              <a:gd name="connsiteY6" fmla="*/ 222262 h 314490"/>
              <a:gd name="connsiteX7" fmla="*/ 444956 w 445260"/>
              <a:gd name="connsiteY7" fmla="*/ 60337 h 314490"/>
              <a:gd name="connsiteX8" fmla="*/ 254456 w 445260"/>
              <a:gd name="connsiteY8" fmla="*/ 206387 h 314490"/>
              <a:gd name="connsiteX9" fmla="*/ 108406 w 445260"/>
              <a:gd name="connsiteY9" fmla="*/ 212737 h 314490"/>
              <a:gd name="connsiteX10" fmla="*/ 105231 w 445260"/>
              <a:gd name="connsiteY10" fmla="*/ 215912 h 314490"/>
              <a:gd name="connsiteX11" fmla="*/ 456 w 445260"/>
              <a:gd name="connsiteY11" fmla="*/ 12 h 31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5260" h="314490">
                <a:moveTo>
                  <a:pt x="456" y="12"/>
                </a:moveTo>
                <a:cubicBezTo>
                  <a:pt x="-5365" y="-1576"/>
                  <a:pt x="45964" y="154000"/>
                  <a:pt x="70306" y="206387"/>
                </a:cubicBezTo>
                <a:cubicBezTo>
                  <a:pt x="94648" y="258774"/>
                  <a:pt x="147035" y="310104"/>
                  <a:pt x="146506" y="314337"/>
                </a:cubicBezTo>
                <a:cubicBezTo>
                  <a:pt x="145977" y="318570"/>
                  <a:pt x="59723" y="233904"/>
                  <a:pt x="67131" y="231787"/>
                </a:cubicBezTo>
                <a:cubicBezTo>
                  <a:pt x="74539" y="229670"/>
                  <a:pt x="151269" y="305341"/>
                  <a:pt x="190956" y="301637"/>
                </a:cubicBezTo>
                <a:cubicBezTo>
                  <a:pt x="230643" y="297933"/>
                  <a:pt x="287264" y="222791"/>
                  <a:pt x="305256" y="209562"/>
                </a:cubicBezTo>
                <a:cubicBezTo>
                  <a:pt x="323248" y="196333"/>
                  <a:pt x="275623" y="247133"/>
                  <a:pt x="298906" y="222262"/>
                </a:cubicBezTo>
                <a:cubicBezTo>
                  <a:pt x="322189" y="197391"/>
                  <a:pt x="452364" y="62983"/>
                  <a:pt x="444956" y="60337"/>
                </a:cubicBezTo>
                <a:cubicBezTo>
                  <a:pt x="437548" y="57691"/>
                  <a:pt x="310548" y="180987"/>
                  <a:pt x="254456" y="206387"/>
                </a:cubicBezTo>
                <a:cubicBezTo>
                  <a:pt x="198364" y="231787"/>
                  <a:pt x="133277" y="211150"/>
                  <a:pt x="108406" y="212737"/>
                </a:cubicBezTo>
                <a:cubicBezTo>
                  <a:pt x="83535" y="214325"/>
                  <a:pt x="122164" y="247662"/>
                  <a:pt x="105231" y="215912"/>
                </a:cubicBezTo>
                <a:cubicBezTo>
                  <a:pt x="88298" y="184162"/>
                  <a:pt x="6277" y="1600"/>
                  <a:pt x="45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8A7DB666-9F65-7975-0DBC-68C04DCA4A81}"/>
              </a:ext>
            </a:extLst>
          </p:cNvPr>
          <p:cNvSpPr/>
          <p:nvPr/>
        </p:nvSpPr>
        <p:spPr>
          <a:xfrm>
            <a:off x="8489938" y="4469384"/>
            <a:ext cx="198320" cy="706251"/>
          </a:xfrm>
          <a:custGeom>
            <a:avLst/>
            <a:gdLst>
              <a:gd name="connsiteX0" fmla="*/ 9537 w 198320"/>
              <a:gd name="connsiteY0" fmla="*/ 1016 h 706251"/>
              <a:gd name="connsiteX1" fmla="*/ 139712 w 198320"/>
              <a:gd name="connsiteY1" fmla="*/ 299466 h 706251"/>
              <a:gd name="connsiteX2" fmla="*/ 177812 w 198320"/>
              <a:gd name="connsiteY2" fmla="*/ 181991 h 706251"/>
              <a:gd name="connsiteX3" fmla="*/ 136537 w 198320"/>
              <a:gd name="connsiteY3" fmla="*/ 366141 h 706251"/>
              <a:gd name="connsiteX4" fmla="*/ 88912 w 198320"/>
              <a:gd name="connsiteY4" fmla="*/ 486791 h 706251"/>
              <a:gd name="connsiteX5" fmla="*/ 12 w 198320"/>
              <a:gd name="connsiteY5" fmla="*/ 705866 h 706251"/>
              <a:gd name="connsiteX6" fmla="*/ 95262 w 198320"/>
              <a:gd name="connsiteY6" fmla="*/ 534416 h 706251"/>
              <a:gd name="connsiteX7" fmla="*/ 196862 w 198320"/>
              <a:gd name="connsiteY7" fmla="*/ 328041 h 706251"/>
              <a:gd name="connsiteX8" fmla="*/ 155587 w 198320"/>
              <a:gd name="connsiteY8" fmla="*/ 407416 h 706251"/>
              <a:gd name="connsiteX9" fmla="*/ 158762 w 198320"/>
              <a:gd name="connsiteY9" fmla="*/ 239141 h 706251"/>
              <a:gd name="connsiteX10" fmla="*/ 114312 w 198320"/>
              <a:gd name="connsiteY10" fmla="*/ 159766 h 706251"/>
              <a:gd name="connsiteX11" fmla="*/ 139712 w 198320"/>
              <a:gd name="connsiteY11" fmla="*/ 283591 h 706251"/>
              <a:gd name="connsiteX12" fmla="*/ 98437 w 198320"/>
              <a:gd name="connsiteY12" fmla="*/ 204216 h 706251"/>
              <a:gd name="connsiteX13" fmla="*/ 9537 w 198320"/>
              <a:gd name="connsiteY13" fmla="*/ 1016 h 70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8320" h="706251">
                <a:moveTo>
                  <a:pt x="9537" y="1016"/>
                </a:moveTo>
                <a:cubicBezTo>
                  <a:pt x="16416" y="16891"/>
                  <a:pt x="111666" y="269304"/>
                  <a:pt x="139712" y="299466"/>
                </a:cubicBezTo>
                <a:cubicBezTo>
                  <a:pt x="167758" y="329628"/>
                  <a:pt x="178341" y="170879"/>
                  <a:pt x="177812" y="181991"/>
                </a:cubicBezTo>
                <a:cubicBezTo>
                  <a:pt x="177283" y="193103"/>
                  <a:pt x="151354" y="315341"/>
                  <a:pt x="136537" y="366141"/>
                </a:cubicBezTo>
                <a:cubicBezTo>
                  <a:pt x="121720" y="416941"/>
                  <a:pt x="111666" y="430170"/>
                  <a:pt x="88912" y="486791"/>
                </a:cubicBezTo>
                <a:cubicBezTo>
                  <a:pt x="66158" y="543412"/>
                  <a:pt x="-1046" y="697929"/>
                  <a:pt x="12" y="705866"/>
                </a:cubicBezTo>
                <a:cubicBezTo>
                  <a:pt x="1070" y="713803"/>
                  <a:pt x="62454" y="597387"/>
                  <a:pt x="95262" y="534416"/>
                </a:cubicBezTo>
                <a:cubicBezTo>
                  <a:pt x="128070" y="471445"/>
                  <a:pt x="186808" y="349208"/>
                  <a:pt x="196862" y="328041"/>
                </a:cubicBezTo>
                <a:cubicBezTo>
                  <a:pt x="206916" y="306874"/>
                  <a:pt x="161937" y="422233"/>
                  <a:pt x="155587" y="407416"/>
                </a:cubicBezTo>
                <a:cubicBezTo>
                  <a:pt x="149237" y="392599"/>
                  <a:pt x="165641" y="280416"/>
                  <a:pt x="158762" y="239141"/>
                </a:cubicBezTo>
                <a:cubicBezTo>
                  <a:pt x="151883" y="197866"/>
                  <a:pt x="117487" y="152358"/>
                  <a:pt x="114312" y="159766"/>
                </a:cubicBezTo>
                <a:cubicBezTo>
                  <a:pt x="111137" y="167174"/>
                  <a:pt x="142358" y="276183"/>
                  <a:pt x="139712" y="283591"/>
                </a:cubicBezTo>
                <a:cubicBezTo>
                  <a:pt x="137066" y="290999"/>
                  <a:pt x="115899" y="248666"/>
                  <a:pt x="98437" y="204216"/>
                </a:cubicBezTo>
                <a:cubicBezTo>
                  <a:pt x="80975" y="159766"/>
                  <a:pt x="2658" y="-14859"/>
                  <a:pt x="9537" y="1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2C7B1C5F-BDB6-C67C-9488-1EB5DBBC8F51}"/>
              </a:ext>
            </a:extLst>
          </p:cNvPr>
          <p:cNvSpPr/>
          <p:nvPr/>
        </p:nvSpPr>
        <p:spPr>
          <a:xfrm>
            <a:off x="8219990" y="4711699"/>
            <a:ext cx="191779" cy="441585"/>
          </a:xfrm>
          <a:custGeom>
            <a:avLst/>
            <a:gdLst>
              <a:gd name="connsiteX0" fmla="*/ 155660 w 191779"/>
              <a:gd name="connsiteY0" fmla="*/ 1 h 441585"/>
              <a:gd name="connsiteX1" fmla="*/ 165185 w 191779"/>
              <a:gd name="connsiteY1" fmla="*/ 184151 h 441585"/>
              <a:gd name="connsiteX2" fmla="*/ 133435 w 191779"/>
              <a:gd name="connsiteY2" fmla="*/ 276226 h 441585"/>
              <a:gd name="connsiteX3" fmla="*/ 85 w 191779"/>
              <a:gd name="connsiteY3" fmla="*/ 441326 h 441585"/>
              <a:gd name="connsiteX4" fmla="*/ 114385 w 191779"/>
              <a:gd name="connsiteY4" fmla="*/ 311151 h 441585"/>
              <a:gd name="connsiteX5" fmla="*/ 190585 w 191779"/>
              <a:gd name="connsiteY5" fmla="*/ 187326 h 441585"/>
              <a:gd name="connsiteX6" fmla="*/ 155660 w 191779"/>
              <a:gd name="connsiteY6" fmla="*/ 1 h 44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79" h="441585">
                <a:moveTo>
                  <a:pt x="155660" y="1"/>
                </a:moveTo>
                <a:cubicBezTo>
                  <a:pt x="151427" y="-528"/>
                  <a:pt x="168889" y="138114"/>
                  <a:pt x="165185" y="184151"/>
                </a:cubicBezTo>
                <a:cubicBezTo>
                  <a:pt x="161481" y="230188"/>
                  <a:pt x="160952" y="233364"/>
                  <a:pt x="133435" y="276226"/>
                </a:cubicBezTo>
                <a:cubicBezTo>
                  <a:pt x="105918" y="319088"/>
                  <a:pt x="3260" y="435505"/>
                  <a:pt x="85" y="441326"/>
                </a:cubicBezTo>
                <a:cubicBezTo>
                  <a:pt x="-3090" y="447147"/>
                  <a:pt x="82635" y="353484"/>
                  <a:pt x="114385" y="311151"/>
                </a:cubicBezTo>
                <a:cubicBezTo>
                  <a:pt x="146135" y="268818"/>
                  <a:pt x="182118" y="233893"/>
                  <a:pt x="190585" y="187326"/>
                </a:cubicBezTo>
                <a:cubicBezTo>
                  <a:pt x="199052" y="140759"/>
                  <a:pt x="159893" y="530"/>
                  <a:pt x="15566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0A9B7419-D6AA-85A1-0E7E-F6B582A2C7DB}"/>
              </a:ext>
            </a:extLst>
          </p:cNvPr>
          <p:cNvSpPr/>
          <p:nvPr/>
        </p:nvSpPr>
        <p:spPr>
          <a:xfrm>
            <a:off x="8147030" y="4968519"/>
            <a:ext cx="380070" cy="254368"/>
          </a:xfrm>
          <a:custGeom>
            <a:avLst/>
            <a:gdLst>
              <a:gd name="connsiteX0" fmla="*/ 377845 w 380070"/>
              <a:gd name="connsiteY0" fmla="*/ 356 h 254368"/>
              <a:gd name="connsiteX1" fmla="*/ 301645 w 380070"/>
              <a:gd name="connsiteY1" fmla="*/ 117831 h 254368"/>
              <a:gd name="connsiteX2" fmla="*/ 209570 w 380070"/>
              <a:gd name="connsiteY2" fmla="*/ 178156 h 254368"/>
              <a:gd name="connsiteX3" fmla="*/ 20 w 380070"/>
              <a:gd name="connsiteY3" fmla="*/ 254356 h 254368"/>
              <a:gd name="connsiteX4" fmla="*/ 222270 w 380070"/>
              <a:gd name="connsiteY4" fmla="*/ 184506 h 254368"/>
              <a:gd name="connsiteX5" fmla="*/ 127020 w 380070"/>
              <a:gd name="connsiteY5" fmla="*/ 213081 h 254368"/>
              <a:gd name="connsiteX6" fmla="*/ 234970 w 380070"/>
              <a:gd name="connsiteY6" fmla="*/ 143231 h 254368"/>
              <a:gd name="connsiteX7" fmla="*/ 212745 w 380070"/>
              <a:gd name="connsiteY7" fmla="*/ 159106 h 254368"/>
              <a:gd name="connsiteX8" fmla="*/ 377845 w 380070"/>
              <a:gd name="connsiteY8" fmla="*/ 356 h 25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070" h="254368">
                <a:moveTo>
                  <a:pt x="377845" y="356"/>
                </a:moveTo>
                <a:cubicBezTo>
                  <a:pt x="392662" y="-6523"/>
                  <a:pt x="329691" y="88198"/>
                  <a:pt x="301645" y="117831"/>
                </a:cubicBezTo>
                <a:cubicBezTo>
                  <a:pt x="273599" y="147464"/>
                  <a:pt x="259841" y="155402"/>
                  <a:pt x="209570" y="178156"/>
                </a:cubicBezTo>
                <a:cubicBezTo>
                  <a:pt x="159299" y="200910"/>
                  <a:pt x="-2097" y="253298"/>
                  <a:pt x="20" y="254356"/>
                </a:cubicBezTo>
                <a:cubicBezTo>
                  <a:pt x="2137" y="255414"/>
                  <a:pt x="201104" y="191385"/>
                  <a:pt x="222270" y="184506"/>
                </a:cubicBezTo>
                <a:cubicBezTo>
                  <a:pt x="243436" y="177627"/>
                  <a:pt x="124903" y="219960"/>
                  <a:pt x="127020" y="213081"/>
                </a:cubicBezTo>
                <a:cubicBezTo>
                  <a:pt x="129137" y="206202"/>
                  <a:pt x="220683" y="152227"/>
                  <a:pt x="234970" y="143231"/>
                </a:cubicBezTo>
                <a:cubicBezTo>
                  <a:pt x="249257" y="134235"/>
                  <a:pt x="190520" y="176568"/>
                  <a:pt x="212745" y="159106"/>
                </a:cubicBezTo>
                <a:cubicBezTo>
                  <a:pt x="234970" y="141644"/>
                  <a:pt x="363028" y="7235"/>
                  <a:pt x="377845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E49350C8-2C75-9478-0774-DBE8E8B38A69}"/>
              </a:ext>
            </a:extLst>
          </p:cNvPr>
          <p:cNvSpPr/>
          <p:nvPr/>
        </p:nvSpPr>
        <p:spPr>
          <a:xfrm>
            <a:off x="8272602" y="5143467"/>
            <a:ext cx="326844" cy="475988"/>
          </a:xfrm>
          <a:custGeom>
            <a:avLst/>
            <a:gdLst>
              <a:gd name="connsiteX0" fmla="*/ 220523 w 326844"/>
              <a:gd name="connsiteY0" fmla="*/ 33 h 475988"/>
              <a:gd name="connsiteX1" fmla="*/ 198298 w 326844"/>
              <a:gd name="connsiteY1" fmla="*/ 133383 h 475988"/>
              <a:gd name="connsiteX2" fmla="*/ 255448 w 326844"/>
              <a:gd name="connsiteY2" fmla="*/ 228633 h 475988"/>
              <a:gd name="connsiteX3" fmla="*/ 214173 w 326844"/>
              <a:gd name="connsiteY3" fmla="*/ 244508 h 475988"/>
              <a:gd name="connsiteX4" fmla="*/ 325298 w 326844"/>
              <a:gd name="connsiteY4" fmla="*/ 336583 h 475988"/>
              <a:gd name="connsiteX5" fmla="*/ 271323 w 326844"/>
              <a:gd name="connsiteY5" fmla="*/ 342933 h 475988"/>
              <a:gd name="connsiteX6" fmla="*/ 163373 w 326844"/>
              <a:gd name="connsiteY6" fmla="*/ 463583 h 475988"/>
              <a:gd name="connsiteX7" fmla="*/ 83998 w 326844"/>
              <a:gd name="connsiteY7" fmla="*/ 469933 h 475988"/>
              <a:gd name="connsiteX8" fmla="*/ 1448 w 326844"/>
              <a:gd name="connsiteY8" fmla="*/ 444533 h 475988"/>
              <a:gd name="connsiteX9" fmla="*/ 157023 w 326844"/>
              <a:gd name="connsiteY9" fmla="*/ 466758 h 475988"/>
              <a:gd name="connsiteX10" fmla="*/ 252273 w 326844"/>
              <a:gd name="connsiteY10" fmla="*/ 317533 h 475988"/>
              <a:gd name="connsiteX11" fmla="*/ 223698 w 326844"/>
              <a:gd name="connsiteY11" fmla="*/ 269908 h 475988"/>
              <a:gd name="connsiteX12" fmla="*/ 239573 w 326844"/>
              <a:gd name="connsiteY12" fmla="*/ 225458 h 475988"/>
              <a:gd name="connsiteX13" fmla="*/ 176073 w 326844"/>
              <a:gd name="connsiteY13" fmla="*/ 133383 h 475988"/>
              <a:gd name="connsiteX14" fmla="*/ 179248 w 326844"/>
              <a:gd name="connsiteY14" fmla="*/ 146083 h 475988"/>
              <a:gd name="connsiteX15" fmla="*/ 220523 w 326844"/>
              <a:gd name="connsiteY15" fmla="*/ 33 h 47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6844" h="475988">
                <a:moveTo>
                  <a:pt x="220523" y="33"/>
                </a:moveTo>
                <a:cubicBezTo>
                  <a:pt x="223698" y="-2084"/>
                  <a:pt x="192477" y="95283"/>
                  <a:pt x="198298" y="133383"/>
                </a:cubicBezTo>
                <a:cubicBezTo>
                  <a:pt x="204119" y="171483"/>
                  <a:pt x="252802" y="210112"/>
                  <a:pt x="255448" y="228633"/>
                </a:cubicBezTo>
                <a:cubicBezTo>
                  <a:pt x="258094" y="247154"/>
                  <a:pt x="202531" y="226516"/>
                  <a:pt x="214173" y="244508"/>
                </a:cubicBezTo>
                <a:cubicBezTo>
                  <a:pt x="225815" y="262500"/>
                  <a:pt x="315773" y="320179"/>
                  <a:pt x="325298" y="336583"/>
                </a:cubicBezTo>
                <a:cubicBezTo>
                  <a:pt x="334823" y="352987"/>
                  <a:pt x="298311" y="321766"/>
                  <a:pt x="271323" y="342933"/>
                </a:cubicBezTo>
                <a:cubicBezTo>
                  <a:pt x="244336" y="364100"/>
                  <a:pt x="194594" y="442416"/>
                  <a:pt x="163373" y="463583"/>
                </a:cubicBezTo>
                <a:cubicBezTo>
                  <a:pt x="132152" y="484750"/>
                  <a:pt x="110986" y="473108"/>
                  <a:pt x="83998" y="469933"/>
                </a:cubicBezTo>
                <a:cubicBezTo>
                  <a:pt x="57010" y="466758"/>
                  <a:pt x="-10723" y="445062"/>
                  <a:pt x="1448" y="444533"/>
                </a:cubicBezTo>
                <a:cubicBezTo>
                  <a:pt x="13619" y="444004"/>
                  <a:pt x="115219" y="487925"/>
                  <a:pt x="157023" y="466758"/>
                </a:cubicBezTo>
                <a:cubicBezTo>
                  <a:pt x="198827" y="445591"/>
                  <a:pt x="241161" y="350341"/>
                  <a:pt x="252273" y="317533"/>
                </a:cubicBezTo>
                <a:cubicBezTo>
                  <a:pt x="263386" y="284725"/>
                  <a:pt x="225815" y="285254"/>
                  <a:pt x="223698" y="269908"/>
                </a:cubicBezTo>
                <a:cubicBezTo>
                  <a:pt x="221581" y="254562"/>
                  <a:pt x="247511" y="248212"/>
                  <a:pt x="239573" y="225458"/>
                </a:cubicBezTo>
                <a:cubicBezTo>
                  <a:pt x="231636" y="202704"/>
                  <a:pt x="186127" y="146612"/>
                  <a:pt x="176073" y="133383"/>
                </a:cubicBezTo>
                <a:cubicBezTo>
                  <a:pt x="166019" y="120154"/>
                  <a:pt x="173427" y="165662"/>
                  <a:pt x="179248" y="146083"/>
                </a:cubicBezTo>
                <a:cubicBezTo>
                  <a:pt x="185069" y="126504"/>
                  <a:pt x="217348" y="2150"/>
                  <a:pt x="220523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AA55F6E4-6966-B06B-1D87-D7771D3BD039}"/>
              </a:ext>
            </a:extLst>
          </p:cNvPr>
          <p:cNvSpPr/>
          <p:nvPr/>
        </p:nvSpPr>
        <p:spPr>
          <a:xfrm>
            <a:off x="8194649" y="5217878"/>
            <a:ext cx="228717" cy="196107"/>
          </a:xfrm>
          <a:custGeom>
            <a:avLst/>
            <a:gdLst>
              <a:gd name="connsiteX0" fmla="*/ 228626 w 228717"/>
              <a:gd name="connsiteY0" fmla="*/ 4997 h 196107"/>
              <a:gd name="connsiteX1" fmla="*/ 54001 w 228717"/>
              <a:gd name="connsiteY1" fmla="*/ 33572 h 196107"/>
              <a:gd name="connsiteX2" fmla="*/ 15901 w 228717"/>
              <a:gd name="connsiteY2" fmla="*/ 122472 h 196107"/>
              <a:gd name="connsiteX3" fmla="*/ 26 w 228717"/>
              <a:gd name="connsiteY3" fmla="*/ 195497 h 196107"/>
              <a:gd name="connsiteX4" fmla="*/ 19076 w 228717"/>
              <a:gd name="connsiteY4" fmla="*/ 81197 h 196107"/>
              <a:gd name="connsiteX5" fmla="*/ 28601 w 228717"/>
              <a:gd name="connsiteY5" fmla="*/ 8172 h 196107"/>
              <a:gd name="connsiteX6" fmla="*/ 228626 w 228717"/>
              <a:gd name="connsiteY6" fmla="*/ 4997 h 19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717" h="196107">
                <a:moveTo>
                  <a:pt x="228626" y="4997"/>
                </a:moveTo>
                <a:cubicBezTo>
                  <a:pt x="232859" y="9230"/>
                  <a:pt x="89455" y="13993"/>
                  <a:pt x="54001" y="33572"/>
                </a:cubicBezTo>
                <a:cubicBezTo>
                  <a:pt x="18547" y="53151"/>
                  <a:pt x="24897" y="95485"/>
                  <a:pt x="15901" y="122472"/>
                </a:cubicBezTo>
                <a:cubicBezTo>
                  <a:pt x="6905" y="149459"/>
                  <a:pt x="-503" y="202376"/>
                  <a:pt x="26" y="195497"/>
                </a:cubicBezTo>
                <a:cubicBezTo>
                  <a:pt x="555" y="188618"/>
                  <a:pt x="14314" y="112418"/>
                  <a:pt x="19076" y="81197"/>
                </a:cubicBezTo>
                <a:cubicBezTo>
                  <a:pt x="23838" y="49976"/>
                  <a:pt x="26" y="21401"/>
                  <a:pt x="28601" y="8172"/>
                </a:cubicBezTo>
                <a:cubicBezTo>
                  <a:pt x="57176" y="-5057"/>
                  <a:pt x="224393" y="764"/>
                  <a:pt x="228626" y="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EF6574EC-F93E-48DA-8C52-7A4939B5A3F5}"/>
              </a:ext>
            </a:extLst>
          </p:cNvPr>
          <p:cNvSpPr/>
          <p:nvPr/>
        </p:nvSpPr>
        <p:spPr>
          <a:xfrm>
            <a:off x="8217983" y="5156006"/>
            <a:ext cx="253016" cy="433556"/>
          </a:xfrm>
          <a:custGeom>
            <a:avLst/>
            <a:gdLst>
              <a:gd name="connsiteX0" fmla="*/ 252917 w 253016"/>
              <a:gd name="connsiteY0" fmla="*/ 194 h 433556"/>
              <a:gd name="connsiteX1" fmla="*/ 144967 w 253016"/>
              <a:gd name="connsiteY1" fmla="*/ 155769 h 433556"/>
              <a:gd name="connsiteX2" fmla="*/ 103692 w 253016"/>
              <a:gd name="connsiteY2" fmla="*/ 197044 h 433556"/>
              <a:gd name="connsiteX3" fmla="*/ 214817 w 253016"/>
              <a:gd name="connsiteY3" fmla="*/ 298644 h 433556"/>
              <a:gd name="connsiteX4" fmla="*/ 192592 w 253016"/>
              <a:gd name="connsiteY4" fmla="*/ 403419 h 433556"/>
              <a:gd name="connsiteX5" fmla="*/ 100517 w 253016"/>
              <a:gd name="connsiteY5" fmla="*/ 327219 h 433556"/>
              <a:gd name="connsiteX6" fmla="*/ 43367 w 253016"/>
              <a:gd name="connsiteY6" fmla="*/ 251019 h 433556"/>
              <a:gd name="connsiteX7" fmla="*/ 2092 w 253016"/>
              <a:gd name="connsiteY7" fmla="*/ 225619 h 433556"/>
              <a:gd name="connsiteX8" fmla="*/ 110042 w 253016"/>
              <a:gd name="connsiteY8" fmla="*/ 368494 h 433556"/>
              <a:gd name="connsiteX9" fmla="*/ 138617 w 253016"/>
              <a:gd name="connsiteY9" fmla="*/ 428819 h 433556"/>
              <a:gd name="connsiteX10" fmla="*/ 186242 w 253016"/>
              <a:gd name="connsiteY10" fmla="*/ 422469 h 433556"/>
              <a:gd name="connsiteX11" fmla="*/ 198942 w 253016"/>
              <a:gd name="connsiteY11" fmla="*/ 365319 h 433556"/>
              <a:gd name="connsiteX12" fmla="*/ 179892 w 253016"/>
              <a:gd name="connsiteY12" fmla="*/ 282769 h 433556"/>
              <a:gd name="connsiteX13" fmla="*/ 71942 w 253016"/>
              <a:gd name="connsiteY13" fmla="*/ 155769 h 433556"/>
              <a:gd name="connsiteX14" fmla="*/ 132267 w 253016"/>
              <a:gd name="connsiteY14" fmla="*/ 181169 h 433556"/>
              <a:gd name="connsiteX15" fmla="*/ 164017 w 253016"/>
              <a:gd name="connsiteY15" fmla="*/ 124019 h 433556"/>
              <a:gd name="connsiteX16" fmla="*/ 252917 w 253016"/>
              <a:gd name="connsiteY16" fmla="*/ 194 h 43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016" h="433556">
                <a:moveTo>
                  <a:pt x="252917" y="194"/>
                </a:moveTo>
                <a:cubicBezTo>
                  <a:pt x="249742" y="5486"/>
                  <a:pt x="169838" y="122961"/>
                  <a:pt x="144967" y="155769"/>
                </a:cubicBezTo>
                <a:cubicBezTo>
                  <a:pt x="120096" y="188577"/>
                  <a:pt x="92050" y="173231"/>
                  <a:pt x="103692" y="197044"/>
                </a:cubicBezTo>
                <a:cubicBezTo>
                  <a:pt x="115334" y="220857"/>
                  <a:pt x="200000" y="264248"/>
                  <a:pt x="214817" y="298644"/>
                </a:cubicBezTo>
                <a:cubicBezTo>
                  <a:pt x="229634" y="333040"/>
                  <a:pt x="211642" y="398657"/>
                  <a:pt x="192592" y="403419"/>
                </a:cubicBezTo>
                <a:cubicBezTo>
                  <a:pt x="173542" y="408181"/>
                  <a:pt x="125388" y="352619"/>
                  <a:pt x="100517" y="327219"/>
                </a:cubicBezTo>
                <a:cubicBezTo>
                  <a:pt x="75646" y="301819"/>
                  <a:pt x="59771" y="267952"/>
                  <a:pt x="43367" y="251019"/>
                </a:cubicBezTo>
                <a:cubicBezTo>
                  <a:pt x="26963" y="234086"/>
                  <a:pt x="-9020" y="206040"/>
                  <a:pt x="2092" y="225619"/>
                </a:cubicBezTo>
                <a:cubicBezTo>
                  <a:pt x="13204" y="245198"/>
                  <a:pt x="87288" y="334627"/>
                  <a:pt x="110042" y="368494"/>
                </a:cubicBezTo>
                <a:cubicBezTo>
                  <a:pt x="132796" y="402361"/>
                  <a:pt x="125917" y="419823"/>
                  <a:pt x="138617" y="428819"/>
                </a:cubicBezTo>
                <a:cubicBezTo>
                  <a:pt x="151317" y="437815"/>
                  <a:pt x="176188" y="433052"/>
                  <a:pt x="186242" y="422469"/>
                </a:cubicBezTo>
                <a:cubicBezTo>
                  <a:pt x="196296" y="411886"/>
                  <a:pt x="200000" y="388602"/>
                  <a:pt x="198942" y="365319"/>
                </a:cubicBezTo>
                <a:cubicBezTo>
                  <a:pt x="197884" y="342036"/>
                  <a:pt x="201059" y="317694"/>
                  <a:pt x="179892" y="282769"/>
                </a:cubicBezTo>
                <a:cubicBezTo>
                  <a:pt x="158725" y="247844"/>
                  <a:pt x="79879" y="172702"/>
                  <a:pt x="71942" y="155769"/>
                </a:cubicBezTo>
                <a:cubicBezTo>
                  <a:pt x="64005" y="138836"/>
                  <a:pt x="116921" y="186461"/>
                  <a:pt x="132267" y="181169"/>
                </a:cubicBezTo>
                <a:cubicBezTo>
                  <a:pt x="147613" y="175877"/>
                  <a:pt x="145496" y="148890"/>
                  <a:pt x="164017" y="124019"/>
                </a:cubicBezTo>
                <a:cubicBezTo>
                  <a:pt x="182538" y="99148"/>
                  <a:pt x="256092" y="-5098"/>
                  <a:pt x="252917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0A47D207-A114-6CC2-BB43-D30C702BFC31}"/>
              </a:ext>
            </a:extLst>
          </p:cNvPr>
          <p:cNvSpPr/>
          <p:nvPr/>
        </p:nvSpPr>
        <p:spPr>
          <a:xfrm>
            <a:off x="4503656" y="2774935"/>
            <a:ext cx="455694" cy="1258446"/>
          </a:xfrm>
          <a:custGeom>
            <a:avLst/>
            <a:gdLst>
              <a:gd name="connsiteX0" fmla="*/ 455694 w 455694"/>
              <a:gd name="connsiteY0" fmla="*/ 15 h 1258446"/>
              <a:gd name="connsiteX1" fmla="*/ 328694 w 455694"/>
              <a:gd name="connsiteY1" fmla="*/ 254015 h 1258446"/>
              <a:gd name="connsiteX2" fmla="*/ 376319 w 455694"/>
              <a:gd name="connsiteY2" fmla="*/ 206390 h 1258446"/>
              <a:gd name="connsiteX3" fmla="*/ 284244 w 455694"/>
              <a:gd name="connsiteY3" fmla="*/ 406415 h 1258446"/>
              <a:gd name="connsiteX4" fmla="*/ 230269 w 455694"/>
              <a:gd name="connsiteY4" fmla="*/ 593740 h 1258446"/>
              <a:gd name="connsiteX5" fmla="*/ 246144 w 455694"/>
              <a:gd name="connsiteY5" fmla="*/ 511190 h 1258446"/>
              <a:gd name="connsiteX6" fmla="*/ 188994 w 455694"/>
              <a:gd name="connsiteY6" fmla="*/ 742965 h 1258446"/>
              <a:gd name="connsiteX7" fmla="*/ 135019 w 455694"/>
              <a:gd name="connsiteY7" fmla="*/ 879490 h 1258446"/>
              <a:gd name="connsiteX8" fmla="*/ 188994 w 455694"/>
              <a:gd name="connsiteY8" fmla="*/ 825515 h 1258446"/>
              <a:gd name="connsiteX9" fmla="*/ 90569 w 455694"/>
              <a:gd name="connsiteY9" fmla="*/ 1031890 h 1258446"/>
              <a:gd name="connsiteX10" fmla="*/ 1669 w 455694"/>
              <a:gd name="connsiteY10" fmla="*/ 1254140 h 1258446"/>
              <a:gd name="connsiteX11" fmla="*/ 30244 w 455694"/>
              <a:gd name="connsiteY11" fmla="*/ 1184290 h 1258446"/>
              <a:gd name="connsiteX12" fmla="*/ 169944 w 455694"/>
              <a:gd name="connsiteY12" fmla="*/ 835040 h 1258446"/>
              <a:gd name="connsiteX13" fmla="*/ 112794 w 455694"/>
              <a:gd name="connsiteY13" fmla="*/ 936640 h 1258446"/>
              <a:gd name="connsiteX14" fmla="*/ 236619 w 455694"/>
              <a:gd name="connsiteY14" fmla="*/ 466740 h 1258446"/>
              <a:gd name="connsiteX15" fmla="*/ 328694 w 455694"/>
              <a:gd name="connsiteY15" fmla="*/ 266715 h 1258446"/>
              <a:gd name="connsiteX16" fmla="*/ 455694 w 455694"/>
              <a:gd name="connsiteY16" fmla="*/ 15 h 125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5694" h="1258446">
                <a:moveTo>
                  <a:pt x="455694" y="15"/>
                </a:moveTo>
                <a:cubicBezTo>
                  <a:pt x="455694" y="-2102"/>
                  <a:pt x="341923" y="219619"/>
                  <a:pt x="328694" y="254015"/>
                </a:cubicBezTo>
                <a:cubicBezTo>
                  <a:pt x="315465" y="288411"/>
                  <a:pt x="383727" y="180990"/>
                  <a:pt x="376319" y="206390"/>
                </a:cubicBezTo>
                <a:cubicBezTo>
                  <a:pt x="368911" y="231790"/>
                  <a:pt x="308586" y="341857"/>
                  <a:pt x="284244" y="406415"/>
                </a:cubicBezTo>
                <a:cubicBezTo>
                  <a:pt x="259902" y="470973"/>
                  <a:pt x="236619" y="576278"/>
                  <a:pt x="230269" y="593740"/>
                </a:cubicBezTo>
                <a:cubicBezTo>
                  <a:pt x="223919" y="611202"/>
                  <a:pt x="253023" y="486319"/>
                  <a:pt x="246144" y="511190"/>
                </a:cubicBezTo>
                <a:cubicBezTo>
                  <a:pt x="239265" y="536061"/>
                  <a:pt x="207515" y="681582"/>
                  <a:pt x="188994" y="742965"/>
                </a:cubicBezTo>
                <a:cubicBezTo>
                  <a:pt x="170473" y="804348"/>
                  <a:pt x="135019" y="865732"/>
                  <a:pt x="135019" y="879490"/>
                </a:cubicBezTo>
                <a:cubicBezTo>
                  <a:pt x="135019" y="893248"/>
                  <a:pt x="196402" y="800115"/>
                  <a:pt x="188994" y="825515"/>
                </a:cubicBezTo>
                <a:cubicBezTo>
                  <a:pt x="181586" y="850915"/>
                  <a:pt x="121790" y="960453"/>
                  <a:pt x="90569" y="1031890"/>
                </a:cubicBezTo>
                <a:cubicBezTo>
                  <a:pt x="59348" y="1103327"/>
                  <a:pt x="11723" y="1228740"/>
                  <a:pt x="1669" y="1254140"/>
                </a:cubicBezTo>
                <a:cubicBezTo>
                  <a:pt x="-8385" y="1279540"/>
                  <a:pt x="30244" y="1184290"/>
                  <a:pt x="30244" y="1184290"/>
                </a:cubicBezTo>
                <a:cubicBezTo>
                  <a:pt x="58290" y="1114440"/>
                  <a:pt x="156186" y="876315"/>
                  <a:pt x="169944" y="835040"/>
                </a:cubicBezTo>
                <a:cubicBezTo>
                  <a:pt x="183702" y="793765"/>
                  <a:pt x="101682" y="998023"/>
                  <a:pt x="112794" y="936640"/>
                </a:cubicBezTo>
                <a:cubicBezTo>
                  <a:pt x="123906" y="875257"/>
                  <a:pt x="200636" y="578394"/>
                  <a:pt x="236619" y="466740"/>
                </a:cubicBezTo>
                <a:cubicBezTo>
                  <a:pt x="272602" y="355086"/>
                  <a:pt x="292711" y="343973"/>
                  <a:pt x="328694" y="266715"/>
                </a:cubicBezTo>
                <a:cubicBezTo>
                  <a:pt x="364677" y="189457"/>
                  <a:pt x="455694" y="2132"/>
                  <a:pt x="45569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CE2E6936-C587-F1F2-E7D3-2710F19698A8}"/>
              </a:ext>
            </a:extLst>
          </p:cNvPr>
          <p:cNvSpPr/>
          <p:nvPr/>
        </p:nvSpPr>
        <p:spPr>
          <a:xfrm>
            <a:off x="4458763" y="4101619"/>
            <a:ext cx="83156" cy="1051738"/>
          </a:xfrm>
          <a:custGeom>
            <a:avLst/>
            <a:gdLst>
              <a:gd name="connsiteX0" fmla="*/ 40212 w 83156"/>
              <a:gd name="connsiteY0" fmla="*/ 481 h 1051738"/>
              <a:gd name="connsiteX1" fmla="*/ 2112 w 83156"/>
              <a:gd name="connsiteY1" fmla="*/ 457681 h 1051738"/>
              <a:gd name="connsiteX2" fmla="*/ 21162 w 83156"/>
              <a:gd name="connsiteY2" fmla="*/ 397356 h 1051738"/>
              <a:gd name="connsiteX3" fmla="*/ 2112 w 83156"/>
              <a:gd name="connsiteY3" fmla="*/ 594206 h 1051738"/>
              <a:gd name="connsiteX4" fmla="*/ 81487 w 83156"/>
              <a:gd name="connsiteY4" fmla="*/ 1035531 h 1051738"/>
              <a:gd name="connsiteX5" fmla="*/ 52912 w 83156"/>
              <a:gd name="connsiteY5" fmla="*/ 918056 h 1051738"/>
              <a:gd name="connsiteX6" fmla="*/ 14812 w 83156"/>
              <a:gd name="connsiteY6" fmla="*/ 556106 h 1051738"/>
              <a:gd name="connsiteX7" fmla="*/ 40212 w 83156"/>
              <a:gd name="connsiteY7" fmla="*/ 481 h 105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156" h="1051738">
                <a:moveTo>
                  <a:pt x="40212" y="481"/>
                </a:moveTo>
                <a:cubicBezTo>
                  <a:pt x="38095" y="-15923"/>
                  <a:pt x="5287" y="391535"/>
                  <a:pt x="2112" y="457681"/>
                </a:cubicBezTo>
                <a:cubicBezTo>
                  <a:pt x="-1063" y="523827"/>
                  <a:pt x="21162" y="374602"/>
                  <a:pt x="21162" y="397356"/>
                </a:cubicBezTo>
                <a:cubicBezTo>
                  <a:pt x="21162" y="420110"/>
                  <a:pt x="-7942" y="487844"/>
                  <a:pt x="2112" y="594206"/>
                </a:cubicBezTo>
                <a:cubicBezTo>
                  <a:pt x="12166" y="700568"/>
                  <a:pt x="73020" y="981556"/>
                  <a:pt x="81487" y="1035531"/>
                </a:cubicBezTo>
                <a:cubicBezTo>
                  <a:pt x="89954" y="1089506"/>
                  <a:pt x="64025" y="997960"/>
                  <a:pt x="52912" y="918056"/>
                </a:cubicBezTo>
                <a:cubicBezTo>
                  <a:pt x="41800" y="838152"/>
                  <a:pt x="14812" y="703743"/>
                  <a:pt x="14812" y="556106"/>
                </a:cubicBezTo>
                <a:cubicBezTo>
                  <a:pt x="14812" y="408469"/>
                  <a:pt x="42329" y="16885"/>
                  <a:pt x="40212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308E5E56-41E8-ED12-28BD-EC9E7D4781CD}"/>
              </a:ext>
            </a:extLst>
          </p:cNvPr>
          <p:cNvSpPr/>
          <p:nvPr/>
        </p:nvSpPr>
        <p:spPr>
          <a:xfrm>
            <a:off x="4791075" y="5864225"/>
            <a:ext cx="369559" cy="792848"/>
          </a:xfrm>
          <a:custGeom>
            <a:avLst/>
            <a:gdLst>
              <a:gd name="connsiteX0" fmla="*/ 0 w 369559"/>
              <a:gd name="connsiteY0" fmla="*/ 0 h 792848"/>
              <a:gd name="connsiteX1" fmla="*/ 133350 w 369559"/>
              <a:gd name="connsiteY1" fmla="*/ 377825 h 792848"/>
              <a:gd name="connsiteX2" fmla="*/ 228600 w 369559"/>
              <a:gd name="connsiteY2" fmla="*/ 539750 h 792848"/>
              <a:gd name="connsiteX3" fmla="*/ 203200 w 369559"/>
              <a:gd name="connsiteY3" fmla="*/ 473075 h 792848"/>
              <a:gd name="connsiteX4" fmla="*/ 368300 w 369559"/>
              <a:gd name="connsiteY4" fmla="*/ 790575 h 792848"/>
              <a:gd name="connsiteX5" fmla="*/ 273050 w 369559"/>
              <a:gd name="connsiteY5" fmla="*/ 606425 h 792848"/>
              <a:gd name="connsiteX6" fmla="*/ 158750 w 369559"/>
              <a:gd name="connsiteY6" fmla="*/ 431800 h 792848"/>
              <a:gd name="connsiteX7" fmla="*/ 101600 w 369559"/>
              <a:gd name="connsiteY7" fmla="*/ 257175 h 792848"/>
              <a:gd name="connsiteX8" fmla="*/ 0 w 369559"/>
              <a:gd name="connsiteY8" fmla="*/ 0 h 79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559" h="792848">
                <a:moveTo>
                  <a:pt x="0" y="0"/>
                </a:moveTo>
                <a:cubicBezTo>
                  <a:pt x="47625" y="143933"/>
                  <a:pt x="95250" y="287867"/>
                  <a:pt x="133350" y="377825"/>
                </a:cubicBezTo>
                <a:cubicBezTo>
                  <a:pt x="171450" y="467783"/>
                  <a:pt x="216958" y="523875"/>
                  <a:pt x="228600" y="539750"/>
                </a:cubicBezTo>
                <a:cubicBezTo>
                  <a:pt x="240242" y="555625"/>
                  <a:pt x="179917" y="431271"/>
                  <a:pt x="203200" y="473075"/>
                </a:cubicBezTo>
                <a:cubicBezTo>
                  <a:pt x="226483" y="514879"/>
                  <a:pt x="356658" y="768350"/>
                  <a:pt x="368300" y="790575"/>
                </a:cubicBezTo>
                <a:cubicBezTo>
                  <a:pt x="379942" y="812800"/>
                  <a:pt x="307975" y="666221"/>
                  <a:pt x="273050" y="606425"/>
                </a:cubicBezTo>
                <a:cubicBezTo>
                  <a:pt x="238125" y="546629"/>
                  <a:pt x="187325" y="490008"/>
                  <a:pt x="158750" y="431800"/>
                </a:cubicBezTo>
                <a:cubicBezTo>
                  <a:pt x="130175" y="373592"/>
                  <a:pt x="101600" y="257175"/>
                  <a:pt x="101600" y="257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8E8B0680-800A-B136-5D05-6B217D6E7FEE}"/>
              </a:ext>
            </a:extLst>
          </p:cNvPr>
          <p:cNvSpPr/>
          <p:nvPr/>
        </p:nvSpPr>
        <p:spPr>
          <a:xfrm>
            <a:off x="6199877" y="2424500"/>
            <a:ext cx="998037" cy="369842"/>
          </a:xfrm>
          <a:custGeom>
            <a:avLst/>
            <a:gdLst>
              <a:gd name="connsiteX0" fmla="*/ 898 w 998037"/>
              <a:gd name="connsiteY0" fmla="*/ 369500 h 369842"/>
              <a:gd name="connsiteX1" fmla="*/ 346973 w 998037"/>
              <a:gd name="connsiteY1" fmla="*/ 77400 h 369842"/>
              <a:gd name="connsiteX2" fmla="*/ 248548 w 998037"/>
              <a:gd name="connsiteY2" fmla="*/ 188525 h 369842"/>
              <a:gd name="connsiteX3" fmla="*/ 508898 w 998037"/>
              <a:gd name="connsiteY3" fmla="*/ 74225 h 369842"/>
              <a:gd name="connsiteX4" fmla="*/ 394598 w 998037"/>
              <a:gd name="connsiteY4" fmla="*/ 207575 h 369842"/>
              <a:gd name="connsiteX5" fmla="*/ 635898 w 998037"/>
              <a:gd name="connsiteY5" fmla="*/ 71050 h 369842"/>
              <a:gd name="connsiteX6" fmla="*/ 591448 w 998037"/>
              <a:gd name="connsiteY6" fmla="*/ 140900 h 369842"/>
              <a:gd name="connsiteX7" fmla="*/ 912123 w 998037"/>
              <a:gd name="connsiteY7" fmla="*/ 52000 h 369842"/>
              <a:gd name="connsiteX8" fmla="*/ 778773 w 998037"/>
              <a:gd name="connsiteY8" fmla="*/ 179000 h 369842"/>
              <a:gd name="connsiteX9" fmla="*/ 997848 w 998037"/>
              <a:gd name="connsiteY9" fmla="*/ 1200 h 369842"/>
              <a:gd name="connsiteX10" fmla="*/ 734323 w 998037"/>
              <a:gd name="connsiteY10" fmla="*/ 105975 h 369842"/>
              <a:gd name="connsiteX11" fmla="*/ 423173 w 998037"/>
              <a:gd name="connsiteY11" fmla="*/ 201225 h 369842"/>
              <a:gd name="connsiteX12" fmla="*/ 439048 w 998037"/>
              <a:gd name="connsiteY12" fmla="*/ 128200 h 369842"/>
              <a:gd name="connsiteX13" fmla="*/ 232673 w 998037"/>
              <a:gd name="connsiteY13" fmla="*/ 185350 h 369842"/>
              <a:gd name="connsiteX14" fmla="*/ 245373 w 998037"/>
              <a:gd name="connsiteY14" fmla="*/ 137725 h 369842"/>
              <a:gd name="connsiteX15" fmla="*/ 898 w 998037"/>
              <a:gd name="connsiteY15" fmla="*/ 369500 h 3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98037" h="369842">
                <a:moveTo>
                  <a:pt x="898" y="369500"/>
                </a:moveTo>
                <a:cubicBezTo>
                  <a:pt x="17831" y="359446"/>
                  <a:pt x="305698" y="107562"/>
                  <a:pt x="346973" y="77400"/>
                </a:cubicBezTo>
                <a:cubicBezTo>
                  <a:pt x="388248" y="47238"/>
                  <a:pt x="221561" y="189054"/>
                  <a:pt x="248548" y="188525"/>
                </a:cubicBezTo>
                <a:cubicBezTo>
                  <a:pt x="275535" y="187996"/>
                  <a:pt x="484556" y="71050"/>
                  <a:pt x="508898" y="74225"/>
                </a:cubicBezTo>
                <a:cubicBezTo>
                  <a:pt x="533240" y="77400"/>
                  <a:pt x="373431" y="208104"/>
                  <a:pt x="394598" y="207575"/>
                </a:cubicBezTo>
                <a:cubicBezTo>
                  <a:pt x="415765" y="207046"/>
                  <a:pt x="603090" y="82162"/>
                  <a:pt x="635898" y="71050"/>
                </a:cubicBezTo>
                <a:cubicBezTo>
                  <a:pt x="668706" y="59937"/>
                  <a:pt x="545411" y="144075"/>
                  <a:pt x="591448" y="140900"/>
                </a:cubicBezTo>
                <a:cubicBezTo>
                  <a:pt x="637485" y="137725"/>
                  <a:pt x="880902" y="45650"/>
                  <a:pt x="912123" y="52000"/>
                </a:cubicBezTo>
                <a:cubicBezTo>
                  <a:pt x="943344" y="58350"/>
                  <a:pt x="764485" y="187467"/>
                  <a:pt x="778773" y="179000"/>
                </a:cubicBezTo>
                <a:cubicBezTo>
                  <a:pt x="793061" y="170533"/>
                  <a:pt x="1005256" y="13371"/>
                  <a:pt x="997848" y="1200"/>
                </a:cubicBezTo>
                <a:cubicBezTo>
                  <a:pt x="990440" y="-10971"/>
                  <a:pt x="830102" y="72638"/>
                  <a:pt x="734323" y="105975"/>
                </a:cubicBezTo>
                <a:cubicBezTo>
                  <a:pt x="638544" y="139312"/>
                  <a:pt x="472386" y="197521"/>
                  <a:pt x="423173" y="201225"/>
                </a:cubicBezTo>
                <a:cubicBezTo>
                  <a:pt x="373961" y="204929"/>
                  <a:pt x="470798" y="130846"/>
                  <a:pt x="439048" y="128200"/>
                </a:cubicBezTo>
                <a:cubicBezTo>
                  <a:pt x="407298" y="125554"/>
                  <a:pt x="264952" y="183763"/>
                  <a:pt x="232673" y="185350"/>
                </a:cubicBezTo>
                <a:cubicBezTo>
                  <a:pt x="200394" y="186937"/>
                  <a:pt x="279240" y="110208"/>
                  <a:pt x="245373" y="137725"/>
                </a:cubicBezTo>
                <a:cubicBezTo>
                  <a:pt x="211506" y="165242"/>
                  <a:pt x="-16035" y="379554"/>
                  <a:pt x="898" y="369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0F69891C-E2F3-1F2B-E8F4-0D6F85EC6706}"/>
              </a:ext>
            </a:extLst>
          </p:cNvPr>
          <p:cNvSpPr/>
          <p:nvPr/>
        </p:nvSpPr>
        <p:spPr>
          <a:xfrm>
            <a:off x="7289458" y="2656296"/>
            <a:ext cx="339076" cy="1214140"/>
          </a:xfrm>
          <a:custGeom>
            <a:avLst/>
            <a:gdLst>
              <a:gd name="connsiteX0" fmla="*/ 342 w 339076"/>
              <a:gd name="connsiteY0" fmla="*/ 77379 h 1214140"/>
              <a:gd name="connsiteX1" fmla="*/ 279742 w 339076"/>
              <a:gd name="connsiteY1" fmla="*/ 394879 h 1214140"/>
              <a:gd name="connsiteX2" fmla="*/ 219417 w 339076"/>
              <a:gd name="connsiteY2" fmla="*/ 391704 h 1214140"/>
              <a:gd name="connsiteX3" fmla="*/ 292442 w 339076"/>
              <a:gd name="connsiteY3" fmla="*/ 540929 h 1214140"/>
              <a:gd name="connsiteX4" fmla="*/ 257517 w 339076"/>
              <a:gd name="connsiteY4" fmla="*/ 566329 h 1214140"/>
              <a:gd name="connsiteX5" fmla="*/ 298792 w 339076"/>
              <a:gd name="connsiteY5" fmla="*/ 744129 h 1214140"/>
              <a:gd name="connsiteX6" fmla="*/ 251167 w 339076"/>
              <a:gd name="connsiteY6" fmla="*/ 699679 h 1214140"/>
              <a:gd name="connsiteX7" fmla="*/ 336892 w 339076"/>
              <a:gd name="connsiteY7" fmla="*/ 902879 h 1214140"/>
              <a:gd name="connsiteX8" fmla="*/ 314667 w 339076"/>
              <a:gd name="connsiteY8" fmla="*/ 864779 h 1214140"/>
              <a:gd name="connsiteX9" fmla="*/ 327367 w 339076"/>
              <a:gd name="connsiteY9" fmla="*/ 1042579 h 1214140"/>
              <a:gd name="connsiteX10" fmla="*/ 336892 w 339076"/>
              <a:gd name="connsiteY10" fmla="*/ 1214029 h 1214140"/>
              <a:gd name="connsiteX11" fmla="*/ 314667 w 339076"/>
              <a:gd name="connsiteY11" fmla="*/ 1017179 h 1214140"/>
              <a:gd name="connsiteX12" fmla="*/ 289267 w 339076"/>
              <a:gd name="connsiteY12" fmla="*/ 471079 h 1214140"/>
              <a:gd name="connsiteX13" fmla="*/ 254342 w 339076"/>
              <a:gd name="connsiteY13" fmla="*/ 728254 h 1214140"/>
              <a:gd name="connsiteX14" fmla="*/ 247992 w 339076"/>
              <a:gd name="connsiteY14" fmla="*/ 410754 h 1214140"/>
              <a:gd name="connsiteX15" fmla="*/ 89242 w 339076"/>
              <a:gd name="connsiteY15" fmla="*/ 1179 h 1214140"/>
              <a:gd name="connsiteX16" fmla="*/ 219417 w 339076"/>
              <a:gd name="connsiteY16" fmla="*/ 280579 h 1214140"/>
              <a:gd name="connsiteX17" fmla="*/ 342 w 339076"/>
              <a:gd name="connsiteY17" fmla="*/ 77379 h 121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9076" h="1214140">
                <a:moveTo>
                  <a:pt x="342" y="77379"/>
                </a:moveTo>
                <a:cubicBezTo>
                  <a:pt x="10396" y="96429"/>
                  <a:pt x="243230" y="342492"/>
                  <a:pt x="279742" y="394879"/>
                </a:cubicBezTo>
                <a:cubicBezTo>
                  <a:pt x="316254" y="447266"/>
                  <a:pt x="217300" y="367362"/>
                  <a:pt x="219417" y="391704"/>
                </a:cubicBezTo>
                <a:cubicBezTo>
                  <a:pt x="221534" y="416046"/>
                  <a:pt x="286092" y="511825"/>
                  <a:pt x="292442" y="540929"/>
                </a:cubicBezTo>
                <a:cubicBezTo>
                  <a:pt x="298792" y="570033"/>
                  <a:pt x="256459" y="532462"/>
                  <a:pt x="257517" y="566329"/>
                </a:cubicBezTo>
                <a:cubicBezTo>
                  <a:pt x="258575" y="600196"/>
                  <a:pt x="299850" y="721904"/>
                  <a:pt x="298792" y="744129"/>
                </a:cubicBezTo>
                <a:cubicBezTo>
                  <a:pt x="297734" y="766354"/>
                  <a:pt x="244817" y="673221"/>
                  <a:pt x="251167" y="699679"/>
                </a:cubicBezTo>
                <a:cubicBezTo>
                  <a:pt x="257517" y="726137"/>
                  <a:pt x="326309" y="875362"/>
                  <a:pt x="336892" y="902879"/>
                </a:cubicBezTo>
                <a:cubicBezTo>
                  <a:pt x="347475" y="930396"/>
                  <a:pt x="316255" y="841496"/>
                  <a:pt x="314667" y="864779"/>
                </a:cubicBezTo>
                <a:cubicBezTo>
                  <a:pt x="313080" y="888062"/>
                  <a:pt x="323663" y="984371"/>
                  <a:pt x="327367" y="1042579"/>
                </a:cubicBezTo>
                <a:cubicBezTo>
                  <a:pt x="331071" y="1100787"/>
                  <a:pt x="339009" y="1218262"/>
                  <a:pt x="336892" y="1214029"/>
                </a:cubicBezTo>
                <a:cubicBezTo>
                  <a:pt x="334775" y="1209796"/>
                  <a:pt x="322605" y="1141004"/>
                  <a:pt x="314667" y="1017179"/>
                </a:cubicBezTo>
                <a:cubicBezTo>
                  <a:pt x="306730" y="893354"/>
                  <a:pt x="299321" y="519233"/>
                  <a:pt x="289267" y="471079"/>
                </a:cubicBezTo>
                <a:cubicBezTo>
                  <a:pt x="279213" y="422925"/>
                  <a:pt x="261221" y="738308"/>
                  <a:pt x="254342" y="728254"/>
                </a:cubicBezTo>
                <a:cubicBezTo>
                  <a:pt x="247463" y="718200"/>
                  <a:pt x="275509" y="531933"/>
                  <a:pt x="247992" y="410754"/>
                </a:cubicBezTo>
                <a:cubicBezTo>
                  <a:pt x="220475" y="289575"/>
                  <a:pt x="94004" y="22875"/>
                  <a:pt x="89242" y="1179"/>
                </a:cubicBezTo>
                <a:cubicBezTo>
                  <a:pt x="84480" y="-20517"/>
                  <a:pt x="233705" y="264175"/>
                  <a:pt x="219417" y="280579"/>
                </a:cubicBezTo>
                <a:cubicBezTo>
                  <a:pt x="205129" y="296983"/>
                  <a:pt x="-9712" y="58329"/>
                  <a:pt x="342" y="77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8639E61B-A7A7-5238-1E05-876598845E23}"/>
              </a:ext>
            </a:extLst>
          </p:cNvPr>
          <p:cNvSpPr/>
          <p:nvPr/>
        </p:nvSpPr>
        <p:spPr>
          <a:xfrm>
            <a:off x="7805930" y="4189457"/>
            <a:ext cx="358584" cy="752742"/>
          </a:xfrm>
          <a:custGeom>
            <a:avLst/>
            <a:gdLst>
              <a:gd name="connsiteX0" fmla="*/ 210945 w 358584"/>
              <a:gd name="connsiteY0" fmla="*/ 1543 h 752742"/>
              <a:gd name="connsiteX1" fmla="*/ 229995 w 358584"/>
              <a:gd name="connsiteY1" fmla="*/ 258718 h 752742"/>
              <a:gd name="connsiteX2" fmla="*/ 274445 w 358584"/>
              <a:gd name="connsiteY2" fmla="*/ 446043 h 752742"/>
              <a:gd name="connsiteX3" fmla="*/ 255395 w 358584"/>
              <a:gd name="connsiteY3" fmla="*/ 411118 h 752742"/>
              <a:gd name="connsiteX4" fmla="*/ 344295 w 358584"/>
              <a:gd name="connsiteY4" fmla="*/ 731793 h 752742"/>
              <a:gd name="connsiteX5" fmla="*/ 322070 w 358584"/>
              <a:gd name="connsiteY5" fmla="*/ 677818 h 752742"/>
              <a:gd name="connsiteX6" fmla="*/ 4570 w 358584"/>
              <a:gd name="connsiteY6" fmla="*/ 322218 h 752742"/>
              <a:gd name="connsiteX7" fmla="*/ 141095 w 358584"/>
              <a:gd name="connsiteY7" fmla="*/ 468268 h 752742"/>
              <a:gd name="connsiteX8" fmla="*/ 239520 w 358584"/>
              <a:gd name="connsiteY8" fmla="*/ 582568 h 752742"/>
              <a:gd name="connsiteX9" fmla="*/ 242695 w 358584"/>
              <a:gd name="connsiteY9" fmla="*/ 468268 h 752742"/>
              <a:gd name="connsiteX10" fmla="*/ 239520 w 358584"/>
              <a:gd name="connsiteY10" fmla="*/ 366668 h 752742"/>
              <a:gd name="connsiteX11" fmla="*/ 274445 w 358584"/>
              <a:gd name="connsiteY11" fmla="*/ 582568 h 752742"/>
              <a:gd name="connsiteX12" fmla="*/ 261745 w 358584"/>
              <a:gd name="connsiteY12" fmla="*/ 452393 h 752742"/>
              <a:gd name="connsiteX13" fmla="*/ 156970 w 358584"/>
              <a:gd name="connsiteY13" fmla="*/ 182518 h 752742"/>
              <a:gd name="connsiteX14" fmla="*/ 207770 w 358584"/>
              <a:gd name="connsiteY14" fmla="*/ 290468 h 752742"/>
              <a:gd name="connsiteX15" fmla="*/ 198245 w 358584"/>
              <a:gd name="connsiteY15" fmla="*/ 157118 h 752742"/>
              <a:gd name="connsiteX16" fmla="*/ 210945 w 358584"/>
              <a:gd name="connsiteY16" fmla="*/ 1543 h 75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584" h="752742">
                <a:moveTo>
                  <a:pt x="210945" y="1543"/>
                </a:moveTo>
                <a:cubicBezTo>
                  <a:pt x="216237" y="18476"/>
                  <a:pt x="219412" y="184635"/>
                  <a:pt x="229995" y="258718"/>
                </a:cubicBezTo>
                <a:cubicBezTo>
                  <a:pt x="240578" y="332801"/>
                  <a:pt x="270212" y="420643"/>
                  <a:pt x="274445" y="446043"/>
                </a:cubicBezTo>
                <a:cubicBezTo>
                  <a:pt x="278678" y="471443"/>
                  <a:pt x="243753" y="363493"/>
                  <a:pt x="255395" y="411118"/>
                </a:cubicBezTo>
                <a:cubicBezTo>
                  <a:pt x="267037" y="458743"/>
                  <a:pt x="333182" y="687343"/>
                  <a:pt x="344295" y="731793"/>
                </a:cubicBezTo>
                <a:cubicBezTo>
                  <a:pt x="355408" y="776243"/>
                  <a:pt x="378691" y="746081"/>
                  <a:pt x="322070" y="677818"/>
                </a:cubicBezTo>
                <a:cubicBezTo>
                  <a:pt x="265449" y="609556"/>
                  <a:pt x="34732" y="357143"/>
                  <a:pt x="4570" y="322218"/>
                </a:cubicBezTo>
                <a:cubicBezTo>
                  <a:pt x="-25593" y="287293"/>
                  <a:pt x="101937" y="424876"/>
                  <a:pt x="141095" y="468268"/>
                </a:cubicBezTo>
                <a:cubicBezTo>
                  <a:pt x="180253" y="511660"/>
                  <a:pt x="222587" y="582568"/>
                  <a:pt x="239520" y="582568"/>
                </a:cubicBezTo>
                <a:cubicBezTo>
                  <a:pt x="256453" y="582568"/>
                  <a:pt x="242695" y="504251"/>
                  <a:pt x="242695" y="468268"/>
                </a:cubicBezTo>
                <a:cubicBezTo>
                  <a:pt x="242695" y="432285"/>
                  <a:pt x="234228" y="347618"/>
                  <a:pt x="239520" y="366668"/>
                </a:cubicBezTo>
                <a:cubicBezTo>
                  <a:pt x="244812" y="385718"/>
                  <a:pt x="270741" y="568281"/>
                  <a:pt x="274445" y="582568"/>
                </a:cubicBezTo>
                <a:cubicBezTo>
                  <a:pt x="278149" y="596855"/>
                  <a:pt x="281324" y="519068"/>
                  <a:pt x="261745" y="452393"/>
                </a:cubicBezTo>
                <a:cubicBezTo>
                  <a:pt x="242166" y="385718"/>
                  <a:pt x="165966" y="209505"/>
                  <a:pt x="156970" y="182518"/>
                </a:cubicBezTo>
                <a:cubicBezTo>
                  <a:pt x="147974" y="155531"/>
                  <a:pt x="200891" y="294701"/>
                  <a:pt x="207770" y="290468"/>
                </a:cubicBezTo>
                <a:cubicBezTo>
                  <a:pt x="214649" y="286235"/>
                  <a:pt x="203007" y="202626"/>
                  <a:pt x="198245" y="157118"/>
                </a:cubicBezTo>
                <a:cubicBezTo>
                  <a:pt x="193483" y="111610"/>
                  <a:pt x="205653" y="-15390"/>
                  <a:pt x="210945" y="1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C58F1057-EA41-7329-9CD3-C7D9940F20C6}"/>
              </a:ext>
            </a:extLst>
          </p:cNvPr>
          <p:cNvSpPr/>
          <p:nvPr/>
        </p:nvSpPr>
        <p:spPr>
          <a:xfrm>
            <a:off x="8085613" y="4164120"/>
            <a:ext cx="96432" cy="897279"/>
          </a:xfrm>
          <a:custGeom>
            <a:avLst/>
            <a:gdLst>
              <a:gd name="connsiteX0" fmla="*/ 83662 w 96432"/>
              <a:gd name="connsiteY0" fmla="*/ 1480 h 897279"/>
              <a:gd name="connsiteX1" fmla="*/ 42387 w 96432"/>
              <a:gd name="connsiteY1" fmla="*/ 309455 h 897279"/>
              <a:gd name="connsiteX2" fmla="*/ 80487 w 96432"/>
              <a:gd name="connsiteY2" fmla="*/ 220555 h 897279"/>
              <a:gd name="connsiteX3" fmla="*/ 58262 w 96432"/>
              <a:gd name="connsiteY3" fmla="*/ 325330 h 897279"/>
              <a:gd name="connsiteX4" fmla="*/ 80487 w 96432"/>
              <a:gd name="connsiteY4" fmla="*/ 506305 h 897279"/>
              <a:gd name="connsiteX5" fmla="*/ 83662 w 96432"/>
              <a:gd name="connsiteY5" fmla="*/ 426930 h 897279"/>
              <a:gd name="connsiteX6" fmla="*/ 96362 w 96432"/>
              <a:gd name="connsiteY6" fmla="*/ 887305 h 897279"/>
              <a:gd name="connsiteX7" fmla="*/ 77312 w 96432"/>
              <a:gd name="connsiteY7" fmla="*/ 703155 h 897279"/>
              <a:gd name="connsiteX8" fmla="*/ 1112 w 96432"/>
              <a:gd name="connsiteY8" fmla="*/ 239605 h 897279"/>
              <a:gd name="connsiteX9" fmla="*/ 32862 w 96432"/>
              <a:gd name="connsiteY9" fmla="*/ 357080 h 897279"/>
              <a:gd name="connsiteX10" fmla="*/ 45562 w 96432"/>
              <a:gd name="connsiteY10" fmla="*/ 198330 h 897279"/>
              <a:gd name="connsiteX11" fmla="*/ 83662 w 96432"/>
              <a:gd name="connsiteY11" fmla="*/ 1480 h 89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432" h="897279">
                <a:moveTo>
                  <a:pt x="83662" y="1480"/>
                </a:moveTo>
                <a:cubicBezTo>
                  <a:pt x="83133" y="20001"/>
                  <a:pt x="42916" y="272943"/>
                  <a:pt x="42387" y="309455"/>
                </a:cubicBezTo>
                <a:cubicBezTo>
                  <a:pt x="41858" y="345967"/>
                  <a:pt x="77841" y="217909"/>
                  <a:pt x="80487" y="220555"/>
                </a:cubicBezTo>
                <a:cubicBezTo>
                  <a:pt x="83133" y="223201"/>
                  <a:pt x="58262" y="277705"/>
                  <a:pt x="58262" y="325330"/>
                </a:cubicBezTo>
                <a:cubicBezTo>
                  <a:pt x="58262" y="372955"/>
                  <a:pt x="76254" y="489372"/>
                  <a:pt x="80487" y="506305"/>
                </a:cubicBezTo>
                <a:cubicBezTo>
                  <a:pt x="84720" y="523238"/>
                  <a:pt x="81016" y="363430"/>
                  <a:pt x="83662" y="426930"/>
                </a:cubicBezTo>
                <a:cubicBezTo>
                  <a:pt x="86308" y="490430"/>
                  <a:pt x="97420" y="841268"/>
                  <a:pt x="96362" y="887305"/>
                </a:cubicBezTo>
                <a:cubicBezTo>
                  <a:pt x="95304" y="933342"/>
                  <a:pt x="93187" y="811105"/>
                  <a:pt x="77312" y="703155"/>
                </a:cubicBezTo>
                <a:cubicBezTo>
                  <a:pt x="61437" y="595205"/>
                  <a:pt x="8520" y="297284"/>
                  <a:pt x="1112" y="239605"/>
                </a:cubicBezTo>
                <a:cubicBezTo>
                  <a:pt x="-6296" y="181926"/>
                  <a:pt x="25454" y="363959"/>
                  <a:pt x="32862" y="357080"/>
                </a:cubicBezTo>
                <a:cubicBezTo>
                  <a:pt x="40270" y="350201"/>
                  <a:pt x="38154" y="253363"/>
                  <a:pt x="45562" y="198330"/>
                </a:cubicBezTo>
                <a:cubicBezTo>
                  <a:pt x="52970" y="143297"/>
                  <a:pt x="84191" y="-17041"/>
                  <a:pt x="83662" y="1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DA779208-4225-6B45-522A-4095D7E93633}"/>
              </a:ext>
            </a:extLst>
          </p:cNvPr>
          <p:cNvSpPr/>
          <p:nvPr/>
        </p:nvSpPr>
        <p:spPr>
          <a:xfrm>
            <a:off x="8067664" y="4712837"/>
            <a:ext cx="178341" cy="1031136"/>
          </a:xfrm>
          <a:custGeom>
            <a:avLst/>
            <a:gdLst>
              <a:gd name="connsiteX0" fmla="*/ 177811 w 178341"/>
              <a:gd name="connsiteY0" fmla="*/ 2038 h 1031136"/>
              <a:gd name="connsiteX1" fmla="*/ 41286 w 178341"/>
              <a:gd name="connsiteY1" fmla="*/ 487813 h 1031136"/>
              <a:gd name="connsiteX2" fmla="*/ 95261 w 178341"/>
              <a:gd name="connsiteY2" fmla="*/ 437013 h 1031136"/>
              <a:gd name="connsiteX3" fmla="*/ 31761 w 178341"/>
              <a:gd name="connsiteY3" fmla="*/ 637038 h 1031136"/>
              <a:gd name="connsiteX4" fmla="*/ 22236 w 178341"/>
              <a:gd name="connsiteY4" fmla="*/ 1024388 h 1031136"/>
              <a:gd name="connsiteX5" fmla="*/ 11 w 178341"/>
              <a:gd name="connsiteY5" fmla="*/ 856113 h 1031136"/>
              <a:gd name="connsiteX6" fmla="*/ 25411 w 178341"/>
              <a:gd name="connsiteY6" fmla="*/ 513213 h 1031136"/>
              <a:gd name="connsiteX7" fmla="*/ 25411 w 178341"/>
              <a:gd name="connsiteY7" fmla="*/ 583063 h 1031136"/>
              <a:gd name="connsiteX8" fmla="*/ 85736 w 178341"/>
              <a:gd name="connsiteY8" fmla="*/ 236988 h 1031136"/>
              <a:gd name="connsiteX9" fmla="*/ 88911 w 178341"/>
              <a:gd name="connsiteY9" fmla="*/ 310013 h 1031136"/>
              <a:gd name="connsiteX10" fmla="*/ 177811 w 178341"/>
              <a:gd name="connsiteY10" fmla="*/ 2038 h 103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341" h="1031136">
                <a:moveTo>
                  <a:pt x="177811" y="2038"/>
                </a:moveTo>
                <a:cubicBezTo>
                  <a:pt x="169874" y="31671"/>
                  <a:pt x="55044" y="415317"/>
                  <a:pt x="41286" y="487813"/>
                </a:cubicBezTo>
                <a:cubicBezTo>
                  <a:pt x="27528" y="560309"/>
                  <a:pt x="96848" y="412142"/>
                  <a:pt x="95261" y="437013"/>
                </a:cubicBezTo>
                <a:cubicBezTo>
                  <a:pt x="93673" y="461884"/>
                  <a:pt x="43932" y="539142"/>
                  <a:pt x="31761" y="637038"/>
                </a:cubicBezTo>
                <a:cubicBezTo>
                  <a:pt x="19590" y="734934"/>
                  <a:pt x="27528" y="987875"/>
                  <a:pt x="22236" y="1024388"/>
                </a:cubicBezTo>
                <a:cubicBezTo>
                  <a:pt x="16944" y="1060901"/>
                  <a:pt x="-518" y="941309"/>
                  <a:pt x="11" y="856113"/>
                </a:cubicBezTo>
                <a:cubicBezTo>
                  <a:pt x="540" y="770917"/>
                  <a:pt x="21178" y="558721"/>
                  <a:pt x="25411" y="513213"/>
                </a:cubicBezTo>
                <a:cubicBezTo>
                  <a:pt x="29644" y="467705"/>
                  <a:pt x="15357" y="629101"/>
                  <a:pt x="25411" y="583063"/>
                </a:cubicBezTo>
                <a:cubicBezTo>
                  <a:pt x="35465" y="537026"/>
                  <a:pt x="75153" y="282496"/>
                  <a:pt x="85736" y="236988"/>
                </a:cubicBezTo>
                <a:cubicBezTo>
                  <a:pt x="96319" y="191480"/>
                  <a:pt x="75682" y="344938"/>
                  <a:pt x="88911" y="310013"/>
                </a:cubicBezTo>
                <a:cubicBezTo>
                  <a:pt x="102140" y="275088"/>
                  <a:pt x="185748" y="-27595"/>
                  <a:pt x="177811" y="2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444E0688-F177-0520-CE52-D8AB4D23616C}"/>
              </a:ext>
            </a:extLst>
          </p:cNvPr>
          <p:cNvSpPr/>
          <p:nvPr/>
        </p:nvSpPr>
        <p:spPr>
          <a:xfrm>
            <a:off x="8213522" y="4089382"/>
            <a:ext cx="511902" cy="538930"/>
          </a:xfrm>
          <a:custGeom>
            <a:avLst/>
            <a:gdLst>
              <a:gd name="connsiteX0" fmla="*/ 203 w 511902"/>
              <a:gd name="connsiteY0" fmla="*/ 18 h 538930"/>
              <a:gd name="connsiteX1" fmla="*/ 489153 w 511902"/>
              <a:gd name="connsiteY1" fmla="*/ 244493 h 538930"/>
              <a:gd name="connsiteX2" fmla="*/ 368503 w 511902"/>
              <a:gd name="connsiteY2" fmla="*/ 250843 h 538930"/>
              <a:gd name="connsiteX3" fmla="*/ 508203 w 511902"/>
              <a:gd name="connsiteY3" fmla="*/ 365143 h 538930"/>
              <a:gd name="connsiteX4" fmla="*/ 422478 w 511902"/>
              <a:gd name="connsiteY4" fmla="*/ 387368 h 538930"/>
              <a:gd name="connsiteX5" fmla="*/ 511378 w 511902"/>
              <a:gd name="connsiteY5" fmla="*/ 536593 h 538930"/>
              <a:gd name="connsiteX6" fmla="*/ 371678 w 511902"/>
              <a:gd name="connsiteY6" fmla="*/ 254018 h 538930"/>
              <a:gd name="connsiteX7" fmla="*/ 387553 w 511902"/>
              <a:gd name="connsiteY7" fmla="*/ 273068 h 538930"/>
              <a:gd name="connsiteX8" fmla="*/ 457403 w 511902"/>
              <a:gd name="connsiteY8" fmla="*/ 330218 h 538930"/>
              <a:gd name="connsiteX9" fmla="*/ 428828 w 511902"/>
              <a:gd name="connsiteY9" fmla="*/ 231793 h 538930"/>
              <a:gd name="connsiteX10" fmla="*/ 203 w 511902"/>
              <a:gd name="connsiteY10" fmla="*/ 18 h 53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902" h="538930">
                <a:moveTo>
                  <a:pt x="203" y="18"/>
                </a:moveTo>
                <a:cubicBezTo>
                  <a:pt x="10257" y="2135"/>
                  <a:pt x="427770" y="202689"/>
                  <a:pt x="489153" y="244493"/>
                </a:cubicBezTo>
                <a:cubicBezTo>
                  <a:pt x="550536" y="286297"/>
                  <a:pt x="365328" y="230735"/>
                  <a:pt x="368503" y="250843"/>
                </a:cubicBezTo>
                <a:cubicBezTo>
                  <a:pt x="371678" y="270951"/>
                  <a:pt x="499207" y="342389"/>
                  <a:pt x="508203" y="365143"/>
                </a:cubicBezTo>
                <a:cubicBezTo>
                  <a:pt x="517199" y="387897"/>
                  <a:pt x="421949" y="358793"/>
                  <a:pt x="422478" y="387368"/>
                </a:cubicBezTo>
                <a:cubicBezTo>
                  <a:pt x="423007" y="415943"/>
                  <a:pt x="519845" y="558818"/>
                  <a:pt x="511378" y="536593"/>
                </a:cubicBezTo>
                <a:cubicBezTo>
                  <a:pt x="502911" y="514368"/>
                  <a:pt x="392315" y="297939"/>
                  <a:pt x="371678" y="254018"/>
                </a:cubicBezTo>
                <a:cubicBezTo>
                  <a:pt x="351041" y="210097"/>
                  <a:pt x="373266" y="260368"/>
                  <a:pt x="387553" y="273068"/>
                </a:cubicBezTo>
                <a:cubicBezTo>
                  <a:pt x="401841" y="285768"/>
                  <a:pt x="450524" y="337097"/>
                  <a:pt x="457403" y="330218"/>
                </a:cubicBezTo>
                <a:cubicBezTo>
                  <a:pt x="464282" y="323339"/>
                  <a:pt x="501324" y="287355"/>
                  <a:pt x="428828" y="231793"/>
                </a:cubicBezTo>
                <a:cubicBezTo>
                  <a:pt x="356332" y="176231"/>
                  <a:pt x="-9851" y="-2099"/>
                  <a:pt x="203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C6111326-A911-BB85-F120-10EDED3498AB}"/>
              </a:ext>
            </a:extLst>
          </p:cNvPr>
          <p:cNvSpPr/>
          <p:nvPr/>
        </p:nvSpPr>
        <p:spPr>
          <a:xfrm>
            <a:off x="8156376" y="4010021"/>
            <a:ext cx="378025" cy="1041723"/>
          </a:xfrm>
          <a:custGeom>
            <a:avLst/>
            <a:gdLst>
              <a:gd name="connsiteX0" fmla="*/ 199 w 378025"/>
              <a:gd name="connsiteY0" fmla="*/ 4 h 1041723"/>
              <a:gd name="connsiteX1" fmla="*/ 222449 w 378025"/>
              <a:gd name="connsiteY1" fmla="*/ 263529 h 1041723"/>
              <a:gd name="connsiteX2" fmla="*/ 378024 w 378025"/>
              <a:gd name="connsiteY2" fmla="*/ 352429 h 1041723"/>
              <a:gd name="connsiteX3" fmla="*/ 225624 w 378025"/>
              <a:gd name="connsiteY3" fmla="*/ 431804 h 1041723"/>
              <a:gd name="connsiteX4" fmla="*/ 247849 w 378025"/>
              <a:gd name="connsiteY4" fmla="*/ 714379 h 1041723"/>
              <a:gd name="connsiteX5" fmla="*/ 190699 w 378025"/>
              <a:gd name="connsiteY5" fmla="*/ 571504 h 1041723"/>
              <a:gd name="connsiteX6" fmla="*/ 190699 w 378025"/>
              <a:gd name="connsiteY6" fmla="*/ 914404 h 1041723"/>
              <a:gd name="connsiteX7" fmla="*/ 181174 w 378025"/>
              <a:gd name="connsiteY7" fmla="*/ 1038229 h 1041723"/>
              <a:gd name="connsiteX8" fmla="*/ 168474 w 378025"/>
              <a:gd name="connsiteY8" fmla="*/ 796929 h 1041723"/>
              <a:gd name="connsiteX9" fmla="*/ 260549 w 378025"/>
              <a:gd name="connsiteY9" fmla="*/ 304804 h 1041723"/>
              <a:gd name="connsiteX10" fmla="*/ 238324 w 378025"/>
              <a:gd name="connsiteY10" fmla="*/ 476254 h 1041723"/>
              <a:gd name="connsiteX11" fmla="*/ 276424 w 378025"/>
              <a:gd name="connsiteY11" fmla="*/ 368304 h 1041723"/>
              <a:gd name="connsiteX12" fmla="*/ 184349 w 378025"/>
              <a:gd name="connsiteY12" fmla="*/ 257179 h 1041723"/>
              <a:gd name="connsiteX13" fmla="*/ 199 w 378025"/>
              <a:gd name="connsiteY13" fmla="*/ 4 h 104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025" h="1041723">
                <a:moveTo>
                  <a:pt x="199" y="4"/>
                </a:moveTo>
                <a:cubicBezTo>
                  <a:pt x="6549" y="1062"/>
                  <a:pt x="159478" y="204792"/>
                  <a:pt x="222449" y="263529"/>
                </a:cubicBezTo>
                <a:cubicBezTo>
                  <a:pt x="285420" y="322266"/>
                  <a:pt x="377495" y="324383"/>
                  <a:pt x="378024" y="352429"/>
                </a:cubicBezTo>
                <a:cubicBezTo>
                  <a:pt x="378553" y="380475"/>
                  <a:pt x="247320" y="371479"/>
                  <a:pt x="225624" y="431804"/>
                </a:cubicBezTo>
                <a:cubicBezTo>
                  <a:pt x="203928" y="492129"/>
                  <a:pt x="253670" y="691096"/>
                  <a:pt x="247849" y="714379"/>
                </a:cubicBezTo>
                <a:cubicBezTo>
                  <a:pt x="242028" y="737662"/>
                  <a:pt x="200224" y="538167"/>
                  <a:pt x="190699" y="571504"/>
                </a:cubicBezTo>
                <a:cubicBezTo>
                  <a:pt x="181174" y="604842"/>
                  <a:pt x="192286" y="836617"/>
                  <a:pt x="190699" y="914404"/>
                </a:cubicBezTo>
                <a:cubicBezTo>
                  <a:pt x="189112" y="992191"/>
                  <a:pt x="184878" y="1057808"/>
                  <a:pt x="181174" y="1038229"/>
                </a:cubicBezTo>
                <a:cubicBezTo>
                  <a:pt x="177470" y="1018650"/>
                  <a:pt x="155245" y="919166"/>
                  <a:pt x="168474" y="796929"/>
                </a:cubicBezTo>
                <a:cubicBezTo>
                  <a:pt x="181703" y="674692"/>
                  <a:pt x="248907" y="358250"/>
                  <a:pt x="260549" y="304804"/>
                </a:cubicBezTo>
                <a:cubicBezTo>
                  <a:pt x="272191" y="251358"/>
                  <a:pt x="235678" y="465671"/>
                  <a:pt x="238324" y="476254"/>
                </a:cubicBezTo>
                <a:cubicBezTo>
                  <a:pt x="240970" y="486837"/>
                  <a:pt x="285420" y="404816"/>
                  <a:pt x="276424" y="368304"/>
                </a:cubicBezTo>
                <a:cubicBezTo>
                  <a:pt x="267428" y="331792"/>
                  <a:pt x="227741" y="314329"/>
                  <a:pt x="184349" y="257179"/>
                </a:cubicBezTo>
                <a:cubicBezTo>
                  <a:pt x="140957" y="200029"/>
                  <a:pt x="-6151" y="-1054"/>
                  <a:pt x="19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F348F1E2-71D3-7592-5A39-921CEA2EAC8C}"/>
              </a:ext>
            </a:extLst>
          </p:cNvPr>
          <p:cNvSpPr/>
          <p:nvPr/>
        </p:nvSpPr>
        <p:spPr>
          <a:xfrm>
            <a:off x="8113644" y="3890446"/>
            <a:ext cx="208040" cy="1230841"/>
          </a:xfrm>
          <a:custGeom>
            <a:avLst/>
            <a:gdLst>
              <a:gd name="connsiteX0" fmla="*/ 11181 w 208040"/>
              <a:gd name="connsiteY0" fmla="*/ 2104 h 1230841"/>
              <a:gd name="connsiteX1" fmla="*/ 135006 w 208040"/>
              <a:gd name="connsiteY1" fmla="*/ 491054 h 1230841"/>
              <a:gd name="connsiteX2" fmla="*/ 150881 w 208040"/>
              <a:gd name="connsiteY2" fmla="*/ 405329 h 1230841"/>
              <a:gd name="connsiteX3" fmla="*/ 154056 w 208040"/>
              <a:gd name="connsiteY3" fmla="*/ 716479 h 1230841"/>
              <a:gd name="connsiteX4" fmla="*/ 179456 w 208040"/>
              <a:gd name="connsiteY4" fmla="*/ 881579 h 1230841"/>
              <a:gd name="connsiteX5" fmla="*/ 179456 w 208040"/>
              <a:gd name="connsiteY5" fmla="*/ 789504 h 1230841"/>
              <a:gd name="connsiteX6" fmla="*/ 115956 w 208040"/>
              <a:gd name="connsiteY6" fmla="*/ 1040329 h 1230841"/>
              <a:gd name="connsiteX7" fmla="*/ 208031 w 208040"/>
              <a:gd name="connsiteY7" fmla="*/ 1230829 h 1230841"/>
              <a:gd name="connsiteX8" fmla="*/ 109606 w 208040"/>
              <a:gd name="connsiteY8" fmla="*/ 1046679 h 1230841"/>
              <a:gd name="connsiteX9" fmla="*/ 109606 w 208040"/>
              <a:gd name="connsiteY9" fmla="*/ 519629 h 1230841"/>
              <a:gd name="connsiteX10" fmla="*/ 147706 w 208040"/>
              <a:gd name="connsiteY10" fmla="*/ 900629 h 1230841"/>
              <a:gd name="connsiteX11" fmla="*/ 182631 w 208040"/>
              <a:gd name="connsiteY11" fmla="*/ 675204 h 1230841"/>
              <a:gd name="connsiteX12" fmla="*/ 192156 w 208040"/>
              <a:gd name="connsiteY12" fmla="*/ 379929 h 1230841"/>
              <a:gd name="connsiteX13" fmla="*/ 163581 w 208040"/>
              <a:gd name="connsiteY13" fmla="*/ 586304 h 1230841"/>
              <a:gd name="connsiteX14" fmla="*/ 115956 w 208040"/>
              <a:gd name="connsiteY14" fmla="*/ 456129 h 1230841"/>
              <a:gd name="connsiteX15" fmla="*/ 1656 w 208040"/>
              <a:gd name="connsiteY15" fmla="*/ 157679 h 1230841"/>
              <a:gd name="connsiteX16" fmla="*/ 46106 w 208040"/>
              <a:gd name="connsiteY16" fmla="*/ 306904 h 1230841"/>
              <a:gd name="connsiteX17" fmla="*/ 11181 w 208040"/>
              <a:gd name="connsiteY17" fmla="*/ 2104 h 12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8040" h="1230841">
                <a:moveTo>
                  <a:pt x="11181" y="2104"/>
                </a:moveTo>
                <a:cubicBezTo>
                  <a:pt x="25998" y="32796"/>
                  <a:pt x="111723" y="423850"/>
                  <a:pt x="135006" y="491054"/>
                </a:cubicBezTo>
                <a:cubicBezTo>
                  <a:pt x="158289" y="558258"/>
                  <a:pt x="147706" y="367758"/>
                  <a:pt x="150881" y="405329"/>
                </a:cubicBezTo>
                <a:cubicBezTo>
                  <a:pt x="154056" y="442900"/>
                  <a:pt x="149294" y="637104"/>
                  <a:pt x="154056" y="716479"/>
                </a:cubicBezTo>
                <a:cubicBezTo>
                  <a:pt x="158818" y="795854"/>
                  <a:pt x="175223" y="869408"/>
                  <a:pt x="179456" y="881579"/>
                </a:cubicBezTo>
                <a:cubicBezTo>
                  <a:pt x="183689" y="893750"/>
                  <a:pt x="190039" y="763046"/>
                  <a:pt x="179456" y="789504"/>
                </a:cubicBezTo>
                <a:cubicBezTo>
                  <a:pt x="168873" y="815962"/>
                  <a:pt x="111194" y="966775"/>
                  <a:pt x="115956" y="1040329"/>
                </a:cubicBezTo>
                <a:cubicBezTo>
                  <a:pt x="120718" y="1113883"/>
                  <a:pt x="209089" y="1229771"/>
                  <a:pt x="208031" y="1230829"/>
                </a:cubicBezTo>
                <a:cubicBezTo>
                  <a:pt x="206973" y="1231887"/>
                  <a:pt x="126010" y="1165212"/>
                  <a:pt x="109606" y="1046679"/>
                </a:cubicBezTo>
                <a:cubicBezTo>
                  <a:pt x="93202" y="928146"/>
                  <a:pt x="103256" y="543971"/>
                  <a:pt x="109606" y="519629"/>
                </a:cubicBezTo>
                <a:cubicBezTo>
                  <a:pt x="115956" y="495287"/>
                  <a:pt x="135535" y="874700"/>
                  <a:pt x="147706" y="900629"/>
                </a:cubicBezTo>
                <a:cubicBezTo>
                  <a:pt x="159877" y="926558"/>
                  <a:pt x="175223" y="761987"/>
                  <a:pt x="182631" y="675204"/>
                </a:cubicBezTo>
                <a:cubicBezTo>
                  <a:pt x="190039" y="588421"/>
                  <a:pt x="195331" y="394746"/>
                  <a:pt x="192156" y="379929"/>
                </a:cubicBezTo>
                <a:cubicBezTo>
                  <a:pt x="188981" y="365112"/>
                  <a:pt x="176281" y="573604"/>
                  <a:pt x="163581" y="586304"/>
                </a:cubicBezTo>
                <a:cubicBezTo>
                  <a:pt x="150881" y="599004"/>
                  <a:pt x="142943" y="527566"/>
                  <a:pt x="115956" y="456129"/>
                </a:cubicBezTo>
                <a:cubicBezTo>
                  <a:pt x="88969" y="384692"/>
                  <a:pt x="13298" y="182550"/>
                  <a:pt x="1656" y="157679"/>
                </a:cubicBezTo>
                <a:cubicBezTo>
                  <a:pt x="-9986" y="132808"/>
                  <a:pt x="43460" y="327541"/>
                  <a:pt x="46106" y="306904"/>
                </a:cubicBezTo>
                <a:cubicBezTo>
                  <a:pt x="48752" y="286267"/>
                  <a:pt x="-3636" y="-28588"/>
                  <a:pt x="11181" y="2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FB38A47F-4631-746B-E54E-E1319B6B7908}"/>
              </a:ext>
            </a:extLst>
          </p:cNvPr>
          <p:cNvSpPr/>
          <p:nvPr/>
        </p:nvSpPr>
        <p:spPr>
          <a:xfrm>
            <a:off x="7620139" y="3268342"/>
            <a:ext cx="387701" cy="713830"/>
          </a:xfrm>
          <a:custGeom>
            <a:avLst/>
            <a:gdLst>
              <a:gd name="connsiteX0" fmla="*/ 41136 w 387701"/>
              <a:gd name="connsiteY0" fmla="*/ 1908 h 713830"/>
              <a:gd name="connsiteX1" fmla="*/ 12561 w 387701"/>
              <a:gd name="connsiteY1" fmla="*/ 287658 h 713830"/>
              <a:gd name="connsiteX2" fmla="*/ 142736 w 387701"/>
              <a:gd name="connsiteY2" fmla="*/ 703583 h 713830"/>
              <a:gd name="connsiteX3" fmla="*/ 98286 w 387701"/>
              <a:gd name="connsiteY3" fmla="*/ 573408 h 713830"/>
              <a:gd name="connsiteX4" fmla="*/ 60186 w 387701"/>
              <a:gd name="connsiteY4" fmla="*/ 424183 h 713830"/>
              <a:gd name="connsiteX5" fmla="*/ 47486 w 387701"/>
              <a:gd name="connsiteY5" fmla="*/ 294008 h 713830"/>
              <a:gd name="connsiteX6" fmla="*/ 158611 w 387701"/>
              <a:gd name="connsiteY6" fmla="*/ 455933 h 713830"/>
              <a:gd name="connsiteX7" fmla="*/ 152261 w 387701"/>
              <a:gd name="connsiteY7" fmla="*/ 379733 h 713830"/>
              <a:gd name="connsiteX8" fmla="*/ 387211 w 387701"/>
              <a:gd name="connsiteY8" fmla="*/ 595633 h 713830"/>
              <a:gd name="connsiteX9" fmla="*/ 209411 w 387701"/>
              <a:gd name="connsiteY9" fmla="*/ 411483 h 713830"/>
              <a:gd name="connsiteX10" fmla="*/ 53836 w 387701"/>
              <a:gd name="connsiteY10" fmla="*/ 224158 h 713830"/>
              <a:gd name="connsiteX11" fmla="*/ 126861 w 387701"/>
              <a:gd name="connsiteY11" fmla="*/ 103508 h 713830"/>
              <a:gd name="connsiteX12" fmla="*/ 3036 w 387701"/>
              <a:gd name="connsiteY12" fmla="*/ 287658 h 713830"/>
              <a:gd name="connsiteX13" fmla="*/ 37961 w 387701"/>
              <a:gd name="connsiteY13" fmla="*/ 167008 h 713830"/>
              <a:gd name="connsiteX14" fmla="*/ 41136 w 387701"/>
              <a:gd name="connsiteY14" fmla="*/ 1908 h 71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1" h="713830">
                <a:moveTo>
                  <a:pt x="41136" y="1908"/>
                </a:moveTo>
                <a:cubicBezTo>
                  <a:pt x="36903" y="22016"/>
                  <a:pt x="-4372" y="170712"/>
                  <a:pt x="12561" y="287658"/>
                </a:cubicBezTo>
                <a:cubicBezTo>
                  <a:pt x="29494" y="404604"/>
                  <a:pt x="128449" y="655958"/>
                  <a:pt x="142736" y="703583"/>
                </a:cubicBezTo>
                <a:cubicBezTo>
                  <a:pt x="157023" y="751208"/>
                  <a:pt x="112044" y="619975"/>
                  <a:pt x="98286" y="573408"/>
                </a:cubicBezTo>
                <a:cubicBezTo>
                  <a:pt x="84528" y="526841"/>
                  <a:pt x="68653" y="470750"/>
                  <a:pt x="60186" y="424183"/>
                </a:cubicBezTo>
                <a:cubicBezTo>
                  <a:pt x="51719" y="377616"/>
                  <a:pt x="31082" y="288716"/>
                  <a:pt x="47486" y="294008"/>
                </a:cubicBezTo>
                <a:cubicBezTo>
                  <a:pt x="63890" y="299300"/>
                  <a:pt x="141149" y="441646"/>
                  <a:pt x="158611" y="455933"/>
                </a:cubicBezTo>
                <a:cubicBezTo>
                  <a:pt x="176073" y="470220"/>
                  <a:pt x="114161" y="356450"/>
                  <a:pt x="152261" y="379733"/>
                </a:cubicBezTo>
                <a:cubicBezTo>
                  <a:pt x="190361" y="403016"/>
                  <a:pt x="377686" y="590341"/>
                  <a:pt x="387211" y="595633"/>
                </a:cubicBezTo>
                <a:cubicBezTo>
                  <a:pt x="396736" y="600925"/>
                  <a:pt x="264974" y="473396"/>
                  <a:pt x="209411" y="411483"/>
                </a:cubicBezTo>
                <a:cubicBezTo>
                  <a:pt x="153849" y="349571"/>
                  <a:pt x="67594" y="275487"/>
                  <a:pt x="53836" y="224158"/>
                </a:cubicBezTo>
                <a:cubicBezTo>
                  <a:pt x="40078" y="172829"/>
                  <a:pt x="135328" y="92925"/>
                  <a:pt x="126861" y="103508"/>
                </a:cubicBezTo>
                <a:cubicBezTo>
                  <a:pt x="118394" y="114091"/>
                  <a:pt x="17853" y="277075"/>
                  <a:pt x="3036" y="287658"/>
                </a:cubicBezTo>
                <a:cubicBezTo>
                  <a:pt x="-11781" y="298241"/>
                  <a:pt x="32140" y="207754"/>
                  <a:pt x="37961" y="167008"/>
                </a:cubicBezTo>
                <a:cubicBezTo>
                  <a:pt x="43782" y="126262"/>
                  <a:pt x="45369" y="-18200"/>
                  <a:pt x="41136" y="1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8653DB01-77E1-E1B0-06F8-73CA48728923}"/>
              </a:ext>
            </a:extLst>
          </p:cNvPr>
          <p:cNvSpPr/>
          <p:nvPr/>
        </p:nvSpPr>
        <p:spPr>
          <a:xfrm>
            <a:off x="6368154" y="3369344"/>
            <a:ext cx="637979" cy="397677"/>
          </a:xfrm>
          <a:custGeom>
            <a:avLst/>
            <a:gdLst>
              <a:gd name="connsiteX0" fmla="*/ 32646 w 637979"/>
              <a:gd name="connsiteY0" fmla="*/ 1089 h 397677"/>
              <a:gd name="connsiteX1" fmla="*/ 62874 w 637979"/>
              <a:gd name="connsiteY1" fmla="*/ 197572 h 397677"/>
              <a:gd name="connsiteX2" fmla="*/ 25089 w 637979"/>
              <a:gd name="connsiteY2" fmla="*/ 394054 h 397677"/>
              <a:gd name="connsiteX3" fmla="*/ 146001 w 637979"/>
              <a:gd name="connsiteY3" fmla="*/ 318484 h 397677"/>
              <a:gd name="connsiteX4" fmla="*/ 251800 w 637979"/>
              <a:gd name="connsiteY4" fmla="*/ 235357 h 397677"/>
              <a:gd name="connsiteX5" fmla="*/ 629651 w 637979"/>
              <a:gd name="connsiteY5" fmla="*/ 106887 h 397677"/>
              <a:gd name="connsiteX6" fmla="*/ 493625 w 637979"/>
              <a:gd name="connsiteY6" fmla="*/ 174901 h 397677"/>
              <a:gd name="connsiteX7" fmla="*/ 266914 w 637979"/>
              <a:gd name="connsiteY7" fmla="*/ 273142 h 397677"/>
              <a:gd name="connsiteX8" fmla="*/ 357598 w 637979"/>
              <a:gd name="connsiteY8" fmla="*/ 318484 h 397677"/>
              <a:gd name="connsiteX9" fmla="*/ 259357 w 637979"/>
              <a:gd name="connsiteY9" fmla="*/ 280699 h 397677"/>
              <a:gd name="connsiteX10" fmla="*/ 9975 w 637979"/>
              <a:gd name="connsiteY10" fmla="*/ 378940 h 397677"/>
              <a:gd name="connsiteX11" fmla="*/ 47760 w 637979"/>
              <a:gd name="connsiteY11" fmla="*/ 288256 h 397677"/>
              <a:gd name="connsiteX12" fmla="*/ 32646 w 637979"/>
              <a:gd name="connsiteY12" fmla="*/ 1089 h 39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7979" h="397677">
                <a:moveTo>
                  <a:pt x="32646" y="1089"/>
                </a:moveTo>
                <a:cubicBezTo>
                  <a:pt x="35165" y="-14025"/>
                  <a:pt x="64133" y="132078"/>
                  <a:pt x="62874" y="197572"/>
                </a:cubicBezTo>
                <a:cubicBezTo>
                  <a:pt x="61615" y="263066"/>
                  <a:pt x="11235" y="373902"/>
                  <a:pt x="25089" y="394054"/>
                </a:cubicBezTo>
                <a:cubicBezTo>
                  <a:pt x="38943" y="414206"/>
                  <a:pt x="108216" y="344934"/>
                  <a:pt x="146001" y="318484"/>
                </a:cubicBezTo>
                <a:cubicBezTo>
                  <a:pt x="183786" y="292035"/>
                  <a:pt x="171192" y="270623"/>
                  <a:pt x="251800" y="235357"/>
                </a:cubicBezTo>
                <a:cubicBezTo>
                  <a:pt x="332408" y="200091"/>
                  <a:pt x="589347" y="116963"/>
                  <a:pt x="629651" y="106887"/>
                </a:cubicBezTo>
                <a:cubicBezTo>
                  <a:pt x="669955" y="96811"/>
                  <a:pt x="554081" y="147192"/>
                  <a:pt x="493625" y="174901"/>
                </a:cubicBezTo>
                <a:cubicBezTo>
                  <a:pt x="433169" y="202610"/>
                  <a:pt x="289585" y="249211"/>
                  <a:pt x="266914" y="273142"/>
                </a:cubicBezTo>
                <a:cubicBezTo>
                  <a:pt x="244243" y="297073"/>
                  <a:pt x="358857" y="317225"/>
                  <a:pt x="357598" y="318484"/>
                </a:cubicBezTo>
                <a:cubicBezTo>
                  <a:pt x="356339" y="319743"/>
                  <a:pt x="317294" y="270623"/>
                  <a:pt x="259357" y="280699"/>
                </a:cubicBezTo>
                <a:cubicBezTo>
                  <a:pt x="201420" y="290775"/>
                  <a:pt x="45241" y="377681"/>
                  <a:pt x="9975" y="378940"/>
                </a:cubicBezTo>
                <a:cubicBezTo>
                  <a:pt x="-25291" y="380199"/>
                  <a:pt x="43982" y="344934"/>
                  <a:pt x="47760" y="288256"/>
                </a:cubicBezTo>
                <a:cubicBezTo>
                  <a:pt x="51538" y="231578"/>
                  <a:pt x="30127" y="16203"/>
                  <a:pt x="32646" y="1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E44F0A1C-5BFB-74E3-72D7-4C84D1131FA0}"/>
              </a:ext>
            </a:extLst>
          </p:cNvPr>
          <p:cNvSpPr/>
          <p:nvPr/>
        </p:nvSpPr>
        <p:spPr>
          <a:xfrm>
            <a:off x="5648654" y="2682324"/>
            <a:ext cx="231011" cy="348873"/>
          </a:xfrm>
          <a:custGeom>
            <a:avLst/>
            <a:gdLst>
              <a:gd name="connsiteX0" fmla="*/ 230711 w 231011"/>
              <a:gd name="connsiteY0" fmla="*/ 420 h 348873"/>
              <a:gd name="connsiteX1" fmla="*/ 64457 w 231011"/>
              <a:gd name="connsiteY1" fmla="*/ 181788 h 348873"/>
              <a:gd name="connsiteX2" fmla="*/ 11558 w 231011"/>
              <a:gd name="connsiteY2" fmla="*/ 348043 h 348873"/>
              <a:gd name="connsiteX3" fmla="*/ 19115 w 231011"/>
              <a:gd name="connsiteY3" fmla="*/ 234688 h 348873"/>
              <a:gd name="connsiteX4" fmla="*/ 230711 w 231011"/>
              <a:gd name="connsiteY4" fmla="*/ 420 h 3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11" h="348873">
                <a:moveTo>
                  <a:pt x="230711" y="420"/>
                </a:moveTo>
                <a:cubicBezTo>
                  <a:pt x="238268" y="-8397"/>
                  <a:pt x="100983" y="123851"/>
                  <a:pt x="64457" y="181788"/>
                </a:cubicBezTo>
                <a:cubicBezTo>
                  <a:pt x="27931" y="239725"/>
                  <a:pt x="19115" y="339226"/>
                  <a:pt x="11558" y="348043"/>
                </a:cubicBezTo>
                <a:cubicBezTo>
                  <a:pt x="4001" y="356860"/>
                  <a:pt x="-13632" y="293885"/>
                  <a:pt x="19115" y="234688"/>
                </a:cubicBezTo>
                <a:cubicBezTo>
                  <a:pt x="51862" y="175491"/>
                  <a:pt x="223154" y="9237"/>
                  <a:pt x="230711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38311795-1CA6-CBC4-3045-1ACDF812BC77}"/>
              </a:ext>
            </a:extLst>
          </p:cNvPr>
          <p:cNvSpPr/>
          <p:nvPr/>
        </p:nvSpPr>
        <p:spPr>
          <a:xfrm>
            <a:off x="5523738" y="3263971"/>
            <a:ext cx="91294" cy="326633"/>
          </a:xfrm>
          <a:custGeom>
            <a:avLst/>
            <a:gdLst>
              <a:gd name="connsiteX0" fmla="*/ 91131 w 91294"/>
              <a:gd name="connsiteY0" fmla="*/ 664 h 326633"/>
              <a:gd name="connsiteX1" fmla="*/ 23118 w 91294"/>
              <a:gd name="connsiteY1" fmla="*/ 151804 h 326633"/>
              <a:gd name="connsiteX2" fmla="*/ 38232 w 91294"/>
              <a:gd name="connsiteY2" fmla="*/ 325616 h 326633"/>
              <a:gd name="connsiteX3" fmla="*/ 447 w 91294"/>
              <a:gd name="connsiteY3" fmla="*/ 212260 h 326633"/>
              <a:gd name="connsiteX4" fmla="*/ 91131 w 91294"/>
              <a:gd name="connsiteY4" fmla="*/ 664 h 32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94" h="326633">
                <a:moveTo>
                  <a:pt x="91131" y="664"/>
                </a:moveTo>
                <a:cubicBezTo>
                  <a:pt x="94909" y="-9412"/>
                  <a:pt x="31934" y="97646"/>
                  <a:pt x="23118" y="151804"/>
                </a:cubicBezTo>
                <a:cubicBezTo>
                  <a:pt x="14302" y="205962"/>
                  <a:pt x="42010" y="315540"/>
                  <a:pt x="38232" y="325616"/>
                </a:cubicBezTo>
                <a:cubicBezTo>
                  <a:pt x="34454" y="335692"/>
                  <a:pt x="-4591" y="268938"/>
                  <a:pt x="447" y="212260"/>
                </a:cubicBezTo>
                <a:cubicBezTo>
                  <a:pt x="5485" y="155582"/>
                  <a:pt x="87353" y="10740"/>
                  <a:pt x="91131" y="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667AF8A9-C743-01C8-1DA0-F1A3DC3B9206}"/>
              </a:ext>
            </a:extLst>
          </p:cNvPr>
          <p:cNvSpPr/>
          <p:nvPr/>
        </p:nvSpPr>
        <p:spPr>
          <a:xfrm>
            <a:off x="7436098" y="3944761"/>
            <a:ext cx="274923" cy="614016"/>
          </a:xfrm>
          <a:custGeom>
            <a:avLst/>
            <a:gdLst>
              <a:gd name="connsiteX0" fmla="*/ 14 w 274923"/>
              <a:gd name="connsiteY0" fmla="*/ 6 h 614016"/>
              <a:gd name="connsiteX1" fmla="*/ 105813 w 274923"/>
              <a:gd name="connsiteY1" fmla="*/ 196489 h 614016"/>
              <a:gd name="connsiteX2" fmla="*/ 105813 w 274923"/>
              <a:gd name="connsiteY2" fmla="*/ 75576 h 614016"/>
              <a:gd name="connsiteX3" fmla="*/ 256953 w 274923"/>
              <a:gd name="connsiteY3" fmla="*/ 302287 h 614016"/>
              <a:gd name="connsiteX4" fmla="*/ 272067 w 274923"/>
              <a:gd name="connsiteY4" fmla="*/ 612125 h 614016"/>
              <a:gd name="connsiteX5" fmla="*/ 256953 w 274923"/>
              <a:gd name="connsiteY5" fmla="*/ 423199 h 614016"/>
              <a:gd name="connsiteX6" fmla="*/ 128484 w 274923"/>
              <a:gd name="connsiteY6" fmla="*/ 234274 h 614016"/>
              <a:gd name="connsiteX7" fmla="*/ 196497 w 274923"/>
              <a:gd name="connsiteY7" fmla="*/ 287173 h 614016"/>
              <a:gd name="connsiteX8" fmla="*/ 98256 w 274923"/>
              <a:gd name="connsiteY8" fmla="*/ 105804 h 614016"/>
              <a:gd name="connsiteX9" fmla="*/ 98256 w 274923"/>
              <a:gd name="connsiteY9" fmla="*/ 204046 h 614016"/>
              <a:gd name="connsiteX10" fmla="*/ 14 w 274923"/>
              <a:gd name="connsiteY10" fmla="*/ 6 h 61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923" h="614016">
                <a:moveTo>
                  <a:pt x="14" y="6"/>
                </a:moveTo>
                <a:cubicBezTo>
                  <a:pt x="1273" y="-1253"/>
                  <a:pt x="88180" y="183894"/>
                  <a:pt x="105813" y="196489"/>
                </a:cubicBezTo>
                <a:cubicBezTo>
                  <a:pt x="123446" y="209084"/>
                  <a:pt x="80623" y="57943"/>
                  <a:pt x="105813" y="75576"/>
                </a:cubicBezTo>
                <a:cubicBezTo>
                  <a:pt x="131003" y="93209"/>
                  <a:pt x="229244" y="212862"/>
                  <a:pt x="256953" y="302287"/>
                </a:cubicBezTo>
                <a:cubicBezTo>
                  <a:pt x="284662" y="391712"/>
                  <a:pt x="272067" y="591973"/>
                  <a:pt x="272067" y="612125"/>
                </a:cubicBezTo>
                <a:cubicBezTo>
                  <a:pt x="272067" y="632277"/>
                  <a:pt x="280884" y="486174"/>
                  <a:pt x="256953" y="423199"/>
                </a:cubicBezTo>
                <a:cubicBezTo>
                  <a:pt x="233022" y="360224"/>
                  <a:pt x="138560" y="256945"/>
                  <a:pt x="128484" y="234274"/>
                </a:cubicBezTo>
                <a:cubicBezTo>
                  <a:pt x="118408" y="211603"/>
                  <a:pt x="201535" y="308585"/>
                  <a:pt x="196497" y="287173"/>
                </a:cubicBezTo>
                <a:cubicBezTo>
                  <a:pt x="191459" y="265761"/>
                  <a:pt x="114629" y="119658"/>
                  <a:pt x="98256" y="105804"/>
                </a:cubicBezTo>
                <a:cubicBezTo>
                  <a:pt x="81883" y="91950"/>
                  <a:pt x="115889" y="216641"/>
                  <a:pt x="98256" y="204046"/>
                </a:cubicBezTo>
                <a:cubicBezTo>
                  <a:pt x="80623" y="191451"/>
                  <a:pt x="-1245" y="1265"/>
                  <a:pt x="1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5B05489F-03EC-CEE0-21D0-22AC251F418B}"/>
              </a:ext>
            </a:extLst>
          </p:cNvPr>
          <p:cNvSpPr/>
          <p:nvPr/>
        </p:nvSpPr>
        <p:spPr>
          <a:xfrm>
            <a:off x="5704280" y="6975750"/>
            <a:ext cx="1376678" cy="302618"/>
          </a:xfrm>
          <a:custGeom>
            <a:avLst/>
            <a:gdLst>
              <a:gd name="connsiteX0" fmla="*/ 329 w 1376678"/>
              <a:gd name="connsiteY0" fmla="*/ 183586 h 302618"/>
              <a:gd name="connsiteX1" fmla="*/ 471384 w 1376678"/>
              <a:gd name="connsiteY1" fmla="*/ 228614 h 302618"/>
              <a:gd name="connsiteX2" fmla="*/ 346693 w 1376678"/>
              <a:gd name="connsiteY2" fmla="*/ 221686 h 302618"/>
              <a:gd name="connsiteX3" fmla="*/ 790038 w 1376678"/>
              <a:gd name="connsiteY3" fmla="*/ 239005 h 302618"/>
              <a:gd name="connsiteX4" fmla="*/ 672275 w 1376678"/>
              <a:gd name="connsiteY4" fmla="*/ 263250 h 302618"/>
              <a:gd name="connsiteX5" fmla="*/ 1032493 w 1376678"/>
              <a:gd name="connsiteY5" fmla="*/ 162805 h 302618"/>
              <a:gd name="connsiteX6" fmla="*/ 970147 w 1376678"/>
              <a:gd name="connsiteY6" fmla="*/ 207832 h 302618"/>
              <a:gd name="connsiteX7" fmla="*/ 1375393 w 1376678"/>
              <a:gd name="connsiteY7" fmla="*/ 14 h 302618"/>
              <a:gd name="connsiteX8" fmla="*/ 1087911 w 1376678"/>
              <a:gd name="connsiteY8" fmla="*/ 197441 h 302618"/>
              <a:gd name="connsiteX9" fmla="*/ 793502 w 1376678"/>
              <a:gd name="connsiteY9" fmla="*/ 301350 h 302618"/>
              <a:gd name="connsiteX10" fmla="*/ 845456 w 1376678"/>
              <a:gd name="connsiteY10" fmla="*/ 256323 h 302618"/>
              <a:gd name="connsiteX11" fmla="*/ 402111 w 1376678"/>
              <a:gd name="connsiteY11" fmla="*/ 273641 h 302618"/>
              <a:gd name="connsiteX12" fmla="*/ 554511 w 1376678"/>
              <a:gd name="connsiteY12" fmla="*/ 259786 h 302618"/>
              <a:gd name="connsiteX13" fmla="*/ 329 w 1376678"/>
              <a:gd name="connsiteY13" fmla="*/ 183586 h 30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6678" h="302618">
                <a:moveTo>
                  <a:pt x="329" y="183586"/>
                </a:moveTo>
                <a:cubicBezTo>
                  <a:pt x="-13526" y="178391"/>
                  <a:pt x="413657" y="222264"/>
                  <a:pt x="471384" y="228614"/>
                </a:cubicBezTo>
                <a:cubicBezTo>
                  <a:pt x="529111" y="234964"/>
                  <a:pt x="346693" y="221686"/>
                  <a:pt x="346693" y="221686"/>
                </a:cubicBezTo>
                <a:cubicBezTo>
                  <a:pt x="399802" y="223418"/>
                  <a:pt x="735774" y="232078"/>
                  <a:pt x="790038" y="239005"/>
                </a:cubicBezTo>
                <a:cubicBezTo>
                  <a:pt x="844302" y="245932"/>
                  <a:pt x="631866" y="275950"/>
                  <a:pt x="672275" y="263250"/>
                </a:cubicBezTo>
                <a:cubicBezTo>
                  <a:pt x="712684" y="250550"/>
                  <a:pt x="982848" y="172041"/>
                  <a:pt x="1032493" y="162805"/>
                </a:cubicBezTo>
                <a:cubicBezTo>
                  <a:pt x="1082138" y="153569"/>
                  <a:pt x="912997" y="234964"/>
                  <a:pt x="970147" y="207832"/>
                </a:cubicBezTo>
                <a:cubicBezTo>
                  <a:pt x="1027297" y="180700"/>
                  <a:pt x="1355766" y="1746"/>
                  <a:pt x="1375393" y="14"/>
                </a:cubicBezTo>
                <a:cubicBezTo>
                  <a:pt x="1395020" y="-1718"/>
                  <a:pt x="1184893" y="147218"/>
                  <a:pt x="1087911" y="197441"/>
                </a:cubicBezTo>
                <a:cubicBezTo>
                  <a:pt x="990929" y="247664"/>
                  <a:pt x="833911" y="291536"/>
                  <a:pt x="793502" y="301350"/>
                </a:cubicBezTo>
                <a:cubicBezTo>
                  <a:pt x="753093" y="311164"/>
                  <a:pt x="910688" y="260941"/>
                  <a:pt x="845456" y="256323"/>
                </a:cubicBezTo>
                <a:cubicBezTo>
                  <a:pt x="780224" y="251705"/>
                  <a:pt x="450602" y="273064"/>
                  <a:pt x="402111" y="273641"/>
                </a:cubicBezTo>
                <a:cubicBezTo>
                  <a:pt x="353620" y="274218"/>
                  <a:pt x="624938" y="273063"/>
                  <a:pt x="554511" y="259786"/>
                </a:cubicBezTo>
                <a:cubicBezTo>
                  <a:pt x="484084" y="246509"/>
                  <a:pt x="14184" y="188781"/>
                  <a:pt x="329" y="183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E1434603-D1CD-8C75-A1EF-50D428B0CBBA}"/>
              </a:ext>
            </a:extLst>
          </p:cNvPr>
          <p:cNvSpPr/>
          <p:nvPr/>
        </p:nvSpPr>
        <p:spPr>
          <a:xfrm>
            <a:off x="4936431" y="5479640"/>
            <a:ext cx="305730" cy="718716"/>
          </a:xfrm>
          <a:custGeom>
            <a:avLst/>
            <a:gdLst>
              <a:gd name="connsiteX0" fmla="*/ 4 w 305730"/>
              <a:gd name="connsiteY0" fmla="*/ 134 h 718716"/>
              <a:gd name="connsiteX1" fmla="*/ 238543 w 305730"/>
              <a:gd name="connsiteY1" fmla="*/ 364569 h 718716"/>
              <a:gd name="connsiteX2" fmla="*/ 218665 w 305730"/>
              <a:gd name="connsiteY2" fmla="*/ 516969 h 718716"/>
              <a:gd name="connsiteX3" fmla="*/ 304804 w 305730"/>
              <a:gd name="connsiteY3" fmla="*/ 450708 h 718716"/>
              <a:gd name="connsiteX4" fmla="*/ 265047 w 305730"/>
              <a:gd name="connsiteY4" fmla="*/ 715751 h 718716"/>
              <a:gd name="connsiteX5" fmla="*/ 278299 w 305730"/>
              <a:gd name="connsiteY5" fmla="*/ 576603 h 718716"/>
              <a:gd name="connsiteX6" fmla="*/ 231917 w 305730"/>
              <a:gd name="connsiteY6" fmla="*/ 324812 h 718716"/>
              <a:gd name="connsiteX7" fmla="*/ 4 w 305730"/>
              <a:gd name="connsiteY7" fmla="*/ 134 h 71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730" h="718716">
                <a:moveTo>
                  <a:pt x="4" y="134"/>
                </a:moveTo>
                <a:cubicBezTo>
                  <a:pt x="1108" y="6760"/>
                  <a:pt x="202100" y="278430"/>
                  <a:pt x="238543" y="364569"/>
                </a:cubicBezTo>
                <a:cubicBezTo>
                  <a:pt x="274986" y="450708"/>
                  <a:pt x="207622" y="502613"/>
                  <a:pt x="218665" y="516969"/>
                </a:cubicBezTo>
                <a:cubicBezTo>
                  <a:pt x="229708" y="531325"/>
                  <a:pt x="297074" y="417578"/>
                  <a:pt x="304804" y="450708"/>
                </a:cubicBezTo>
                <a:cubicBezTo>
                  <a:pt x="312534" y="483838"/>
                  <a:pt x="269464" y="694769"/>
                  <a:pt x="265047" y="715751"/>
                </a:cubicBezTo>
                <a:cubicBezTo>
                  <a:pt x="260630" y="736733"/>
                  <a:pt x="283821" y="641760"/>
                  <a:pt x="278299" y="576603"/>
                </a:cubicBezTo>
                <a:cubicBezTo>
                  <a:pt x="272777" y="511446"/>
                  <a:pt x="278299" y="416473"/>
                  <a:pt x="231917" y="324812"/>
                </a:cubicBezTo>
                <a:cubicBezTo>
                  <a:pt x="185535" y="233151"/>
                  <a:pt x="-1100" y="-6492"/>
                  <a:pt x="4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5374C63E-1122-678A-838B-4C9E329A6258}"/>
              </a:ext>
            </a:extLst>
          </p:cNvPr>
          <p:cNvSpPr/>
          <p:nvPr/>
        </p:nvSpPr>
        <p:spPr>
          <a:xfrm>
            <a:off x="7042540" y="5923673"/>
            <a:ext cx="252788" cy="594089"/>
          </a:xfrm>
          <a:custGeom>
            <a:avLst/>
            <a:gdLst>
              <a:gd name="connsiteX0" fmla="*/ 252782 w 252788"/>
              <a:gd name="connsiteY0" fmla="*/ 49 h 594089"/>
              <a:gd name="connsiteX1" fmla="*/ 100382 w 252788"/>
              <a:gd name="connsiteY1" fmla="*/ 258466 h 594089"/>
              <a:gd name="connsiteX2" fmla="*/ 232903 w 252788"/>
              <a:gd name="connsiteY2" fmla="*/ 583144 h 594089"/>
              <a:gd name="connsiteX3" fmla="*/ 193147 w 252788"/>
              <a:gd name="connsiteY3" fmla="*/ 523510 h 594089"/>
              <a:gd name="connsiteX4" fmla="*/ 53999 w 252788"/>
              <a:gd name="connsiteY4" fmla="*/ 318101 h 594089"/>
              <a:gd name="connsiteX5" fmla="*/ 990 w 252788"/>
              <a:gd name="connsiteY5" fmla="*/ 477127 h 594089"/>
              <a:gd name="connsiteX6" fmla="*/ 93756 w 252788"/>
              <a:gd name="connsiteY6" fmla="*/ 278344 h 594089"/>
              <a:gd name="connsiteX7" fmla="*/ 252782 w 252788"/>
              <a:gd name="connsiteY7" fmla="*/ 49 h 59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788" h="594089">
                <a:moveTo>
                  <a:pt x="252782" y="49"/>
                </a:moveTo>
                <a:cubicBezTo>
                  <a:pt x="253886" y="-3264"/>
                  <a:pt x="103695" y="161284"/>
                  <a:pt x="100382" y="258466"/>
                </a:cubicBezTo>
                <a:cubicBezTo>
                  <a:pt x="97069" y="355648"/>
                  <a:pt x="217442" y="538970"/>
                  <a:pt x="232903" y="583144"/>
                </a:cubicBezTo>
                <a:cubicBezTo>
                  <a:pt x="248364" y="627318"/>
                  <a:pt x="193147" y="523510"/>
                  <a:pt x="193147" y="523510"/>
                </a:cubicBezTo>
                <a:cubicBezTo>
                  <a:pt x="163330" y="479336"/>
                  <a:pt x="86025" y="325831"/>
                  <a:pt x="53999" y="318101"/>
                </a:cubicBezTo>
                <a:cubicBezTo>
                  <a:pt x="21973" y="310371"/>
                  <a:pt x="-5636" y="483753"/>
                  <a:pt x="990" y="477127"/>
                </a:cubicBezTo>
                <a:cubicBezTo>
                  <a:pt x="7616" y="470501"/>
                  <a:pt x="58417" y="356753"/>
                  <a:pt x="93756" y="278344"/>
                </a:cubicBezTo>
                <a:cubicBezTo>
                  <a:pt x="129095" y="199935"/>
                  <a:pt x="251678" y="3362"/>
                  <a:pt x="252782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98F2D22B-6255-3603-B2A0-34A76237F41A}"/>
              </a:ext>
            </a:extLst>
          </p:cNvPr>
          <p:cNvSpPr/>
          <p:nvPr/>
        </p:nvSpPr>
        <p:spPr>
          <a:xfrm>
            <a:off x="4929725" y="2475583"/>
            <a:ext cx="1239313" cy="326175"/>
          </a:xfrm>
          <a:custGeom>
            <a:avLst/>
            <a:gdLst>
              <a:gd name="connsiteX0" fmla="*/ 84 w 1239313"/>
              <a:gd name="connsiteY0" fmla="*/ 260991 h 326175"/>
              <a:gd name="connsiteX1" fmla="*/ 437405 w 1239313"/>
              <a:gd name="connsiteY1" fmla="*/ 95339 h 326175"/>
              <a:gd name="connsiteX2" fmla="*/ 364518 w 1239313"/>
              <a:gd name="connsiteY2" fmla="*/ 48956 h 326175"/>
              <a:gd name="connsiteX3" fmla="*/ 344640 w 1239313"/>
              <a:gd name="connsiteY3" fmla="*/ 22452 h 326175"/>
              <a:gd name="connsiteX4" fmla="*/ 563301 w 1239313"/>
              <a:gd name="connsiteY4" fmla="*/ 115217 h 326175"/>
              <a:gd name="connsiteX5" fmla="*/ 510292 w 1239313"/>
              <a:gd name="connsiteY5" fmla="*/ 29078 h 326175"/>
              <a:gd name="connsiteX6" fmla="*/ 781962 w 1239313"/>
              <a:gd name="connsiteY6" fmla="*/ 88713 h 326175"/>
              <a:gd name="connsiteX7" fmla="*/ 768710 w 1239313"/>
              <a:gd name="connsiteY7" fmla="*/ 2574 h 326175"/>
              <a:gd name="connsiteX8" fmla="*/ 1033753 w 1239313"/>
              <a:gd name="connsiteY8" fmla="*/ 207982 h 326175"/>
              <a:gd name="connsiteX9" fmla="*/ 1033753 w 1239313"/>
              <a:gd name="connsiteY9" fmla="*/ 48956 h 326175"/>
              <a:gd name="connsiteX10" fmla="*/ 1239162 w 1239313"/>
              <a:gd name="connsiteY10" fmla="*/ 320626 h 326175"/>
              <a:gd name="connsiteX11" fmla="*/ 1053632 w 1239313"/>
              <a:gd name="connsiteY11" fmla="*/ 214608 h 326175"/>
              <a:gd name="connsiteX12" fmla="*/ 410901 w 1239313"/>
              <a:gd name="connsiteY12" fmla="*/ 9200 h 326175"/>
              <a:gd name="connsiteX13" fmla="*/ 477162 w 1239313"/>
              <a:gd name="connsiteY13" fmla="*/ 82087 h 326175"/>
              <a:gd name="connsiteX14" fmla="*/ 84 w 1239313"/>
              <a:gd name="connsiteY14" fmla="*/ 260991 h 32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39313" h="326175">
                <a:moveTo>
                  <a:pt x="84" y="260991"/>
                </a:moveTo>
                <a:cubicBezTo>
                  <a:pt x="-6542" y="263200"/>
                  <a:pt x="376666" y="130678"/>
                  <a:pt x="437405" y="95339"/>
                </a:cubicBezTo>
                <a:cubicBezTo>
                  <a:pt x="498144" y="60000"/>
                  <a:pt x="379979" y="61104"/>
                  <a:pt x="364518" y="48956"/>
                </a:cubicBezTo>
                <a:cubicBezTo>
                  <a:pt x="349057" y="36808"/>
                  <a:pt x="311510" y="11408"/>
                  <a:pt x="344640" y="22452"/>
                </a:cubicBezTo>
                <a:cubicBezTo>
                  <a:pt x="377771" y="33495"/>
                  <a:pt x="535692" y="114113"/>
                  <a:pt x="563301" y="115217"/>
                </a:cubicBezTo>
                <a:cubicBezTo>
                  <a:pt x="590910" y="116321"/>
                  <a:pt x="473849" y="33495"/>
                  <a:pt x="510292" y="29078"/>
                </a:cubicBezTo>
                <a:cubicBezTo>
                  <a:pt x="546736" y="24661"/>
                  <a:pt x="738892" y="93130"/>
                  <a:pt x="781962" y="88713"/>
                </a:cubicBezTo>
                <a:cubicBezTo>
                  <a:pt x="825032" y="84296"/>
                  <a:pt x="726745" y="-17304"/>
                  <a:pt x="768710" y="2574"/>
                </a:cubicBezTo>
                <a:cubicBezTo>
                  <a:pt x="810675" y="22452"/>
                  <a:pt x="989579" y="200252"/>
                  <a:pt x="1033753" y="207982"/>
                </a:cubicBezTo>
                <a:cubicBezTo>
                  <a:pt x="1077927" y="215712"/>
                  <a:pt x="999518" y="30182"/>
                  <a:pt x="1033753" y="48956"/>
                </a:cubicBezTo>
                <a:cubicBezTo>
                  <a:pt x="1067988" y="67730"/>
                  <a:pt x="1235849" y="293017"/>
                  <a:pt x="1239162" y="320626"/>
                </a:cubicBezTo>
                <a:cubicBezTo>
                  <a:pt x="1242475" y="348235"/>
                  <a:pt x="1191675" y="266512"/>
                  <a:pt x="1053632" y="214608"/>
                </a:cubicBezTo>
                <a:cubicBezTo>
                  <a:pt x="915589" y="162704"/>
                  <a:pt x="506979" y="31287"/>
                  <a:pt x="410901" y="9200"/>
                </a:cubicBezTo>
                <a:cubicBezTo>
                  <a:pt x="314823" y="-12887"/>
                  <a:pt x="548945" y="39018"/>
                  <a:pt x="477162" y="82087"/>
                </a:cubicBezTo>
                <a:cubicBezTo>
                  <a:pt x="405379" y="125156"/>
                  <a:pt x="6710" y="258782"/>
                  <a:pt x="84" y="260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683C2648-A055-2B4E-23F8-17B8A86B10D0}"/>
              </a:ext>
            </a:extLst>
          </p:cNvPr>
          <p:cNvSpPr/>
          <p:nvPr/>
        </p:nvSpPr>
        <p:spPr>
          <a:xfrm>
            <a:off x="5200340" y="2655238"/>
            <a:ext cx="584700" cy="94723"/>
          </a:xfrm>
          <a:custGeom>
            <a:avLst/>
            <a:gdLst>
              <a:gd name="connsiteX0" fmla="*/ 1138 w 584700"/>
              <a:gd name="connsiteY0" fmla="*/ 94588 h 94723"/>
              <a:gd name="connsiteX1" fmla="*/ 405330 w 584700"/>
              <a:gd name="connsiteY1" fmla="*/ 28327 h 94723"/>
              <a:gd name="connsiteX2" fmla="*/ 584234 w 584700"/>
              <a:gd name="connsiteY2" fmla="*/ 28327 h 94723"/>
              <a:gd name="connsiteX3" fmla="*/ 358947 w 584700"/>
              <a:gd name="connsiteY3" fmla="*/ 15075 h 94723"/>
              <a:gd name="connsiteX4" fmla="*/ 286060 w 584700"/>
              <a:gd name="connsiteY4" fmla="*/ 8449 h 94723"/>
              <a:gd name="connsiteX5" fmla="*/ 1138 w 584700"/>
              <a:gd name="connsiteY5" fmla="*/ 94588 h 9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700" h="94723">
                <a:moveTo>
                  <a:pt x="1138" y="94588"/>
                </a:moveTo>
                <a:cubicBezTo>
                  <a:pt x="21016" y="97901"/>
                  <a:pt x="308147" y="39370"/>
                  <a:pt x="405330" y="28327"/>
                </a:cubicBezTo>
                <a:cubicBezTo>
                  <a:pt x="502513" y="17284"/>
                  <a:pt x="591964" y="30536"/>
                  <a:pt x="584234" y="28327"/>
                </a:cubicBezTo>
                <a:cubicBezTo>
                  <a:pt x="576504" y="26118"/>
                  <a:pt x="408643" y="18388"/>
                  <a:pt x="358947" y="15075"/>
                </a:cubicBezTo>
                <a:cubicBezTo>
                  <a:pt x="309251" y="11762"/>
                  <a:pt x="344591" y="-12534"/>
                  <a:pt x="286060" y="8449"/>
                </a:cubicBezTo>
                <a:cubicBezTo>
                  <a:pt x="227529" y="29432"/>
                  <a:pt x="-18740" y="91275"/>
                  <a:pt x="1138" y="94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22BDD700-773C-608E-87FD-A02078A8AE42}"/>
              </a:ext>
            </a:extLst>
          </p:cNvPr>
          <p:cNvSpPr/>
          <p:nvPr/>
        </p:nvSpPr>
        <p:spPr>
          <a:xfrm>
            <a:off x="4940569" y="3140625"/>
            <a:ext cx="88650" cy="444394"/>
          </a:xfrm>
          <a:custGeom>
            <a:avLst/>
            <a:gdLst>
              <a:gd name="connsiteX0" fmla="*/ 88631 w 88650"/>
              <a:gd name="connsiteY0" fmla="*/ 140 h 444394"/>
              <a:gd name="connsiteX1" fmla="*/ 75379 w 88650"/>
              <a:gd name="connsiteY1" fmla="*/ 318192 h 444394"/>
              <a:gd name="connsiteX2" fmla="*/ 2492 w 88650"/>
              <a:gd name="connsiteY2" fmla="*/ 444088 h 444394"/>
              <a:gd name="connsiteX3" fmla="*/ 22370 w 88650"/>
              <a:gd name="connsiteY3" fmla="*/ 351323 h 444394"/>
              <a:gd name="connsiteX4" fmla="*/ 75379 w 88650"/>
              <a:gd name="connsiteY4" fmla="*/ 278436 h 444394"/>
              <a:gd name="connsiteX5" fmla="*/ 88631 w 88650"/>
              <a:gd name="connsiteY5" fmla="*/ 140 h 44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50" h="444394">
                <a:moveTo>
                  <a:pt x="88631" y="140"/>
                </a:moveTo>
                <a:cubicBezTo>
                  <a:pt x="88631" y="6766"/>
                  <a:pt x="89735" y="244201"/>
                  <a:pt x="75379" y="318192"/>
                </a:cubicBezTo>
                <a:cubicBezTo>
                  <a:pt x="61023" y="392183"/>
                  <a:pt x="11327" y="438566"/>
                  <a:pt x="2492" y="444088"/>
                </a:cubicBezTo>
                <a:cubicBezTo>
                  <a:pt x="-6343" y="449610"/>
                  <a:pt x="10222" y="378932"/>
                  <a:pt x="22370" y="351323"/>
                </a:cubicBezTo>
                <a:cubicBezTo>
                  <a:pt x="34518" y="323714"/>
                  <a:pt x="62127" y="333653"/>
                  <a:pt x="75379" y="278436"/>
                </a:cubicBezTo>
                <a:cubicBezTo>
                  <a:pt x="88631" y="223219"/>
                  <a:pt x="88631" y="-6486"/>
                  <a:pt x="88631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DF24C66F-5163-3B88-2A7D-47D32F2788A3}"/>
              </a:ext>
            </a:extLst>
          </p:cNvPr>
          <p:cNvSpPr/>
          <p:nvPr/>
        </p:nvSpPr>
        <p:spPr>
          <a:xfrm>
            <a:off x="7156174" y="3419061"/>
            <a:ext cx="358140" cy="445163"/>
          </a:xfrm>
          <a:custGeom>
            <a:avLst/>
            <a:gdLst>
              <a:gd name="connsiteX0" fmla="*/ 0 w 358140"/>
              <a:gd name="connsiteY0" fmla="*/ 0 h 445163"/>
              <a:gd name="connsiteX1" fmla="*/ 245165 w 358140"/>
              <a:gd name="connsiteY1" fmla="*/ 185530 h 445163"/>
              <a:gd name="connsiteX2" fmla="*/ 238539 w 358140"/>
              <a:gd name="connsiteY2" fmla="*/ 119269 h 445163"/>
              <a:gd name="connsiteX3" fmla="*/ 331304 w 358140"/>
              <a:gd name="connsiteY3" fmla="*/ 304800 h 445163"/>
              <a:gd name="connsiteX4" fmla="*/ 357809 w 358140"/>
              <a:gd name="connsiteY4" fmla="*/ 443948 h 445163"/>
              <a:gd name="connsiteX5" fmla="*/ 318052 w 358140"/>
              <a:gd name="connsiteY5" fmla="*/ 225287 h 445163"/>
              <a:gd name="connsiteX6" fmla="*/ 238539 w 358140"/>
              <a:gd name="connsiteY6" fmla="*/ 165652 h 445163"/>
              <a:gd name="connsiteX7" fmla="*/ 0 w 358140"/>
              <a:gd name="connsiteY7" fmla="*/ 0 h 44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140" h="445163">
                <a:moveTo>
                  <a:pt x="0" y="0"/>
                </a:moveTo>
                <a:cubicBezTo>
                  <a:pt x="102704" y="82826"/>
                  <a:pt x="205409" y="165652"/>
                  <a:pt x="245165" y="185530"/>
                </a:cubicBezTo>
                <a:cubicBezTo>
                  <a:pt x="284921" y="205408"/>
                  <a:pt x="224183" y="99391"/>
                  <a:pt x="238539" y="119269"/>
                </a:cubicBezTo>
                <a:cubicBezTo>
                  <a:pt x="252895" y="139147"/>
                  <a:pt x="311426" y="250687"/>
                  <a:pt x="331304" y="304800"/>
                </a:cubicBezTo>
                <a:cubicBezTo>
                  <a:pt x="351182" y="358913"/>
                  <a:pt x="360018" y="457200"/>
                  <a:pt x="357809" y="443948"/>
                </a:cubicBezTo>
                <a:cubicBezTo>
                  <a:pt x="355600" y="430696"/>
                  <a:pt x="337930" y="271670"/>
                  <a:pt x="318052" y="225287"/>
                </a:cubicBezTo>
                <a:cubicBezTo>
                  <a:pt x="298174" y="178904"/>
                  <a:pt x="238539" y="165652"/>
                  <a:pt x="238539" y="16565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BDB2634D-B7AC-3DBE-7939-94923C876017}"/>
              </a:ext>
            </a:extLst>
          </p:cNvPr>
          <p:cNvSpPr/>
          <p:nvPr/>
        </p:nvSpPr>
        <p:spPr>
          <a:xfrm>
            <a:off x="5637659" y="4697611"/>
            <a:ext cx="87301" cy="413956"/>
          </a:xfrm>
          <a:custGeom>
            <a:avLst/>
            <a:gdLst>
              <a:gd name="connsiteX0" fmla="*/ 87280 w 87301"/>
              <a:gd name="connsiteY0" fmla="*/ 285 h 413956"/>
              <a:gd name="connsiteX1" fmla="*/ 34271 w 87301"/>
              <a:gd name="connsiteY1" fmla="*/ 172563 h 413956"/>
              <a:gd name="connsiteX2" fmla="*/ 7767 w 87301"/>
              <a:gd name="connsiteY2" fmla="*/ 411102 h 413956"/>
              <a:gd name="connsiteX3" fmla="*/ 1141 w 87301"/>
              <a:gd name="connsiteY3" fmla="*/ 298459 h 413956"/>
              <a:gd name="connsiteX4" fmla="*/ 27645 w 87301"/>
              <a:gd name="connsiteY4" fmla="*/ 212319 h 413956"/>
              <a:gd name="connsiteX5" fmla="*/ 87280 w 87301"/>
              <a:gd name="connsiteY5" fmla="*/ 285 h 41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301" h="413956">
                <a:moveTo>
                  <a:pt x="87280" y="285"/>
                </a:moveTo>
                <a:cubicBezTo>
                  <a:pt x="88384" y="-6341"/>
                  <a:pt x="47523" y="104094"/>
                  <a:pt x="34271" y="172563"/>
                </a:cubicBezTo>
                <a:cubicBezTo>
                  <a:pt x="21019" y="241032"/>
                  <a:pt x="13289" y="390119"/>
                  <a:pt x="7767" y="411102"/>
                </a:cubicBezTo>
                <a:cubicBezTo>
                  <a:pt x="2245" y="432085"/>
                  <a:pt x="-2172" y="331589"/>
                  <a:pt x="1141" y="298459"/>
                </a:cubicBezTo>
                <a:cubicBezTo>
                  <a:pt x="4454" y="265329"/>
                  <a:pt x="6662" y="262015"/>
                  <a:pt x="27645" y="212319"/>
                </a:cubicBezTo>
                <a:cubicBezTo>
                  <a:pt x="48628" y="162623"/>
                  <a:pt x="86176" y="6911"/>
                  <a:pt x="87280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5681413D-E853-299D-8ECE-8322A2D23A60}"/>
              </a:ext>
            </a:extLst>
          </p:cNvPr>
          <p:cNvSpPr/>
          <p:nvPr/>
        </p:nvSpPr>
        <p:spPr>
          <a:xfrm>
            <a:off x="6745338" y="5029081"/>
            <a:ext cx="331323" cy="225910"/>
          </a:xfrm>
          <a:custGeom>
            <a:avLst/>
            <a:gdLst>
              <a:gd name="connsiteX0" fmla="*/ 19 w 331323"/>
              <a:gd name="connsiteY0" fmla="*/ 119 h 225910"/>
              <a:gd name="connsiteX1" fmla="*/ 225305 w 331323"/>
              <a:gd name="connsiteY1" fmla="*/ 152519 h 225910"/>
              <a:gd name="connsiteX2" fmla="*/ 238558 w 331323"/>
              <a:gd name="connsiteY2" fmla="*/ 225406 h 225910"/>
              <a:gd name="connsiteX3" fmla="*/ 331323 w 331323"/>
              <a:gd name="connsiteY3" fmla="*/ 119389 h 225910"/>
              <a:gd name="connsiteX4" fmla="*/ 238558 w 331323"/>
              <a:gd name="connsiteY4" fmla="*/ 179023 h 225910"/>
              <a:gd name="connsiteX5" fmla="*/ 19 w 331323"/>
              <a:gd name="connsiteY5" fmla="*/ 119 h 2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323" h="225910">
                <a:moveTo>
                  <a:pt x="19" y="119"/>
                </a:moveTo>
                <a:cubicBezTo>
                  <a:pt x="-2190" y="-4298"/>
                  <a:pt x="185549" y="114971"/>
                  <a:pt x="225305" y="152519"/>
                </a:cubicBezTo>
                <a:cubicBezTo>
                  <a:pt x="265061" y="190067"/>
                  <a:pt x="220888" y="230928"/>
                  <a:pt x="238558" y="225406"/>
                </a:cubicBezTo>
                <a:cubicBezTo>
                  <a:pt x="256228" y="219884"/>
                  <a:pt x="331323" y="127119"/>
                  <a:pt x="331323" y="119389"/>
                </a:cubicBezTo>
                <a:cubicBezTo>
                  <a:pt x="331323" y="111659"/>
                  <a:pt x="286045" y="196693"/>
                  <a:pt x="238558" y="179023"/>
                </a:cubicBezTo>
                <a:cubicBezTo>
                  <a:pt x="191071" y="161353"/>
                  <a:pt x="2228" y="4536"/>
                  <a:pt x="19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FA3C92ED-5476-7F36-B6AC-AEA7FBEA142C}"/>
              </a:ext>
            </a:extLst>
          </p:cNvPr>
          <p:cNvSpPr/>
          <p:nvPr/>
        </p:nvSpPr>
        <p:spPr>
          <a:xfrm>
            <a:off x="6407084" y="4743361"/>
            <a:ext cx="109198" cy="183743"/>
          </a:xfrm>
          <a:custGeom>
            <a:avLst/>
            <a:gdLst>
              <a:gd name="connsiteX0" fmla="*/ 342 w 109198"/>
              <a:gd name="connsiteY0" fmla="*/ 917 h 183743"/>
              <a:gd name="connsiteX1" fmla="*/ 106359 w 109198"/>
              <a:gd name="connsiteY1" fmla="*/ 179822 h 183743"/>
              <a:gd name="connsiteX2" fmla="*/ 73229 w 109198"/>
              <a:gd name="connsiteY2" fmla="*/ 113561 h 183743"/>
              <a:gd name="connsiteX3" fmla="*/ 342 w 109198"/>
              <a:gd name="connsiteY3" fmla="*/ 917 h 1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98" h="183743">
                <a:moveTo>
                  <a:pt x="342" y="917"/>
                </a:moveTo>
                <a:cubicBezTo>
                  <a:pt x="5864" y="11961"/>
                  <a:pt x="94211" y="161048"/>
                  <a:pt x="106359" y="179822"/>
                </a:cubicBezTo>
                <a:cubicBezTo>
                  <a:pt x="118507" y="198596"/>
                  <a:pt x="88690" y="145587"/>
                  <a:pt x="73229" y="113561"/>
                </a:cubicBezTo>
                <a:cubicBezTo>
                  <a:pt x="57768" y="81535"/>
                  <a:pt x="-5180" y="-10127"/>
                  <a:pt x="342" y="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726FD1C8-4ED6-8442-BC68-F60622C8DA80}"/>
              </a:ext>
            </a:extLst>
          </p:cNvPr>
          <p:cNvSpPr/>
          <p:nvPr/>
        </p:nvSpPr>
        <p:spPr>
          <a:xfrm>
            <a:off x="4971204" y="5094166"/>
            <a:ext cx="151509" cy="255095"/>
          </a:xfrm>
          <a:custGeom>
            <a:avLst/>
            <a:gdLst>
              <a:gd name="connsiteX0" fmla="*/ 150761 w 151509"/>
              <a:gd name="connsiteY0" fmla="*/ 1295 h 255095"/>
              <a:gd name="connsiteX1" fmla="*/ 64622 w 151509"/>
              <a:gd name="connsiteY1" fmla="*/ 107312 h 255095"/>
              <a:gd name="connsiteX2" fmla="*/ 11613 w 151509"/>
              <a:gd name="connsiteY2" fmla="*/ 253086 h 255095"/>
              <a:gd name="connsiteX3" fmla="*/ 11613 w 151509"/>
              <a:gd name="connsiteY3" fmla="*/ 180199 h 255095"/>
              <a:gd name="connsiteX4" fmla="*/ 150761 w 151509"/>
              <a:gd name="connsiteY4" fmla="*/ 1295 h 25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09" h="255095">
                <a:moveTo>
                  <a:pt x="150761" y="1295"/>
                </a:moveTo>
                <a:cubicBezTo>
                  <a:pt x="159596" y="-10853"/>
                  <a:pt x="87813" y="65347"/>
                  <a:pt x="64622" y="107312"/>
                </a:cubicBezTo>
                <a:cubicBezTo>
                  <a:pt x="41431" y="149277"/>
                  <a:pt x="20448" y="240938"/>
                  <a:pt x="11613" y="253086"/>
                </a:cubicBezTo>
                <a:cubicBezTo>
                  <a:pt x="2778" y="265234"/>
                  <a:pt x="-9370" y="219955"/>
                  <a:pt x="11613" y="180199"/>
                </a:cubicBezTo>
                <a:cubicBezTo>
                  <a:pt x="32596" y="140443"/>
                  <a:pt x="141926" y="13443"/>
                  <a:pt x="150761" y="1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80FB437E-F553-9086-62BA-6D8072ACF9D4}"/>
              </a:ext>
            </a:extLst>
          </p:cNvPr>
          <p:cNvSpPr/>
          <p:nvPr/>
        </p:nvSpPr>
        <p:spPr>
          <a:xfrm>
            <a:off x="6426992" y="5870704"/>
            <a:ext cx="225619" cy="232045"/>
          </a:xfrm>
          <a:custGeom>
            <a:avLst/>
            <a:gdLst>
              <a:gd name="connsiteX0" fmla="*/ 225599 w 225619"/>
              <a:gd name="connsiteY0" fmla="*/ 9 h 232045"/>
              <a:gd name="connsiteX1" fmla="*/ 179217 w 225619"/>
              <a:gd name="connsiteY1" fmla="*/ 132531 h 232045"/>
              <a:gd name="connsiteX2" fmla="*/ 205721 w 225619"/>
              <a:gd name="connsiteY2" fmla="*/ 231922 h 232045"/>
              <a:gd name="connsiteX3" fmla="*/ 312 w 225619"/>
              <a:gd name="connsiteY3" fmla="*/ 112653 h 232045"/>
              <a:gd name="connsiteX4" fmla="*/ 159338 w 225619"/>
              <a:gd name="connsiteY4" fmla="*/ 198792 h 232045"/>
              <a:gd name="connsiteX5" fmla="*/ 172591 w 225619"/>
              <a:gd name="connsiteY5" fmla="*/ 125905 h 232045"/>
              <a:gd name="connsiteX6" fmla="*/ 225599 w 225619"/>
              <a:gd name="connsiteY6" fmla="*/ 9 h 2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619" h="232045">
                <a:moveTo>
                  <a:pt x="225599" y="9"/>
                </a:moveTo>
                <a:cubicBezTo>
                  <a:pt x="226703" y="1113"/>
                  <a:pt x="182530" y="93879"/>
                  <a:pt x="179217" y="132531"/>
                </a:cubicBezTo>
                <a:cubicBezTo>
                  <a:pt x="175904" y="171183"/>
                  <a:pt x="235538" y="235235"/>
                  <a:pt x="205721" y="231922"/>
                </a:cubicBezTo>
                <a:cubicBezTo>
                  <a:pt x="175904" y="228609"/>
                  <a:pt x="8042" y="118175"/>
                  <a:pt x="312" y="112653"/>
                </a:cubicBezTo>
                <a:cubicBezTo>
                  <a:pt x="-7418" y="107131"/>
                  <a:pt x="130625" y="196583"/>
                  <a:pt x="159338" y="198792"/>
                </a:cubicBezTo>
                <a:cubicBezTo>
                  <a:pt x="188051" y="201001"/>
                  <a:pt x="163756" y="155722"/>
                  <a:pt x="172591" y="125905"/>
                </a:cubicBezTo>
                <a:cubicBezTo>
                  <a:pt x="181426" y="96088"/>
                  <a:pt x="224495" y="-1095"/>
                  <a:pt x="22559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893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 2013 - 2022">
  <a:themeElements>
    <a:clrScheme name="Office テーマ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1901</TotalTime>
  <Words>2</Words>
  <Application>Microsoft Macintosh PowerPoint</Application>
  <PresentationFormat>A3 297x420 mm</PresentationFormat>
  <Paragraphs>2</Paragraphs>
  <Slides>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Arial</vt:lpstr>
      <vt:lpstr>Calibri</vt:lpstr>
      <vt:lpstr>Calibri Light</vt:lpstr>
      <vt:lpstr>Office テーマ 2013 - 2022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29</cp:revision>
  <dcterms:created xsi:type="dcterms:W3CDTF">2023-01-08T11:56:51Z</dcterms:created>
  <dcterms:modified xsi:type="dcterms:W3CDTF">2023-01-13T08:14:33Z</dcterms:modified>
</cp:coreProperties>
</file>