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>
      <p:cViewPr>
        <p:scale>
          <a:sx n="77" d="100"/>
          <a:sy n="77" d="100"/>
        </p:scale>
        <p:origin x="1328" y="-68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A6A3-CA35-6842-8B22-FD5C2D93F99E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3DD5F-225D-8B42-95D0-39E4BEB86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1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3DD5F-225D-8B42-95D0-39E4BEB868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90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3DD5F-225D-8B42-95D0-39E4BEB8680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38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5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41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1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10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0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95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06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81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79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2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70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8A8D-DAE5-2A45-9741-ACF8F49A5A5F}" type="datetimeFigureOut">
              <a:rPr kumimoji="1" lang="ja-JP" altLang="en-US" smtClean="0"/>
              <a:t>2023/1/22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9972-5439-DF40-8EF3-09FCDFCD8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真木よう子のプロフィール・画像・写真 | WEBザテレビジョン" hidden="1">
            <a:extLst>
              <a:ext uri="{FF2B5EF4-FFF2-40B4-BE49-F238E27FC236}">
                <a16:creationId xmlns:a16="http://schemas.microsoft.com/office/drawing/2014/main" id="{50257896-FF80-052C-9BE6-DB0761B7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47650"/>
            <a:ext cx="8204200" cy="123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1" name="グループ化 1230">
            <a:extLst>
              <a:ext uri="{FF2B5EF4-FFF2-40B4-BE49-F238E27FC236}">
                <a16:creationId xmlns:a16="http://schemas.microsoft.com/office/drawing/2014/main" id="{F9C2DA05-9566-C211-47A6-A06728BF24B3}"/>
              </a:ext>
            </a:extLst>
          </p:cNvPr>
          <p:cNvGrpSpPr/>
          <p:nvPr/>
        </p:nvGrpSpPr>
        <p:grpSpPr>
          <a:xfrm>
            <a:off x="2857603" y="1184801"/>
            <a:ext cx="4843956" cy="5657246"/>
            <a:chOff x="2857603" y="1184801"/>
            <a:chExt cx="4843956" cy="5657246"/>
          </a:xfrm>
          <a:solidFill>
            <a:schemeClr val="accent1"/>
          </a:solidFill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3AB51258-77C4-5CDB-1342-9DE9438EFDA3}"/>
                </a:ext>
              </a:extLst>
            </p:cNvPr>
            <p:cNvSpPr/>
            <p:nvPr/>
          </p:nvSpPr>
          <p:spPr>
            <a:xfrm>
              <a:off x="5059325" y="4295729"/>
              <a:ext cx="820207" cy="321331"/>
            </a:xfrm>
            <a:custGeom>
              <a:avLst/>
              <a:gdLst>
                <a:gd name="connsiteX0" fmla="*/ 1625 w 820207"/>
                <a:gd name="connsiteY0" fmla="*/ 320721 h 321331"/>
                <a:gd name="connsiteX1" fmla="*/ 242925 w 820207"/>
                <a:gd name="connsiteY1" fmla="*/ 117521 h 321331"/>
                <a:gd name="connsiteX2" fmla="*/ 208000 w 820207"/>
                <a:gd name="connsiteY2" fmla="*/ 127046 h 321331"/>
                <a:gd name="connsiteX3" fmla="*/ 331825 w 820207"/>
                <a:gd name="connsiteY3" fmla="*/ 85771 h 321331"/>
                <a:gd name="connsiteX4" fmla="*/ 363575 w 820207"/>
                <a:gd name="connsiteY4" fmla="*/ 76246 h 321331"/>
                <a:gd name="connsiteX5" fmla="*/ 398500 w 820207"/>
                <a:gd name="connsiteY5" fmla="*/ 3221 h 321331"/>
                <a:gd name="connsiteX6" fmla="*/ 404850 w 820207"/>
                <a:gd name="connsiteY6" fmla="*/ 34971 h 321331"/>
                <a:gd name="connsiteX7" fmla="*/ 442950 w 820207"/>
                <a:gd name="connsiteY7" fmla="*/ 44496 h 321331"/>
                <a:gd name="connsiteX8" fmla="*/ 455650 w 820207"/>
                <a:gd name="connsiteY8" fmla="*/ 19096 h 321331"/>
                <a:gd name="connsiteX9" fmla="*/ 541375 w 820207"/>
                <a:gd name="connsiteY9" fmla="*/ 60371 h 321331"/>
                <a:gd name="connsiteX10" fmla="*/ 560425 w 820207"/>
                <a:gd name="connsiteY10" fmla="*/ 46 h 321331"/>
                <a:gd name="connsiteX11" fmla="*/ 560425 w 820207"/>
                <a:gd name="connsiteY11" fmla="*/ 50846 h 321331"/>
                <a:gd name="connsiteX12" fmla="*/ 630275 w 820207"/>
                <a:gd name="connsiteY12" fmla="*/ 76246 h 321331"/>
                <a:gd name="connsiteX13" fmla="*/ 601700 w 820207"/>
                <a:gd name="connsiteY13" fmla="*/ 66721 h 321331"/>
                <a:gd name="connsiteX14" fmla="*/ 662025 w 820207"/>
                <a:gd name="connsiteY14" fmla="*/ 82596 h 321331"/>
                <a:gd name="connsiteX15" fmla="*/ 817600 w 820207"/>
                <a:gd name="connsiteY15" fmla="*/ 193721 h 321331"/>
                <a:gd name="connsiteX16" fmla="*/ 750925 w 820207"/>
                <a:gd name="connsiteY16" fmla="*/ 142921 h 321331"/>
                <a:gd name="connsiteX17" fmla="*/ 639800 w 820207"/>
                <a:gd name="connsiteY17" fmla="*/ 82596 h 321331"/>
                <a:gd name="connsiteX18" fmla="*/ 468350 w 820207"/>
                <a:gd name="connsiteY18" fmla="*/ 50846 h 321331"/>
                <a:gd name="connsiteX19" fmla="*/ 398500 w 820207"/>
                <a:gd name="connsiteY19" fmla="*/ 50846 h 321331"/>
                <a:gd name="connsiteX20" fmla="*/ 376275 w 820207"/>
                <a:gd name="connsiteY20" fmla="*/ 60371 h 321331"/>
                <a:gd name="connsiteX21" fmla="*/ 309600 w 820207"/>
                <a:gd name="connsiteY21" fmla="*/ 38146 h 321331"/>
                <a:gd name="connsiteX22" fmla="*/ 360400 w 820207"/>
                <a:gd name="connsiteY22" fmla="*/ 85771 h 321331"/>
                <a:gd name="connsiteX23" fmla="*/ 274675 w 820207"/>
                <a:gd name="connsiteY23" fmla="*/ 95296 h 321331"/>
                <a:gd name="connsiteX24" fmla="*/ 166725 w 820207"/>
                <a:gd name="connsiteY24" fmla="*/ 130221 h 321331"/>
                <a:gd name="connsiteX25" fmla="*/ 223875 w 820207"/>
                <a:gd name="connsiteY25" fmla="*/ 117521 h 321331"/>
                <a:gd name="connsiteX26" fmla="*/ 141325 w 820207"/>
                <a:gd name="connsiteY26" fmla="*/ 177846 h 321331"/>
                <a:gd name="connsiteX27" fmla="*/ 1625 w 820207"/>
                <a:gd name="connsiteY27" fmla="*/ 320721 h 32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207" h="321331">
                  <a:moveTo>
                    <a:pt x="1625" y="320721"/>
                  </a:moveTo>
                  <a:cubicBezTo>
                    <a:pt x="18558" y="310667"/>
                    <a:pt x="208529" y="149800"/>
                    <a:pt x="242925" y="117521"/>
                  </a:cubicBezTo>
                  <a:cubicBezTo>
                    <a:pt x="277321" y="85242"/>
                    <a:pt x="193183" y="132338"/>
                    <a:pt x="208000" y="127046"/>
                  </a:cubicBezTo>
                  <a:cubicBezTo>
                    <a:pt x="222817" y="121754"/>
                    <a:pt x="305896" y="94238"/>
                    <a:pt x="331825" y="85771"/>
                  </a:cubicBezTo>
                  <a:cubicBezTo>
                    <a:pt x="357754" y="77304"/>
                    <a:pt x="352462" y="90004"/>
                    <a:pt x="363575" y="76246"/>
                  </a:cubicBezTo>
                  <a:cubicBezTo>
                    <a:pt x="374688" y="62488"/>
                    <a:pt x="391621" y="10100"/>
                    <a:pt x="398500" y="3221"/>
                  </a:cubicBezTo>
                  <a:cubicBezTo>
                    <a:pt x="405379" y="-3658"/>
                    <a:pt x="397442" y="28092"/>
                    <a:pt x="404850" y="34971"/>
                  </a:cubicBezTo>
                  <a:cubicBezTo>
                    <a:pt x="412258" y="41850"/>
                    <a:pt x="434483" y="47142"/>
                    <a:pt x="442950" y="44496"/>
                  </a:cubicBezTo>
                  <a:cubicBezTo>
                    <a:pt x="451417" y="41850"/>
                    <a:pt x="439246" y="16450"/>
                    <a:pt x="455650" y="19096"/>
                  </a:cubicBezTo>
                  <a:cubicBezTo>
                    <a:pt x="472054" y="21742"/>
                    <a:pt x="523913" y="63546"/>
                    <a:pt x="541375" y="60371"/>
                  </a:cubicBezTo>
                  <a:cubicBezTo>
                    <a:pt x="558838" y="57196"/>
                    <a:pt x="557250" y="1633"/>
                    <a:pt x="560425" y="46"/>
                  </a:cubicBezTo>
                  <a:cubicBezTo>
                    <a:pt x="563600" y="-1541"/>
                    <a:pt x="548783" y="38146"/>
                    <a:pt x="560425" y="50846"/>
                  </a:cubicBezTo>
                  <a:cubicBezTo>
                    <a:pt x="572067" y="63546"/>
                    <a:pt x="623396" y="73600"/>
                    <a:pt x="630275" y="76246"/>
                  </a:cubicBezTo>
                  <a:cubicBezTo>
                    <a:pt x="637154" y="78892"/>
                    <a:pt x="596409" y="65663"/>
                    <a:pt x="601700" y="66721"/>
                  </a:cubicBezTo>
                  <a:cubicBezTo>
                    <a:pt x="606991" y="67779"/>
                    <a:pt x="626042" y="61429"/>
                    <a:pt x="662025" y="82596"/>
                  </a:cubicBezTo>
                  <a:cubicBezTo>
                    <a:pt x="698008" y="103763"/>
                    <a:pt x="802783" y="183667"/>
                    <a:pt x="817600" y="193721"/>
                  </a:cubicBezTo>
                  <a:cubicBezTo>
                    <a:pt x="832417" y="203775"/>
                    <a:pt x="780558" y="161442"/>
                    <a:pt x="750925" y="142921"/>
                  </a:cubicBezTo>
                  <a:cubicBezTo>
                    <a:pt x="721292" y="124400"/>
                    <a:pt x="686896" y="97942"/>
                    <a:pt x="639800" y="82596"/>
                  </a:cubicBezTo>
                  <a:cubicBezTo>
                    <a:pt x="592704" y="67250"/>
                    <a:pt x="508567" y="56138"/>
                    <a:pt x="468350" y="50846"/>
                  </a:cubicBezTo>
                  <a:cubicBezTo>
                    <a:pt x="428133" y="45554"/>
                    <a:pt x="413846" y="49258"/>
                    <a:pt x="398500" y="50846"/>
                  </a:cubicBezTo>
                  <a:cubicBezTo>
                    <a:pt x="383154" y="52433"/>
                    <a:pt x="391092" y="62488"/>
                    <a:pt x="376275" y="60371"/>
                  </a:cubicBezTo>
                  <a:cubicBezTo>
                    <a:pt x="361458" y="58254"/>
                    <a:pt x="312246" y="33913"/>
                    <a:pt x="309600" y="38146"/>
                  </a:cubicBezTo>
                  <a:cubicBezTo>
                    <a:pt x="306954" y="42379"/>
                    <a:pt x="366221" y="76246"/>
                    <a:pt x="360400" y="85771"/>
                  </a:cubicBezTo>
                  <a:cubicBezTo>
                    <a:pt x="354579" y="95296"/>
                    <a:pt x="306954" y="87888"/>
                    <a:pt x="274675" y="95296"/>
                  </a:cubicBezTo>
                  <a:cubicBezTo>
                    <a:pt x="242396" y="102704"/>
                    <a:pt x="175192" y="126517"/>
                    <a:pt x="166725" y="130221"/>
                  </a:cubicBezTo>
                  <a:cubicBezTo>
                    <a:pt x="158258" y="133925"/>
                    <a:pt x="228108" y="109584"/>
                    <a:pt x="223875" y="117521"/>
                  </a:cubicBezTo>
                  <a:cubicBezTo>
                    <a:pt x="219642" y="125458"/>
                    <a:pt x="177837" y="141863"/>
                    <a:pt x="141325" y="177846"/>
                  </a:cubicBezTo>
                  <a:cubicBezTo>
                    <a:pt x="104813" y="213829"/>
                    <a:pt x="-15308" y="330775"/>
                    <a:pt x="1625" y="3207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517637D-AF9D-467A-6C36-6093A57C3301}"/>
                </a:ext>
              </a:extLst>
            </p:cNvPr>
            <p:cNvSpPr/>
            <p:nvPr/>
          </p:nvSpPr>
          <p:spPr>
            <a:xfrm>
              <a:off x="5104726" y="4301701"/>
              <a:ext cx="757010" cy="334138"/>
            </a:xfrm>
            <a:custGeom>
              <a:avLst/>
              <a:gdLst>
                <a:gd name="connsiteX0" fmla="*/ 674 w 757010"/>
                <a:gd name="connsiteY0" fmla="*/ 333799 h 334138"/>
                <a:gd name="connsiteX1" fmla="*/ 203874 w 757010"/>
                <a:gd name="connsiteY1" fmla="*/ 152824 h 334138"/>
                <a:gd name="connsiteX2" fmla="*/ 184824 w 757010"/>
                <a:gd name="connsiteY2" fmla="*/ 162349 h 334138"/>
                <a:gd name="connsiteX3" fmla="*/ 334049 w 757010"/>
                <a:gd name="connsiteY3" fmla="*/ 102024 h 334138"/>
                <a:gd name="connsiteX4" fmla="*/ 375324 w 757010"/>
                <a:gd name="connsiteY4" fmla="*/ 105199 h 334138"/>
                <a:gd name="connsiteX5" fmla="*/ 372149 w 757010"/>
                <a:gd name="connsiteY5" fmla="*/ 424 h 334138"/>
                <a:gd name="connsiteX6" fmla="*/ 359449 w 757010"/>
                <a:gd name="connsiteY6" fmla="*/ 70274 h 334138"/>
                <a:gd name="connsiteX7" fmla="*/ 378499 w 757010"/>
                <a:gd name="connsiteY7" fmla="*/ 121074 h 334138"/>
                <a:gd name="connsiteX8" fmla="*/ 429299 w 757010"/>
                <a:gd name="connsiteY8" fmla="*/ 121074 h 334138"/>
                <a:gd name="connsiteX9" fmla="*/ 518199 w 757010"/>
                <a:gd name="connsiteY9" fmla="*/ 9949 h 334138"/>
                <a:gd name="connsiteX10" fmla="*/ 476924 w 757010"/>
                <a:gd name="connsiteY10" fmla="*/ 60749 h 334138"/>
                <a:gd name="connsiteX11" fmla="*/ 486449 w 757010"/>
                <a:gd name="connsiteY11" fmla="*/ 92499 h 334138"/>
                <a:gd name="connsiteX12" fmla="*/ 575349 w 757010"/>
                <a:gd name="connsiteY12" fmla="*/ 143299 h 334138"/>
                <a:gd name="connsiteX13" fmla="*/ 565824 w 757010"/>
                <a:gd name="connsiteY13" fmla="*/ 127424 h 334138"/>
                <a:gd name="connsiteX14" fmla="*/ 708699 w 757010"/>
                <a:gd name="connsiteY14" fmla="*/ 184574 h 334138"/>
                <a:gd name="connsiteX15" fmla="*/ 753149 w 757010"/>
                <a:gd name="connsiteY15" fmla="*/ 257599 h 334138"/>
                <a:gd name="connsiteX16" fmla="*/ 746799 w 757010"/>
                <a:gd name="connsiteY16" fmla="*/ 238549 h 334138"/>
                <a:gd name="connsiteX17" fmla="*/ 683299 w 757010"/>
                <a:gd name="connsiteY17" fmla="*/ 181399 h 334138"/>
                <a:gd name="connsiteX18" fmla="*/ 578524 w 757010"/>
                <a:gd name="connsiteY18" fmla="*/ 149649 h 334138"/>
                <a:gd name="connsiteX19" fmla="*/ 607099 w 757010"/>
                <a:gd name="connsiteY19" fmla="*/ 171874 h 334138"/>
                <a:gd name="connsiteX20" fmla="*/ 549949 w 757010"/>
                <a:gd name="connsiteY20" fmla="*/ 152824 h 334138"/>
                <a:gd name="connsiteX21" fmla="*/ 441999 w 757010"/>
                <a:gd name="connsiteY21" fmla="*/ 105199 h 334138"/>
                <a:gd name="connsiteX22" fmla="*/ 413424 w 757010"/>
                <a:gd name="connsiteY22" fmla="*/ 92499 h 334138"/>
                <a:gd name="connsiteX23" fmla="*/ 207049 w 757010"/>
                <a:gd name="connsiteY23" fmla="*/ 175049 h 334138"/>
                <a:gd name="connsiteX24" fmla="*/ 229274 w 757010"/>
                <a:gd name="connsiteY24" fmla="*/ 143299 h 334138"/>
                <a:gd name="connsiteX25" fmla="*/ 140374 w 757010"/>
                <a:gd name="connsiteY25" fmla="*/ 197274 h 334138"/>
                <a:gd name="connsiteX26" fmla="*/ 674 w 757010"/>
                <a:gd name="connsiteY26" fmla="*/ 333799 h 33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7010" h="334138">
                  <a:moveTo>
                    <a:pt x="674" y="333799"/>
                  </a:moveTo>
                  <a:cubicBezTo>
                    <a:pt x="11257" y="326391"/>
                    <a:pt x="203874" y="152824"/>
                    <a:pt x="203874" y="152824"/>
                  </a:cubicBezTo>
                  <a:cubicBezTo>
                    <a:pt x="234566" y="124249"/>
                    <a:pt x="163128" y="170816"/>
                    <a:pt x="184824" y="162349"/>
                  </a:cubicBezTo>
                  <a:cubicBezTo>
                    <a:pt x="206520" y="153882"/>
                    <a:pt x="302299" y="111549"/>
                    <a:pt x="334049" y="102024"/>
                  </a:cubicBezTo>
                  <a:cubicBezTo>
                    <a:pt x="365799" y="92499"/>
                    <a:pt x="368974" y="122132"/>
                    <a:pt x="375324" y="105199"/>
                  </a:cubicBezTo>
                  <a:cubicBezTo>
                    <a:pt x="381674" y="88266"/>
                    <a:pt x="374795" y="6245"/>
                    <a:pt x="372149" y="424"/>
                  </a:cubicBezTo>
                  <a:cubicBezTo>
                    <a:pt x="369503" y="-5397"/>
                    <a:pt x="358391" y="50166"/>
                    <a:pt x="359449" y="70274"/>
                  </a:cubicBezTo>
                  <a:cubicBezTo>
                    <a:pt x="360507" y="90382"/>
                    <a:pt x="366857" y="112607"/>
                    <a:pt x="378499" y="121074"/>
                  </a:cubicBezTo>
                  <a:cubicBezTo>
                    <a:pt x="390141" y="129541"/>
                    <a:pt x="406016" y="139595"/>
                    <a:pt x="429299" y="121074"/>
                  </a:cubicBezTo>
                  <a:cubicBezTo>
                    <a:pt x="452582" y="102553"/>
                    <a:pt x="510262" y="20003"/>
                    <a:pt x="518199" y="9949"/>
                  </a:cubicBezTo>
                  <a:cubicBezTo>
                    <a:pt x="526136" y="-105"/>
                    <a:pt x="482216" y="46991"/>
                    <a:pt x="476924" y="60749"/>
                  </a:cubicBezTo>
                  <a:cubicBezTo>
                    <a:pt x="471632" y="74507"/>
                    <a:pt x="470045" y="78741"/>
                    <a:pt x="486449" y="92499"/>
                  </a:cubicBezTo>
                  <a:cubicBezTo>
                    <a:pt x="502853" y="106257"/>
                    <a:pt x="575349" y="143299"/>
                    <a:pt x="575349" y="143299"/>
                  </a:cubicBezTo>
                  <a:cubicBezTo>
                    <a:pt x="588578" y="149120"/>
                    <a:pt x="543599" y="120545"/>
                    <a:pt x="565824" y="127424"/>
                  </a:cubicBezTo>
                  <a:cubicBezTo>
                    <a:pt x="588049" y="134303"/>
                    <a:pt x="677478" y="162878"/>
                    <a:pt x="708699" y="184574"/>
                  </a:cubicBezTo>
                  <a:cubicBezTo>
                    <a:pt x="739920" y="206270"/>
                    <a:pt x="753149" y="257599"/>
                    <a:pt x="753149" y="257599"/>
                  </a:cubicBezTo>
                  <a:cubicBezTo>
                    <a:pt x="759499" y="266595"/>
                    <a:pt x="758441" y="251249"/>
                    <a:pt x="746799" y="238549"/>
                  </a:cubicBezTo>
                  <a:cubicBezTo>
                    <a:pt x="735157" y="225849"/>
                    <a:pt x="711345" y="196216"/>
                    <a:pt x="683299" y="181399"/>
                  </a:cubicBezTo>
                  <a:cubicBezTo>
                    <a:pt x="655253" y="166582"/>
                    <a:pt x="591224" y="151236"/>
                    <a:pt x="578524" y="149649"/>
                  </a:cubicBezTo>
                  <a:cubicBezTo>
                    <a:pt x="565824" y="148062"/>
                    <a:pt x="611862" y="171345"/>
                    <a:pt x="607099" y="171874"/>
                  </a:cubicBezTo>
                  <a:cubicBezTo>
                    <a:pt x="602337" y="172403"/>
                    <a:pt x="577466" y="163936"/>
                    <a:pt x="549949" y="152824"/>
                  </a:cubicBezTo>
                  <a:cubicBezTo>
                    <a:pt x="522432" y="141712"/>
                    <a:pt x="441999" y="105199"/>
                    <a:pt x="441999" y="105199"/>
                  </a:cubicBezTo>
                  <a:cubicBezTo>
                    <a:pt x="419245" y="95145"/>
                    <a:pt x="452582" y="80857"/>
                    <a:pt x="413424" y="92499"/>
                  </a:cubicBezTo>
                  <a:cubicBezTo>
                    <a:pt x="374266" y="104141"/>
                    <a:pt x="237741" y="166582"/>
                    <a:pt x="207049" y="175049"/>
                  </a:cubicBezTo>
                  <a:cubicBezTo>
                    <a:pt x="176357" y="183516"/>
                    <a:pt x="240386" y="139595"/>
                    <a:pt x="229274" y="143299"/>
                  </a:cubicBezTo>
                  <a:cubicBezTo>
                    <a:pt x="218162" y="147003"/>
                    <a:pt x="173712" y="169228"/>
                    <a:pt x="140374" y="197274"/>
                  </a:cubicBezTo>
                  <a:cubicBezTo>
                    <a:pt x="107036" y="225320"/>
                    <a:pt x="-9909" y="341207"/>
                    <a:pt x="674" y="3337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4C9AEB7E-CC0B-708B-7E7A-FA2ACF6F4534}"/>
                </a:ext>
              </a:extLst>
            </p:cNvPr>
            <p:cNvSpPr/>
            <p:nvPr/>
          </p:nvSpPr>
          <p:spPr>
            <a:xfrm>
              <a:off x="5202646" y="4432298"/>
              <a:ext cx="145009" cy="217901"/>
            </a:xfrm>
            <a:custGeom>
              <a:avLst/>
              <a:gdLst>
                <a:gd name="connsiteX0" fmla="*/ 112304 w 145009"/>
                <a:gd name="connsiteY0" fmla="*/ 2 h 217901"/>
                <a:gd name="connsiteX1" fmla="*/ 29754 w 145009"/>
                <a:gd name="connsiteY1" fmla="*/ 120652 h 217901"/>
                <a:gd name="connsiteX2" fmla="*/ 36104 w 145009"/>
                <a:gd name="connsiteY2" fmla="*/ 161927 h 217901"/>
                <a:gd name="connsiteX3" fmla="*/ 7529 w 145009"/>
                <a:gd name="connsiteY3" fmla="*/ 142877 h 217901"/>
                <a:gd name="connsiteX4" fmla="*/ 55154 w 145009"/>
                <a:gd name="connsiteY4" fmla="*/ 184152 h 217901"/>
                <a:gd name="connsiteX5" fmla="*/ 144054 w 145009"/>
                <a:gd name="connsiteY5" fmla="*/ 215902 h 217901"/>
                <a:gd name="connsiteX6" fmla="*/ 96429 w 145009"/>
                <a:gd name="connsiteY6" fmla="*/ 206377 h 217901"/>
                <a:gd name="connsiteX7" fmla="*/ 7529 w 145009"/>
                <a:gd name="connsiteY7" fmla="*/ 139702 h 217901"/>
                <a:gd name="connsiteX8" fmla="*/ 13879 w 145009"/>
                <a:gd name="connsiteY8" fmla="*/ 117477 h 217901"/>
                <a:gd name="connsiteX9" fmla="*/ 112304 w 145009"/>
                <a:gd name="connsiteY9" fmla="*/ 2 h 21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009" h="217901">
                  <a:moveTo>
                    <a:pt x="112304" y="2"/>
                  </a:moveTo>
                  <a:cubicBezTo>
                    <a:pt x="114950" y="531"/>
                    <a:pt x="42454" y="93665"/>
                    <a:pt x="29754" y="120652"/>
                  </a:cubicBezTo>
                  <a:cubicBezTo>
                    <a:pt x="17054" y="147639"/>
                    <a:pt x="39808" y="158223"/>
                    <a:pt x="36104" y="161927"/>
                  </a:cubicBezTo>
                  <a:cubicBezTo>
                    <a:pt x="32400" y="165631"/>
                    <a:pt x="4354" y="139173"/>
                    <a:pt x="7529" y="142877"/>
                  </a:cubicBezTo>
                  <a:cubicBezTo>
                    <a:pt x="10704" y="146581"/>
                    <a:pt x="32400" y="171981"/>
                    <a:pt x="55154" y="184152"/>
                  </a:cubicBezTo>
                  <a:cubicBezTo>
                    <a:pt x="77908" y="196323"/>
                    <a:pt x="137175" y="212198"/>
                    <a:pt x="144054" y="215902"/>
                  </a:cubicBezTo>
                  <a:cubicBezTo>
                    <a:pt x="150933" y="219606"/>
                    <a:pt x="119183" y="219077"/>
                    <a:pt x="96429" y="206377"/>
                  </a:cubicBezTo>
                  <a:cubicBezTo>
                    <a:pt x="73675" y="193677"/>
                    <a:pt x="21287" y="154519"/>
                    <a:pt x="7529" y="139702"/>
                  </a:cubicBezTo>
                  <a:cubicBezTo>
                    <a:pt x="-6229" y="124885"/>
                    <a:pt x="650" y="137056"/>
                    <a:pt x="13879" y="117477"/>
                  </a:cubicBezTo>
                  <a:cubicBezTo>
                    <a:pt x="27108" y="97898"/>
                    <a:pt x="109658" y="-527"/>
                    <a:pt x="11230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18D7A96-9980-667D-4006-710C7DA36AE1}"/>
                </a:ext>
              </a:extLst>
            </p:cNvPr>
            <p:cNvSpPr/>
            <p:nvPr/>
          </p:nvSpPr>
          <p:spPr>
            <a:xfrm>
              <a:off x="5127529" y="4587488"/>
              <a:ext cx="420215" cy="87040"/>
            </a:xfrm>
            <a:custGeom>
              <a:avLst/>
              <a:gdLst>
                <a:gd name="connsiteX0" fmla="*/ 96 w 420215"/>
                <a:gd name="connsiteY0" fmla="*/ 387 h 87040"/>
                <a:gd name="connsiteX1" fmla="*/ 104871 w 420215"/>
                <a:gd name="connsiteY1" fmla="*/ 28962 h 87040"/>
                <a:gd name="connsiteX2" fmla="*/ 177896 w 420215"/>
                <a:gd name="connsiteY2" fmla="*/ 86112 h 87040"/>
                <a:gd name="connsiteX3" fmla="*/ 139796 w 420215"/>
                <a:gd name="connsiteY3" fmla="*/ 57537 h 87040"/>
                <a:gd name="connsiteX4" fmla="*/ 295371 w 420215"/>
                <a:gd name="connsiteY4" fmla="*/ 86112 h 87040"/>
                <a:gd name="connsiteX5" fmla="*/ 419196 w 420215"/>
                <a:gd name="connsiteY5" fmla="*/ 79762 h 87040"/>
                <a:gd name="connsiteX6" fmla="*/ 346171 w 420215"/>
                <a:gd name="connsiteY6" fmla="*/ 76587 h 87040"/>
                <a:gd name="connsiteX7" fmla="*/ 206471 w 420215"/>
                <a:gd name="connsiteY7" fmla="*/ 76587 h 87040"/>
                <a:gd name="connsiteX8" fmla="*/ 142971 w 420215"/>
                <a:gd name="connsiteY8" fmla="*/ 51187 h 87040"/>
                <a:gd name="connsiteX9" fmla="*/ 181071 w 420215"/>
                <a:gd name="connsiteY9" fmla="*/ 60712 h 87040"/>
                <a:gd name="connsiteX10" fmla="*/ 108046 w 420215"/>
                <a:gd name="connsiteY10" fmla="*/ 25787 h 87040"/>
                <a:gd name="connsiteX11" fmla="*/ 85821 w 420215"/>
                <a:gd name="connsiteY11" fmla="*/ 13087 h 87040"/>
                <a:gd name="connsiteX12" fmla="*/ 96 w 420215"/>
                <a:gd name="connsiteY12" fmla="*/ 387 h 8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0215" h="87040">
                  <a:moveTo>
                    <a:pt x="96" y="387"/>
                  </a:moveTo>
                  <a:cubicBezTo>
                    <a:pt x="3271" y="3033"/>
                    <a:pt x="75238" y="14674"/>
                    <a:pt x="104871" y="28962"/>
                  </a:cubicBezTo>
                  <a:cubicBezTo>
                    <a:pt x="134504" y="43250"/>
                    <a:pt x="172075" y="81350"/>
                    <a:pt x="177896" y="86112"/>
                  </a:cubicBezTo>
                  <a:cubicBezTo>
                    <a:pt x="183717" y="90874"/>
                    <a:pt x="120217" y="57537"/>
                    <a:pt x="139796" y="57537"/>
                  </a:cubicBezTo>
                  <a:cubicBezTo>
                    <a:pt x="159375" y="57537"/>
                    <a:pt x="248804" y="82408"/>
                    <a:pt x="295371" y="86112"/>
                  </a:cubicBezTo>
                  <a:cubicBezTo>
                    <a:pt x="341938" y="89816"/>
                    <a:pt x="410729" y="81349"/>
                    <a:pt x="419196" y="79762"/>
                  </a:cubicBezTo>
                  <a:cubicBezTo>
                    <a:pt x="427663" y="78175"/>
                    <a:pt x="381625" y="77116"/>
                    <a:pt x="346171" y="76587"/>
                  </a:cubicBezTo>
                  <a:cubicBezTo>
                    <a:pt x="310717" y="76058"/>
                    <a:pt x="240338" y="80820"/>
                    <a:pt x="206471" y="76587"/>
                  </a:cubicBezTo>
                  <a:cubicBezTo>
                    <a:pt x="172604" y="72354"/>
                    <a:pt x="147204" y="53833"/>
                    <a:pt x="142971" y="51187"/>
                  </a:cubicBezTo>
                  <a:cubicBezTo>
                    <a:pt x="138738" y="48541"/>
                    <a:pt x="186892" y="64945"/>
                    <a:pt x="181071" y="60712"/>
                  </a:cubicBezTo>
                  <a:cubicBezTo>
                    <a:pt x="175250" y="56479"/>
                    <a:pt x="123921" y="33724"/>
                    <a:pt x="108046" y="25787"/>
                  </a:cubicBezTo>
                  <a:cubicBezTo>
                    <a:pt x="92171" y="17850"/>
                    <a:pt x="98521" y="16791"/>
                    <a:pt x="85821" y="13087"/>
                  </a:cubicBezTo>
                  <a:cubicBezTo>
                    <a:pt x="73121" y="9383"/>
                    <a:pt x="-3079" y="-2259"/>
                    <a:pt x="96" y="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06212B8-0859-DCE5-3211-A90D213D9627}"/>
                </a:ext>
              </a:extLst>
            </p:cNvPr>
            <p:cNvSpPr/>
            <p:nvPr/>
          </p:nvSpPr>
          <p:spPr>
            <a:xfrm>
              <a:off x="5371809" y="4400271"/>
              <a:ext cx="358813" cy="268795"/>
            </a:xfrm>
            <a:custGeom>
              <a:avLst/>
              <a:gdLst>
                <a:gd name="connsiteX0" fmla="*/ 305091 w 358813"/>
                <a:gd name="connsiteY0" fmla="*/ 279 h 268795"/>
                <a:gd name="connsiteX1" fmla="*/ 327316 w 358813"/>
                <a:gd name="connsiteY1" fmla="*/ 86004 h 268795"/>
                <a:gd name="connsiteX2" fmla="*/ 346366 w 358813"/>
                <a:gd name="connsiteY2" fmla="*/ 117754 h 268795"/>
                <a:gd name="connsiteX3" fmla="*/ 295566 w 358813"/>
                <a:gd name="connsiteY3" fmla="*/ 187604 h 268795"/>
                <a:gd name="connsiteX4" fmla="*/ 320966 w 358813"/>
                <a:gd name="connsiteY4" fmla="*/ 165379 h 268795"/>
                <a:gd name="connsiteX5" fmla="*/ 260641 w 358813"/>
                <a:gd name="connsiteY5" fmla="*/ 206654 h 268795"/>
                <a:gd name="connsiteX6" fmla="*/ 168566 w 358813"/>
                <a:gd name="connsiteY6" fmla="*/ 225704 h 268795"/>
                <a:gd name="connsiteX7" fmla="*/ 291 w 358813"/>
                <a:gd name="connsiteY7" fmla="*/ 263804 h 268795"/>
                <a:gd name="connsiteX8" fmla="*/ 130466 w 358813"/>
                <a:gd name="connsiteY8" fmla="*/ 251104 h 268795"/>
                <a:gd name="connsiteX9" fmla="*/ 225716 w 358813"/>
                <a:gd name="connsiteY9" fmla="*/ 232054 h 268795"/>
                <a:gd name="connsiteX10" fmla="*/ 146341 w 358813"/>
                <a:gd name="connsiteY10" fmla="*/ 266979 h 268795"/>
                <a:gd name="connsiteX11" fmla="*/ 324141 w 358813"/>
                <a:gd name="connsiteY11" fmla="*/ 165379 h 268795"/>
                <a:gd name="connsiteX12" fmla="*/ 355891 w 358813"/>
                <a:gd name="connsiteY12" fmla="*/ 149504 h 268795"/>
                <a:gd name="connsiteX13" fmla="*/ 352716 w 358813"/>
                <a:gd name="connsiteY13" fmla="*/ 117754 h 268795"/>
                <a:gd name="connsiteX14" fmla="*/ 305091 w 358813"/>
                <a:gd name="connsiteY14" fmla="*/ 279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813" h="268795">
                  <a:moveTo>
                    <a:pt x="305091" y="279"/>
                  </a:moveTo>
                  <a:cubicBezTo>
                    <a:pt x="300858" y="-5013"/>
                    <a:pt x="320437" y="66425"/>
                    <a:pt x="327316" y="86004"/>
                  </a:cubicBezTo>
                  <a:cubicBezTo>
                    <a:pt x="334195" y="105583"/>
                    <a:pt x="351658" y="100821"/>
                    <a:pt x="346366" y="117754"/>
                  </a:cubicBezTo>
                  <a:cubicBezTo>
                    <a:pt x="341074" y="134687"/>
                    <a:pt x="299799" y="179667"/>
                    <a:pt x="295566" y="187604"/>
                  </a:cubicBezTo>
                  <a:cubicBezTo>
                    <a:pt x="291333" y="195541"/>
                    <a:pt x="326787" y="162204"/>
                    <a:pt x="320966" y="165379"/>
                  </a:cubicBezTo>
                  <a:cubicBezTo>
                    <a:pt x="315145" y="168554"/>
                    <a:pt x="286041" y="196600"/>
                    <a:pt x="260641" y="206654"/>
                  </a:cubicBezTo>
                  <a:cubicBezTo>
                    <a:pt x="235241" y="216708"/>
                    <a:pt x="168566" y="225704"/>
                    <a:pt x="168566" y="225704"/>
                  </a:cubicBezTo>
                  <a:cubicBezTo>
                    <a:pt x="125174" y="235229"/>
                    <a:pt x="6641" y="259571"/>
                    <a:pt x="291" y="263804"/>
                  </a:cubicBezTo>
                  <a:cubicBezTo>
                    <a:pt x="-6059" y="268037"/>
                    <a:pt x="92895" y="256396"/>
                    <a:pt x="130466" y="251104"/>
                  </a:cubicBezTo>
                  <a:cubicBezTo>
                    <a:pt x="168037" y="245812"/>
                    <a:pt x="223070" y="229408"/>
                    <a:pt x="225716" y="232054"/>
                  </a:cubicBezTo>
                  <a:cubicBezTo>
                    <a:pt x="228362" y="234700"/>
                    <a:pt x="129937" y="278091"/>
                    <a:pt x="146341" y="266979"/>
                  </a:cubicBezTo>
                  <a:cubicBezTo>
                    <a:pt x="162745" y="255867"/>
                    <a:pt x="289216" y="184958"/>
                    <a:pt x="324141" y="165379"/>
                  </a:cubicBezTo>
                  <a:cubicBezTo>
                    <a:pt x="359066" y="145800"/>
                    <a:pt x="351129" y="157442"/>
                    <a:pt x="355891" y="149504"/>
                  </a:cubicBezTo>
                  <a:cubicBezTo>
                    <a:pt x="360654" y="141567"/>
                    <a:pt x="359595" y="138920"/>
                    <a:pt x="352716" y="117754"/>
                  </a:cubicBezTo>
                  <a:cubicBezTo>
                    <a:pt x="345837" y="96588"/>
                    <a:pt x="309324" y="5571"/>
                    <a:pt x="305091" y="2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8F24EF21-76B0-C8FB-B374-EAD30190C078}"/>
                </a:ext>
              </a:extLst>
            </p:cNvPr>
            <p:cNvSpPr/>
            <p:nvPr/>
          </p:nvSpPr>
          <p:spPr>
            <a:xfrm>
              <a:off x="5559374" y="4416425"/>
              <a:ext cx="200817" cy="251425"/>
            </a:xfrm>
            <a:custGeom>
              <a:avLst/>
              <a:gdLst>
                <a:gd name="connsiteX0" fmla="*/ 168326 w 200817"/>
                <a:gd name="connsiteY0" fmla="*/ 0 h 251425"/>
                <a:gd name="connsiteX1" fmla="*/ 187376 w 200817"/>
                <a:gd name="connsiteY1" fmla="*/ 95250 h 251425"/>
                <a:gd name="connsiteX2" fmla="*/ 200076 w 200817"/>
                <a:gd name="connsiteY2" fmla="*/ 142875 h 251425"/>
                <a:gd name="connsiteX3" fmla="*/ 165151 w 200817"/>
                <a:gd name="connsiteY3" fmla="*/ 177800 h 251425"/>
                <a:gd name="connsiteX4" fmla="*/ 92126 w 200817"/>
                <a:gd name="connsiteY4" fmla="*/ 219075 h 251425"/>
                <a:gd name="connsiteX5" fmla="*/ 165151 w 200817"/>
                <a:gd name="connsiteY5" fmla="*/ 168275 h 251425"/>
                <a:gd name="connsiteX6" fmla="*/ 88951 w 200817"/>
                <a:gd name="connsiteY6" fmla="*/ 222250 h 251425"/>
                <a:gd name="connsiteX7" fmla="*/ 51 w 200817"/>
                <a:gd name="connsiteY7" fmla="*/ 250825 h 251425"/>
                <a:gd name="connsiteX8" fmla="*/ 101651 w 200817"/>
                <a:gd name="connsiteY8" fmla="*/ 196850 h 251425"/>
                <a:gd name="connsiteX9" fmla="*/ 181026 w 200817"/>
                <a:gd name="connsiteY9" fmla="*/ 161925 h 251425"/>
                <a:gd name="connsiteX10" fmla="*/ 152451 w 200817"/>
                <a:gd name="connsiteY10" fmla="*/ 161925 h 251425"/>
                <a:gd name="connsiteX11" fmla="*/ 177851 w 200817"/>
                <a:gd name="connsiteY11" fmla="*/ 146050 h 251425"/>
                <a:gd name="connsiteX12" fmla="*/ 177851 w 200817"/>
                <a:gd name="connsiteY12" fmla="*/ 111125 h 251425"/>
                <a:gd name="connsiteX13" fmla="*/ 168326 w 200817"/>
                <a:gd name="connsiteY13" fmla="*/ 0 h 25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17" h="251425">
                  <a:moveTo>
                    <a:pt x="168326" y="0"/>
                  </a:moveTo>
                  <a:cubicBezTo>
                    <a:pt x="175205" y="35718"/>
                    <a:pt x="182084" y="71437"/>
                    <a:pt x="187376" y="95250"/>
                  </a:cubicBezTo>
                  <a:cubicBezTo>
                    <a:pt x="192668" y="119063"/>
                    <a:pt x="203780" y="129117"/>
                    <a:pt x="200076" y="142875"/>
                  </a:cubicBezTo>
                  <a:cubicBezTo>
                    <a:pt x="196372" y="156633"/>
                    <a:pt x="183143" y="165100"/>
                    <a:pt x="165151" y="177800"/>
                  </a:cubicBezTo>
                  <a:cubicBezTo>
                    <a:pt x="147159" y="190500"/>
                    <a:pt x="92126" y="220662"/>
                    <a:pt x="92126" y="219075"/>
                  </a:cubicBezTo>
                  <a:cubicBezTo>
                    <a:pt x="92126" y="217488"/>
                    <a:pt x="165680" y="167746"/>
                    <a:pt x="165151" y="168275"/>
                  </a:cubicBezTo>
                  <a:cubicBezTo>
                    <a:pt x="164622" y="168804"/>
                    <a:pt x="116468" y="208492"/>
                    <a:pt x="88951" y="222250"/>
                  </a:cubicBezTo>
                  <a:cubicBezTo>
                    <a:pt x="61434" y="236008"/>
                    <a:pt x="-2066" y="255058"/>
                    <a:pt x="51" y="250825"/>
                  </a:cubicBezTo>
                  <a:cubicBezTo>
                    <a:pt x="2168" y="246592"/>
                    <a:pt x="71489" y="211667"/>
                    <a:pt x="101651" y="196850"/>
                  </a:cubicBezTo>
                  <a:cubicBezTo>
                    <a:pt x="131813" y="182033"/>
                    <a:pt x="172559" y="167746"/>
                    <a:pt x="181026" y="161925"/>
                  </a:cubicBezTo>
                  <a:cubicBezTo>
                    <a:pt x="189493" y="156104"/>
                    <a:pt x="152980" y="164571"/>
                    <a:pt x="152451" y="161925"/>
                  </a:cubicBezTo>
                  <a:cubicBezTo>
                    <a:pt x="151922" y="159279"/>
                    <a:pt x="173618" y="154517"/>
                    <a:pt x="177851" y="146050"/>
                  </a:cubicBezTo>
                  <a:cubicBezTo>
                    <a:pt x="182084" y="137583"/>
                    <a:pt x="177851" y="111125"/>
                    <a:pt x="177851" y="111125"/>
                  </a:cubicBezTo>
                  <a:lnTo>
                    <a:pt x="16832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 hidden="1">
              <a:extLst>
                <a:ext uri="{FF2B5EF4-FFF2-40B4-BE49-F238E27FC236}">
                  <a16:creationId xmlns:a16="http://schemas.microsoft.com/office/drawing/2014/main" id="{8B281458-8EB7-FD8F-9054-8340CAD216D0}"/>
                </a:ext>
              </a:extLst>
            </p:cNvPr>
            <p:cNvSpPr/>
            <p:nvPr/>
          </p:nvSpPr>
          <p:spPr>
            <a:xfrm>
              <a:off x="5118094" y="4514850"/>
              <a:ext cx="689892" cy="212766"/>
            </a:xfrm>
            <a:custGeom>
              <a:avLst/>
              <a:gdLst>
                <a:gd name="connsiteX0" fmla="*/ 6 w 689892"/>
                <a:gd name="connsiteY0" fmla="*/ 0 h 212766"/>
                <a:gd name="connsiteX1" fmla="*/ 146056 w 689892"/>
                <a:gd name="connsiteY1" fmla="*/ 117475 h 212766"/>
                <a:gd name="connsiteX2" fmla="*/ 231781 w 689892"/>
                <a:gd name="connsiteY2" fmla="*/ 161925 h 212766"/>
                <a:gd name="connsiteX3" fmla="*/ 168281 w 689892"/>
                <a:gd name="connsiteY3" fmla="*/ 139700 h 212766"/>
                <a:gd name="connsiteX4" fmla="*/ 365131 w 689892"/>
                <a:gd name="connsiteY4" fmla="*/ 152400 h 212766"/>
                <a:gd name="connsiteX5" fmla="*/ 333381 w 689892"/>
                <a:gd name="connsiteY5" fmla="*/ 212725 h 212766"/>
                <a:gd name="connsiteX6" fmla="*/ 361956 w 689892"/>
                <a:gd name="connsiteY6" fmla="*/ 161925 h 212766"/>
                <a:gd name="connsiteX7" fmla="*/ 495306 w 689892"/>
                <a:gd name="connsiteY7" fmla="*/ 161925 h 212766"/>
                <a:gd name="connsiteX8" fmla="*/ 469906 w 689892"/>
                <a:gd name="connsiteY8" fmla="*/ 152400 h 212766"/>
                <a:gd name="connsiteX9" fmla="*/ 555631 w 689892"/>
                <a:gd name="connsiteY9" fmla="*/ 158750 h 212766"/>
                <a:gd name="connsiteX10" fmla="*/ 495306 w 689892"/>
                <a:gd name="connsiteY10" fmla="*/ 111125 h 212766"/>
                <a:gd name="connsiteX11" fmla="*/ 561981 w 689892"/>
                <a:gd name="connsiteY11" fmla="*/ 107950 h 212766"/>
                <a:gd name="connsiteX12" fmla="*/ 628656 w 689892"/>
                <a:gd name="connsiteY12" fmla="*/ 69850 h 212766"/>
                <a:gd name="connsiteX13" fmla="*/ 552456 w 689892"/>
                <a:gd name="connsiteY13" fmla="*/ 88900 h 212766"/>
                <a:gd name="connsiteX14" fmla="*/ 609606 w 689892"/>
                <a:gd name="connsiteY14" fmla="*/ 73025 h 212766"/>
                <a:gd name="connsiteX15" fmla="*/ 688981 w 689892"/>
                <a:gd name="connsiteY15" fmla="*/ 47625 h 212766"/>
                <a:gd name="connsiteX16" fmla="*/ 641356 w 689892"/>
                <a:gd name="connsiteY16" fmla="*/ 82550 h 212766"/>
                <a:gd name="connsiteX17" fmla="*/ 479431 w 689892"/>
                <a:gd name="connsiteY17" fmla="*/ 123825 h 212766"/>
                <a:gd name="connsiteX18" fmla="*/ 238131 w 689892"/>
                <a:gd name="connsiteY18" fmla="*/ 161925 h 212766"/>
                <a:gd name="connsiteX19" fmla="*/ 161931 w 689892"/>
                <a:gd name="connsiteY19" fmla="*/ 149225 h 212766"/>
                <a:gd name="connsiteX20" fmla="*/ 31756 w 689892"/>
                <a:gd name="connsiteY20" fmla="*/ 92075 h 212766"/>
                <a:gd name="connsiteX21" fmla="*/ 139706 w 689892"/>
                <a:gd name="connsiteY21" fmla="*/ 117475 h 212766"/>
                <a:gd name="connsiteX22" fmla="*/ 6 w 689892"/>
                <a:gd name="connsiteY22" fmla="*/ 0 h 21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9892" h="212766">
                  <a:moveTo>
                    <a:pt x="6" y="0"/>
                  </a:moveTo>
                  <a:cubicBezTo>
                    <a:pt x="1064" y="0"/>
                    <a:pt x="107427" y="90488"/>
                    <a:pt x="146056" y="117475"/>
                  </a:cubicBezTo>
                  <a:cubicBezTo>
                    <a:pt x="184685" y="144462"/>
                    <a:pt x="228077" y="158221"/>
                    <a:pt x="231781" y="161925"/>
                  </a:cubicBezTo>
                  <a:cubicBezTo>
                    <a:pt x="235485" y="165629"/>
                    <a:pt x="146056" y="141287"/>
                    <a:pt x="168281" y="139700"/>
                  </a:cubicBezTo>
                  <a:cubicBezTo>
                    <a:pt x="190506" y="138113"/>
                    <a:pt x="337614" y="140229"/>
                    <a:pt x="365131" y="152400"/>
                  </a:cubicBezTo>
                  <a:cubicBezTo>
                    <a:pt x="392648" y="164571"/>
                    <a:pt x="333910" y="211138"/>
                    <a:pt x="333381" y="212725"/>
                  </a:cubicBezTo>
                  <a:cubicBezTo>
                    <a:pt x="332852" y="214312"/>
                    <a:pt x="334968" y="170392"/>
                    <a:pt x="361956" y="161925"/>
                  </a:cubicBezTo>
                  <a:cubicBezTo>
                    <a:pt x="388944" y="153458"/>
                    <a:pt x="477314" y="163513"/>
                    <a:pt x="495306" y="161925"/>
                  </a:cubicBezTo>
                  <a:cubicBezTo>
                    <a:pt x="513298" y="160338"/>
                    <a:pt x="459852" y="152929"/>
                    <a:pt x="469906" y="152400"/>
                  </a:cubicBezTo>
                  <a:cubicBezTo>
                    <a:pt x="479960" y="151871"/>
                    <a:pt x="551398" y="165629"/>
                    <a:pt x="555631" y="158750"/>
                  </a:cubicBezTo>
                  <a:cubicBezTo>
                    <a:pt x="559864" y="151871"/>
                    <a:pt x="494248" y="119592"/>
                    <a:pt x="495306" y="111125"/>
                  </a:cubicBezTo>
                  <a:cubicBezTo>
                    <a:pt x="496364" y="102658"/>
                    <a:pt x="539756" y="114829"/>
                    <a:pt x="561981" y="107950"/>
                  </a:cubicBezTo>
                  <a:cubicBezTo>
                    <a:pt x="584206" y="101071"/>
                    <a:pt x="630243" y="73025"/>
                    <a:pt x="628656" y="69850"/>
                  </a:cubicBezTo>
                  <a:cubicBezTo>
                    <a:pt x="627069" y="66675"/>
                    <a:pt x="555631" y="88371"/>
                    <a:pt x="552456" y="88900"/>
                  </a:cubicBezTo>
                  <a:cubicBezTo>
                    <a:pt x="549281" y="89429"/>
                    <a:pt x="586852" y="79904"/>
                    <a:pt x="609606" y="73025"/>
                  </a:cubicBezTo>
                  <a:cubicBezTo>
                    <a:pt x="632360" y="66146"/>
                    <a:pt x="683689" y="46038"/>
                    <a:pt x="688981" y="47625"/>
                  </a:cubicBezTo>
                  <a:cubicBezTo>
                    <a:pt x="694273" y="49212"/>
                    <a:pt x="676281" y="69850"/>
                    <a:pt x="641356" y="82550"/>
                  </a:cubicBezTo>
                  <a:cubicBezTo>
                    <a:pt x="606431" y="95250"/>
                    <a:pt x="546635" y="110596"/>
                    <a:pt x="479431" y="123825"/>
                  </a:cubicBezTo>
                  <a:cubicBezTo>
                    <a:pt x="412227" y="137054"/>
                    <a:pt x="291048" y="157692"/>
                    <a:pt x="238131" y="161925"/>
                  </a:cubicBezTo>
                  <a:cubicBezTo>
                    <a:pt x="185214" y="166158"/>
                    <a:pt x="196327" y="160867"/>
                    <a:pt x="161931" y="149225"/>
                  </a:cubicBezTo>
                  <a:cubicBezTo>
                    <a:pt x="127535" y="137583"/>
                    <a:pt x="35460" y="97367"/>
                    <a:pt x="31756" y="92075"/>
                  </a:cubicBezTo>
                  <a:cubicBezTo>
                    <a:pt x="28052" y="86783"/>
                    <a:pt x="147643" y="131762"/>
                    <a:pt x="139706" y="117475"/>
                  </a:cubicBezTo>
                  <a:cubicBezTo>
                    <a:pt x="131769" y="103188"/>
                    <a:pt x="-105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80DD62D6-F5C2-584A-8853-E682B1D230DA}"/>
                </a:ext>
              </a:extLst>
            </p:cNvPr>
            <p:cNvSpPr/>
            <p:nvPr/>
          </p:nvSpPr>
          <p:spPr>
            <a:xfrm>
              <a:off x="5685480" y="4419112"/>
              <a:ext cx="204703" cy="232300"/>
            </a:xfrm>
            <a:custGeom>
              <a:avLst/>
              <a:gdLst>
                <a:gd name="connsiteX0" fmla="*/ 35870 w 204703"/>
                <a:gd name="connsiteY0" fmla="*/ 488 h 232300"/>
                <a:gd name="connsiteX1" fmla="*/ 86670 w 204703"/>
                <a:gd name="connsiteY1" fmla="*/ 83038 h 232300"/>
                <a:gd name="connsiteX2" fmla="*/ 102545 w 204703"/>
                <a:gd name="connsiteY2" fmla="*/ 130663 h 232300"/>
                <a:gd name="connsiteX3" fmla="*/ 86670 w 204703"/>
                <a:gd name="connsiteY3" fmla="*/ 159238 h 232300"/>
                <a:gd name="connsiteX4" fmla="*/ 945 w 204703"/>
                <a:gd name="connsiteY4" fmla="*/ 232263 h 232300"/>
                <a:gd name="connsiteX5" fmla="*/ 45395 w 204703"/>
                <a:gd name="connsiteY5" fmla="*/ 168763 h 232300"/>
                <a:gd name="connsiteX6" fmla="*/ 115245 w 204703"/>
                <a:gd name="connsiteY6" fmla="*/ 133838 h 232300"/>
                <a:gd name="connsiteX7" fmla="*/ 200970 w 204703"/>
                <a:gd name="connsiteY7" fmla="*/ 181463 h 232300"/>
                <a:gd name="connsiteX8" fmla="*/ 181920 w 204703"/>
                <a:gd name="connsiteY8" fmla="*/ 162413 h 232300"/>
                <a:gd name="connsiteX9" fmla="*/ 115245 w 204703"/>
                <a:gd name="connsiteY9" fmla="*/ 143363 h 232300"/>
                <a:gd name="connsiteX10" fmla="*/ 108895 w 204703"/>
                <a:gd name="connsiteY10" fmla="*/ 124313 h 232300"/>
                <a:gd name="connsiteX11" fmla="*/ 35870 w 204703"/>
                <a:gd name="connsiteY11" fmla="*/ 488 h 23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03" h="232300">
                  <a:moveTo>
                    <a:pt x="35870" y="488"/>
                  </a:moveTo>
                  <a:cubicBezTo>
                    <a:pt x="32166" y="-6391"/>
                    <a:pt x="75558" y="61342"/>
                    <a:pt x="86670" y="83038"/>
                  </a:cubicBezTo>
                  <a:cubicBezTo>
                    <a:pt x="97782" y="104734"/>
                    <a:pt x="102545" y="117963"/>
                    <a:pt x="102545" y="130663"/>
                  </a:cubicBezTo>
                  <a:cubicBezTo>
                    <a:pt x="102545" y="143363"/>
                    <a:pt x="103603" y="142305"/>
                    <a:pt x="86670" y="159238"/>
                  </a:cubicBezTo>
                  <a:cubicBezTo>
                    <a:pt x="69737" y="176171"/>
                    <a:pt x="7824" y="230676"/>
                    <a:pt x="945" y="232263"/>
                  </a:cubicBezTo>
                  <a:cubicBezTo>
                    <a:pt x="-5934" y="233850"/>
                    <a:pt x="26345" y="185167"/>
                    <a:pt x="45395" y="168763"/>
                  </a:cubicBezTo>
                  <a:cubicBezTo>
                    <a:pt x="64445" y="152359"/>
                    <a:pt x="89316" y="131721"/>
                    <a:pt x="115245" y="133838"/>
                  </a:cubicBezTo>
                  <a:cubicBezTo>
                    <a:pt x="141174" y="135955"/>
                    <a:pt x="200970" y="181463"/>
                    <a:pt x="200970" y="181463"/>
                  </a:cubicBezTo>
                  <a:cubicBezTo>
                    <a:pt x="212082" y="186225"/>
                    <a:pt x="196208" y="168763"/>
                    <a:pt x="181920" y="162413"/>
                  </a:cubicBezTo>
                  <a:cubicBezTo>
                    <a:pt x="167632" y="156063"/>
                    <a:pt x="115245" y="143363"/>
                    <a:pt x="115245" y="143363"/>
                  </a:cubicBezTo>
                  <a:cubicBezTo>
                    <a:pt x="103074" y="137013"/>
                    <a:pt x="117362" y="143363"/>
                    <a:pt x="108895" y="124313"/>
                  </a:cubicBezTo>
                  <a:cubicBezTo>
                    <a:pt x="100428" y="105263"/>
                    <a:pt x="39574" y="7367"/>
                    <a:pt x="35870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2BD3358-EC39-FF48-6C1E-CD906D773EE9}"/>
                </a:ext>
              </a:extLst>
            </p:cNvPr>
            <p:cNvSpPr/>
            <p:nvPr/>
          </p:nvSpPr>
          <p:spPr>
            <a:xfrm>
              <a:off x="5282425" y="4366149"/>
              <a:ext cx="420912" cy="110922"/>
            </a:xfrm>
            <a:custGeom>
              <a:avLst/>
              <a:gdLst>
                <a:gd name="connsiteX0" fmla="*/ 419875 w 420912"/>
                <a:gd name="connsiteY0" fmla="*/ 107426 h 110922"/>
                <a:gd name="connsiteX1" fmla="*/ 334150 w 420912"/>
                <a:gd name="connsiteY1" fmla="*/ 85201 h 110922"/>
                <a:gd name="connsiteX2" fmla="*/ 238900 w 420912"/>
                <a:gd name="connsiteY2" fmla="*/ 62976 h 110922"/>
                <a:gd name="connsiteX3" fmla="*/ 296050 w 420912"/>
                <a:gd name="connsiteY3" fmla="*/ 66151 h 110922"/>
                <a:gd name="connsiteX4" fmla="*/ 207150 w 420912"/>
                <a:gd name="connsiteY4" fmla="*/ 56626 h 110922"/>
                <a:gd name="connsiteX5" fmla="*/ 26175 w 420912"/>
                <a:gd name="connsiteY5" fmla="*/ 94726 h 110922"/>
                <a:gd name="connsiteX6" fmla="*/ 83325 w 420912"/>
                <a:gd name="connsiteY6" fmla="*/ 50276 h 110922"/>
                <a:gd name="connsiteX7" fmla="*/ 3950 w 420912"/>
                <a:gd name="connsiteY7" fmla="*/ 78851 h 110922"/>
                <a:gd name="connsiteX8" fmla="*/ 232550 w 420912"/>
                <a:gd name="connsiteY8" fmla="*/ 18526 h 110922"/>
                <a:gd name="connsiteX9" fmla="*/ 273825 w 420912"/>
                <a:gd name="connsiteY9" fmla="*/ 12176 h 110922"/>
                <a:gd name="connsiteX10" fmla="*/ 273825 w 420912"/>
                <a:gd name="connsiteY10" fmla="*/ 5826 h 110922"/>
                <a:gd name="connsiteX11" fmla="*/ 419875 w 420912"/>
                <a:gd name="connsiteY11" fmla="*/ 107426 h 1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912" h="110922">
                  <a:moveTo>
                    <a:pt x="419875" y="107426"/>
                  </a:moveTo>
                  <a:cubicBezTo>
                    <a:pt x="429929" y="120655"/>
                    <a:pt x="364312" y="92609"/>
                    <a:pt x="334150" y="85201"/>
                  </a:cubicBezTo>
                  <a:cubicBezTo>
                    <a:pt x="303988" y="77793"/>
                    <a:pt x="245250" y="66151"/>
                    <a:pt x="238900" y="62976"/>
                  </a:cubicBezTo>
                  <a:cubicBezTo>
                    <a:pt x="232550" y="59801"/>
                    <a:pt x="301341" y="67209"/>
                    <a:pt x="296050" y="66151"/>
                  </a:cubicBezTo>
                  <a:cubicBezTo>
                    <a:pt x="290759" y="65093"/>
                    <a:pt x="252129" y="51864"/>
                    <a:pt x="207150" y="56626"/>
                  </a:cubicBezTo>
                  <a:cubicBezTo>
                    <a:pt x="162171" y="61388"/>
                    <a:pt x="46812" y="95784"/>
                    <a:pt x="26175" y="94726"/>
                  </a:cubicBezTo>
                  <a:cubicBezTo>
                    <a:pt x="5538" y="93668"/>
                    <a:pt x="87029" y="52922"/>
                    <a:pt x="83325" y="50276"/>
                  </a:cubicBezTo>
                  <a:cubicBezTo>
                    <a:pt x="79621" y="47630"/>
                    <a:pt x="-20921" y="84143"/>
                    <a:pt x="3950" y="78851"/>
                  </a:cubicBezTo>
                  <a:cubicBezTo>
                    <a:pt x="28821" y="73559"/>
                    <a:pt x="187571" y="29638"/>
                    <a:pt x="232550" y="18526"/>
                  </a:cubicBezTo>
                  <a:cubicBezTo>
                    <a:pt x="277529" y="7414"/>
                    <a:pt x="273825" y="12176"/>
                    <a:pt x="273825" y="12176"/>
                  </a:cubicBezTo>
                  <a:cubicBezTo>
                    <a:pt x="280704" y="10059"/>
                    <a:pt x="251600" y="-9520"/>
                    <a:pt x="273825" y="5826"/>
                  </a:cubicBezTo>
                  <a:cubicBezTo>
                    <a:pt x="296050" y="21172"/>
                    <a:pt x="409821" y="94197"/>
                    <a:pt x="419875" y="1074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9AFCE17-063D-B0C6-ABA5-09CE1BE2568C}"/>
                </a:ext>
              </a:extLst>
            </p:cNvPr>
            <p:cNvSpPr/>
            <p:nvPr/>
          </p:nvSpPr>
          <p:spPr>
            <a:xfrm>
              <a:off x="5222872" y="4381323"/>
              <a:ext cx="339849" cy="283391"/>
            </a:xfrm>
            <a:custGeom>
              <a:avLst/>
              <a:gdLst>
                <a:gd name="connsiteX0" fmla="*/ 257178 w 339849"/>
                <a:gd name="connsiteY0" fmla="*/ 177 h 283391"/>
                <a:gd name="connsiteX1" fmla="*/ 314328 w 339849"/>
                <a:gd name="connsiteY1" fmla="*/ 66852 h 283391"/>
                <a:gd name="connsiteX2" fmla="*/ 339728 w 339849"/>
                <a:gd name="connsiteY2" fmla="*/ 155752 h 283391"/>
                <a:gd name="connsiteX3" fmla="*/ 320678 w 339849"/>
                <a:gd name="connsiteY3" fmla="*/ 225602 h 283391"/>
                <a:gd name="connsiteX4" fmla="*/ 254003 w 339849"/>
                <a:gd name="connsiteY4" fmla="*/ 270052 h 283391"/>
                <a:gd name="connsiteX5" fmla="*/ 139703 w 339849"/>
                <a:gd name="connsiteY5" fmla="*/ 282752 h 283391"/>
                <a:gd name="connsiteX6" fmla="*/ 92078 w 339849"/>
                <a:gd name="connsiteY6" fmla="*/ 254177 h 283391"/>
                <a:gd name="connsiteX7" fmla="*/ 57153 w 339849"/>
                <a:gd name="connsiteY7" fmla="*/ 200202 h 283391"/>
                <a:gd name="connsiteX8" fmla="*/ 44453 w 339849"/>
                <a:gd name="connsiteY8" fmla="*/ 168452 h 283391"/>
                <a:gd name="connsiteX9" fmla="*/ 73028 w 339849"/>
                <a:gd name="connsiteY9" fmla="*/ 114477 h 283391"/>
                <a:gd name="connsiteX10" fmla="*/ 3 w 339849"/>
                <a:gd name="connsiteY10" fmla="*/ 143052 h 283391"/>
                <a:gd name="connsiteX11" fmla="*/ 76203 w 339849"/>
                <a:gd name="connsiteY11" fmla="*/ 63677 h 283391"/>
                <a:gd name="connsiteX12" fmla="*/ 34928 w 339849"/>
                <a:gd name="connsiteY12" fmla="*/ 85902 h 283391"/>
                <a:gd name="connsiteX13" fmla="*/ 139703 w 339849"/>
                <a:gd name="connsiteY13" fmla="*/ 47802 h 283391"/>
                <a:gd name="connsiteX14" fmla="*/ 257178 w 339849"/>
                <a:gd name="connsiteY14" fmla="*/ 177 h 2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849" h="283391">
                  <a:moveTo>
                    <a:pt x="257178" y="177"/>
                  </a:moveTo>
                  <a:cubicBezTo>
                    <a:pt x="286282" y="3352"/>
                    <a:pt x="300570" y="40923"/>
                    <a:pt x="314328" y="66852"/>
                  </a:cubicBezTo>
                  <a:cubicBezTo>
                    <a:pt x="328086" y="92781"/>
                    <a:pt x="338670" y="129294"/>
                    <a:pt x="339728" y="155752"/>
                  </a:cubicBezTo>
                  <a:cubicBezTo>
                    <a:pt x="340786" y="182210"/>
                    <a:pt x="334966" y="206552"/>
                    <a:pt x="320678" y="225602"/>
                  </a:cubicBezTo>
                  <a:cubicBezTo>
                    <a:pt x="306391" y="244652"/>
                    <a:pt x="284165" y="260527"/>
                    <a:pt x="254003" y="270052"/>
                  </a:cubicBezTo>
                  <a:cubicBezTo>
                    <a:pt x="223841" y="279577"/>
                    <a:pt x="166690" y="285398"/>
                    <a:pt x="139703" y="282752"/>
                  </a:cubicBezTo>
                  <a:cubicBezTo>
                    <a:pt x="112715" y="280106"/>
                    <a:pt x="105836" y="267935"/>
                    <a:pt x="92078" y="254177"/>
                  </a:cubicBezTo>
                  <a:cubicBezTo>
                    <a:pt x="78320" y="240419"/>
                    <a:pt x="65090" y="214489"/>
                    <a:pt x="57153" y="200202"/>
                  </a:cubicBezTo>
                  <a:cubicBezTo>
                    <a:pt x="49216" y="185915"/>
                    <a:pt x="41807" y="182739"/>
                    <a:pt x="44453" y="168452"/>
                  </a:cubicBezTo>
                  <a:cubicBezTo>
                    <a:pt x="47099" y="154165"/>
                    <a:pt x="80436" y="118710"/>
                    <a:pt x="73028" y="114477"/>
                  </a:cubicBezTo>
                  <a:cubicBezTo>
                    <a:pt x="65620" y="110244"/>
                    <a:pt x="-526" y="151519"/>
                    <a:pt x="3" y="143052"/>
                  </a:cubicBezTo>
                  <a:cubicBezTo>
                    <a:pt x="532" y="134585"/>
                    <a:pt x="70382" y="73202"/>
                    <a:pt x="76203" y="63677"/>
                  </a:cubicBezTo>
                  <a:cubicBezTo>
                    <a:pt x="82024" y="54152"/>
                    <a:pt x="24345" y="88548"/>
                    <a:pt x="34928" y="85902"/>
                  </a:cubicBezTo>
                  <a:cubicBezTo>
                    <a:pt x="45511" y="83256"/>
                    <a:pt x="98428" y="58385"/>
                    <a:pt x="139703" y="47802"/>
                  </a:cubicBezTo>
                  <a:cubicBezTo>
                    <a:pt x="180978" y="37219"/>
                    <a:pt x="228074" y="-2998"/>
                    <a:pt x="257178" y="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39D48C6F-E874-B74F-7A8E-93A5D4F79097}"/>
                </a:ext>
              </a:extLst>
            </p:cNvPr>
            <p:cNvSpPr/>
            <p:nvPr/>
          </p:nvSpPr>
          <p:spPr>
            <a:xfrm>
              <a:off x="5304877" y="4507910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3123E3F5-D2E9-890C-8861-8C40960ADEDA}"/>
                </a:ext>
              </a:extLst>
            </p:cNvPr>
            <p:cNvSpPr/>
            <p:nvPr/>
          </p:nvSpPr>
          <p:spPr>
            <a:xfrm rot="3462253">
              <a:off x="5435150" y="4496625"/>
              <a:ext cx="61334" cy="1333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82B0B82-AF14-E5F3-6F5D-8911E55827B6}"/>
                </a:ext>
              </a:extLst>
            </p:cNvPr>
            <p:cNvSpPr/>
            <p:nvPr/>
          </p:nvSpPr>
          <p:spPr>
            <a:xfrm>
              <a:off x="5156042" y="4587872"/>
              <a:ext cx="724118" cy="139707"/>
            </a:xfrm>
            <a:custGeom>
              <a:avLst/>
              <a:gdLst>
                <a:gd name="connsiteX0" fmla="*/ 158 w 724118"/>
                <a:gd name="connsiteY0" fmla="*/ 66678 h 139707"/>
                <a:gd name="connsiteX1" fmla="*/ 244633 w 724118"/>
                <a:gd name="connsiteY1" fmla="*/ 107953 h 139707"/>
                <a:gd name="connsiteX2" fmla="*/ 197008 w 724118"/>
                <a:gd name="connsiteY2" fmla="*/ 111128 h 139707"/>
                <a:gd name="connsiteX3" fmla="*/ 282733 w 724118"/>
                <a:gd name="connsiteY3" fmla="*/ 120653 h 139707"/>
                <a:gd name="connsiteX4" fmla="*/ 304958 w 724118"/>
                <a:gd name="connsiteY4" fmla="*/ 88903 h 139707"/>
                <a:gd name="connsiteX5" fmla="*/ 384333 w 724118"/>
                <a:gd name="connsiteY5" fmla="*/ 117478 h 139707"/>
                <a:gd name="connsiteX6" fmla="*/ 504983 w 724118"/>
                <a:gd name="connsiteY6" fmla="*/ 107953 h 139707"/>
                <a:gd name="connsiteX7" fmla="*/ 454183 w 724118"/>
                <a:gd name="connsiteY7" fmla="*/ 107953 h 139707"/>
                <a:gd name="connsiteX8" fmla="*/ 574833 w 724118"/>
                <a:gd name="connsiteY8" fmla="*/ 85728 h 139707"/>
                <a:gd name="connsiteX9" fmla="*/ 562133 w 724118"/>
                <a:gd name="connsiteY9" fmla="*/ 63503 h 139707"/>
                <a:gd name="connsiteX10" fmla="*/ 663733 w 724118"/>
                <a:gd name="connsiteY10" fmla="*/ 82553 h 139707"/>
                <a:gd name="connsiteX11" fmla="*/ 628808 w 724118"/>
                <a:gd name="connsiteY11" fmla="*/ 139703 h 139707"/>
                <a:gd name="connsiteX12" fmla="*/ 679608 w 724118"/>
                <a:gd name="connsiteY12" fmla="*/ 79378 h 139707"/>
                <a:gd name="connsiteX13" fmla="*/ 724058 w 724118"/>
                <a:gd name="connsiteY13" fmla="*/ 3 h 139707"/>
                <a:gd name="connsiteX14" fmla="*/ 670083 w 724118"/>
                <a:gd name="connsiteY14" fmla="*/ 76203 h 139707"/>
                <a:gd name="connsiteX15" fmla="*/ 581183 w 724118"/>
                <a:gd name="connsiteY15" fmla="*/ 73028 h 139707"/>
                <a:gd name="connsiteX16" fmla="*/ 457358 w 724118"/>
                <a:gd name="connsiteY16" fmla="*/ 98428 h 139707"/>
                <a:gd name="connsiteX17" fmla="*/ 333533 w 724118"/>
                <a:gd name="connsiteY17" fmla="*/ 101603 h 139707"/>
                <a:gd name="connsiteX18" fmla="*/ 254158 w 724118"/>
                <a:gd name="connsiteY18" fmla="*/ 85728 h 139707"/>
                <a:gd name="connsiteX19" fmla="*/ 241458 w 724118"/>
                <a:gd name="connsiteY19" fmla="*/ 88903 h 139707"/>
                <a:gd name="connsiteX20" fmla="*/ 285908 w 724118"/>
                <a:gd name="connsiteY20" fmla="*/ 101603 h 139707"/>
                <a:gd name="connsiteX21" fmla="*/ 158 w 724118"/>
                <a:gd name="connsiteY21" fmla="*/ 66678 h 1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4118" h="139707">
                  <a:moveTo>
                    <a:pt x="158" y="66678"/>
                  </a:moveTo>
                  <a:cubicBezTo>
                    <a:pt x="-6721" y="67736"/>
                    <a:pt x="211825" y="100545"/>
                    <a:pt x="244633" y="107953"/>
                  </a:cubicBezTo>
                  <a:cubicBezTo>
                    <a:pt x="277441" y="115361"/>
                    <a:pt x="190658" y="109011"/>
                    <a:pt x="197008" y="111128"/>
                  </a:cubicBezTo>
                  <a:cubicBezTo>
                    <a:pt x="203358" y="113245"/>
                    <a:pt x="264741" y="124357"/>
                    <a:pt x="282733" y="120653"/>
                  </a:cubicBezTo>
                  <a:cubicBezTo>
                    <a:pt x="300725" y="116949"/>
                    <a:pt x="288025" y="89432"/>
                    <a:pt x="304958" y="88903"/>
                  </a:cubicBezTo>
                  <a:cubicBezTo>
                    <a:pt x="321891" y="88374"/>
                    <a:pt x="350996" y="114303"/>
                    <a:pt x="384333" y="117478"/>
                  </a:cubicBezTo>
                  <a:cubicBezTo>
                    <a:pt x="417670" y="120653"/>
                    <a:pt x="493341" y="109540"/>
                    <a:pt x="504983" y="107953"/>
                  </a:cubicBezTo>
                  <a:cubicBezTo>
                    <a:pt x="516625" y="106366"/>
                    <a:pt x="442541" y="111657"/>
                    <a:pt x="454183" y="107953"/>
                  </a:cubicBezTo>
                  <a:cubicBezTo>
                    <a:pt x="465825" y="104249"/>
                    <a:pt x="556841" y="93136"/>
                    <a:pt x="574833" y="85728"/>
                  </a:cubicBezTo>
                  <a:cubicBezTo>
                    <a:pt x="592825" y="78320"/>
                    <a:pt x="547316" y="64032"/>
                    <a:pt x="562133" y="63503"/>
                  </a:cubicBezTo>
                  <a:cubicBezTo>
                    <a:pt x="576950" y="62974"/>
                    <a:pt x="652621" y="69853"/>
                    <a:pt x="663733" y="82553"/>
                  </a:cubicBezTo>
                  <a:cubicBezTo>
                    <a:pt x="674845" y="95253"/>
                    <a:pt x="626162" y="140232"/>
                    <a:pt x="628808" y="139703"/>
                  </a:cubicBezTo>
                  <a:cubicBezTo>
                    <a:pt x="631454" y="139174"/>
                    <a:pt x="663733" y="102661"/>
                    <a:pt x="679608" y="79378"/>
                  </a:cubicBezTo>
                  <a:cubicBezTo>
                    <a:pt x="695483" y="56095"/>
                    <a:pt x="725645" y="532"/>
                    <a:pt x="724058" y="3"/>
                  </a:cubicBezTo>
                  <a:cubicBezTo>
                    <a:pt x="722471" y="-526"/>
                    <a:pt x="693896" y="64032"/>
                    <a:pt x="670083" y="76203"/>
                  </a:cubicBezTo>
                  <a:cubicBezTo>
                    <a:pt x="646271" y="88374"/>
                    <a:pt x="616637" y="69324"/>
                    <a:pt x="581183" y="73028"/>
                  </a:cubicBezTo>
                  <a:cubicBezTo>
                    <a:pt x="545729" y="76732"/>
                    <a:pt x="498633" y="93666"/>
                    <a:pt x="457358" y="98428"/>
                  </a:cubicBezTo>
                  <a:cubicBezTo>
                    <a:pt x="416083" y="103190"/>
                    <a:pt x="367400" y="103720"/>
                    <a:pt x="333533" y="101603"/>
                  </a:cubicBezTo>
                  <a:cubicBezTo>
                    <a:pt x="299666" y="99486"/>
                    <a:pt x="269504" y="87845"/>
                    <a:pt x="254158" y="85728"/>
                  </a:cubicBezTo>
                  <a:cubicBezTo>
                    <a:pt x="238812" y="83611"/>
                    <a:pt x="236166" y="86257"/>
                    <a:pt x="241458" y="88903"/>
                  </a:cubicBezTo>
                  <a:cubicBezTo>
                    <a:pt x="246750" y="91549"/>
                    <a:pt x="322950" y="103191"/>
                    <a:pt x="285908" y="101603"/>
                  </a:cubicBezTo>
                  <a:cubicBezTo>
                    <a:pt x="248866" y="100016"/>
                    <a:pt x="7037" y="65620"/>
                    <a:pt x="158" y="66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42819A3-723D-8D1F-229D-6370D8A897D3}"/>
                </a:ext>
              </a:extLst>
            </p:cNvPr>
            <p:cNvSpPr/>
            <p:nvPr/>
          </p:nvSpPr>
          <p:spPr>
            <a:xfrm>
              <a:off x="5143265" y="4679808"/>
              <a:ext cx="367107" cy="76826"/>
            </a:xfrm>
            <a:custGeom>
              <a:avLst/>
              <a:gdLst>
                <a:gd name="connsiteX0" fmla="*/ 235 w 367107"/>
                <a:gd name="connsiteY0" fmla="*/ 142 h 76826"/>
                <a:gd name="connsiteX1" fmla="*/ 314560 w 367107"/>
                <a:gd name="connsiteY1" fmla="*/ 57292 h 76826"/>
                <a:gd name="connsiteX2" fmla="*/ 365360 w 367107"/>
                <a:gd name="connsiteY2" fmla="*/ 63642 h 76826"/>
                <a:gd name="connsiteX3" fmla="*/ 298685 w 367107"/>
                <a:gd name="connsiteY3" fmla="*/ 63642 h 76826"/>
                <a:gd name="connsiteX4" fmla="*/ 120885 w 367107"/>
                <a:gd name="connsiteY4" fmla="*/ 76342 h 76826"/>
                <a:gd name="connsiteX5" fmla="*/ 270110 w 367107"/>
                <a:gd name="connsiteY5" fmla="*/ 73167 h 76826"/>
                <a:gd name="connsiteX6" fmla="*/ 314560 w 367107"/>
                <a:gd name="connsiteY6" fmla="*/ 63642 h 76826"/>
                <a:gd name="connsiteX7" fmla="*/ 263760 w 367107"/>
                <a:gd name="connsiteY7" fmla="*/ 41417 h 76826"/>
                <a:gd name="connsiteX8" fmla="*/ 235 w 367107"/>
                <a:gd name="connsiteY8" fmla="*/ 142 h 7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107" h="76826">
                  <a:moveTo>
                    <a:pt x="235" y="142"/>
                  </a:moveTo>
                  <a:cubicBezTo>
                    <a:pt x="8702" y="2788"/>
                    <a:pt x="253706" y="46709"/>
                    <a:pt x="314560" y="57292"/>
                  </a:cubicBezTo>
                  <a:cubicBezTo>
                    <a:pt x="375414" y="67875"/>
                    <a:pt x="368006" y="62584"/>
                    <a:pt x="365360" y="63642"/>
                  </a:cubicBezTo>
                  <a:cubicBezTo>
                    <a:pt x="362714" y="64700"/>
                    <a:pt x="339431" y="61525"/>
                    <a:pt x="298685" y="63642"/>
                  </a:cubicBezTo>
                  <a:cubicBezTo>
                    <a:pt x="257939" y="65759"/>
                    <a:pt x="125647" y="74755"/>
                    <a:pt x="120885" y="76342"/>
                  </a:cubicBezTo>
                  <a:cubicBezTo>
                    <a:pt x="116123" y="77929"/>
                    <a:pt x="237831" y="75284"/>
                    <a:pt x="270110" y="73167"/>
                  </a:cubicBezTo>
                  <a:cubicBezTo>
                    <a:pt x="302389" y="71050"/>
                    <a:pt x="315618" y="68933"/>
                    <a:pt x="314560" y="63642"/>
                  </a:cubicBezTo>
                  <a:cubicBezTo>
                    <a:pt x="313502" y="58351"/>
                    <a:pt x="312972" y="50413"/>
                    <a:pt x="263760" y="41417"/>
                  </a:cubicBezTo>
                  <a:cubicBezTo>
                    <a:pt x="214548" y="32421"/>
                    <a:pt x="-8232" y="-2504"/>
                    <a:pt x="235" y="1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121BA21-ECE4-C7E0-70AD-B3B1BA4EA9D5}"/>
                </a:ext>
              </a:extLst>
            </p:cNvPr>
            <p:cNvSpPr/>
            <p:nvPr/>
          </p:nvSpPr>
          <p:spPr>
            <a:xfrm>
              <a:off x="5727534" y="4432266"/>
              <a:ext cx="140055" cy="187687"/>
            </a:xfrm>
            <a:custGeom>
              <a:avLst/>
              <a:gdLst>
                <a:gd name="connsiteX0" fmla="*/ 166 w 140055"/>
                <a:gd name="connsiteY0" fmla="*/ 34 h 187687"/>
                <a:gd name="connsiteX1" fmla="*/ 95416 w 140055"/>
                <a:gd name="connsiteY1" fmla="*/ 73059 h 187687"/>
                <a:gd name="connsiteX2" fmla="*/ 130341 w 140055"/>
                <a:gd name="connsiteY2" fmla="*/ 127034 h 187687"/>
                <a:gd name="connsiteX3" fmla="*/ 139866 w 140055"/>
                <a:gd name="connsiteY3" fmla="*/ 187359 h 187687"/>
                <a:gd name="connsiteX4" fmla="*/ 136691 w 140055"/>
                <a:gd name="connsiteY4" fmla="*/ 149259 h 187687"/>
                <a:gd name="connsiteX5" fmla="*/ 136691 w 140055"/>
                <a:gd name="connsiteY5" fmla="*/ 107984 h 187687"/>
                <a:gd name="connsiteX6" fmla="*/ 120816 w 140055"/>
                <a:gd name="connsiteY6" fmla="*/ 82584 h 187687"/>
                <a:gd name="connsiteX7" fmla="*/ 166 w 140055"/>
                <a:gd name="connsiteY7" fmla="*/ 34 h 18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55" h="187687">
                  <a:moveTo>
                    <a:pt x="166" y="34"/>
                  </a:moveTo>
                  <a:cubicBezTo>
                    <a:pt x="-4067" y="-1553"/>
                    <a:pt x="73720" y="51892"/>
                    <a:pt x="95416" y="73059"/>
                  </a:cubicBezTo>
                  <a:cubicBezTo>
                    <a:pt x="117112" y="94226"/>
                    <a:pt x="122933" y="107984"/>
                    <a:pt x="130341" y="127034"/>
                  </a:cubicBezTo>
                  <a:cubicBezTo>
                    <a:pt x="137749" y="146084"/>
                    <a:pt x="138808" y="183655"/>
                    <a:pt x="139866" y="187359"/>
                  </a:cubicBezTo>
                  <a:cubicBezTo>
                    <a:pt x="140924" y="191063"/>
                    <a:pt x="137220" y="162488"/>
                    <a:pt x="136691" y="149259"/>
                  </a:cubicBezTo>
                  <a:cubicBezTo>
                    <a:pt x="136162" y="136030"/>
                    <a:pt x="139337" y="119097"/>
                    <a:pt x="136691" y="107984"/>
                  </a:cubicBezTo>
                  <a:cubicBezTo>
                    <a:pt x="134045" y="96871"/>
                    <a:pt x="140924" y="97930"/>
                    <a:pt x="120816" y="82584"/>
                  </a:cubicBezTo>
                  <a:cubicBezTo>
                    <a:pt x="100708" y="67238"/>
                    <a:pt x="4399" y="1621"/>
                    <a:pt x="166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43D1DBA6-2AF4-7442-6767-D76A274F0485}"/>
                </a:ext>
              </a:extLst>
            </p:cNvPr>
            <p:cNvSpPr/>
            <p:nvPr/>
          </p:nvSpPr>
          <p:spPr>
            <a:xfrm>
              <a:off x="6499410" y="4057650"/>
              <a:ext cx="666565" cy="426395"/>
            </a:xfrm>
            <a:custGeom>
              <a:avLst/>
              <a:gdLst>
                <a:gd name="connsiteX0" fmla="*/ 618940 w 666565"/>
                <a:gd name="connsiteY0" fmla="*/ 200025 h 426395"/>
                <a:gd name="connsiteX1" fmla="*/ 580840 w 666565"/>
                <a:gd name="connsiteY1" fmla="*/ 161925 h 426395"/>
                <a:gd name="connsiteX2" fmla="*/ 460190 w 666565"/>
                <a:gd name="connsiteY2" fmla="*/ 95250 h 426395"/>
                <a:gd name="connsiteX3" fmla="*/ 317315 w 666565"/>
                <a:gd name="connsiteY3" fmla="*/ 107950 h 426395"/>
                <a:gd name="connsiteX4" fmla="*/ 482415 w 666565"/>
                <a:gd name="connsiteY4" fmla="*/ 117475 h 426395"/>
                <a:gd name="connsiteX5" fmla="*/ 364940 w 666565"/>
                <a:gd name="connsiteY5" fmla="*/ 117475 h 426395"/>
                <a:gd name="connsiteX6" fmla="*/ 234765 w 666565"/>
                <a:gd name="connsiteY6" fmla="*/ 111125 h 426395"/>
                <a:gd name="connsiteX7" fmla="*/ 88715 w 666565"/>
                <a:gd name="connsiteY7" fmla="*/ 190500 h 426395"/>
                <a:gd name="connsiteX8" fmla="*/ 117290 w 666565"/>
                <a:gd name="connsiteY8" fmla="*/ 152400 h 426395"/>
                <a:gd name="connsiteX9" fmla="*/ 50615 w 666565"/>
                <a:gd name="connsiteY9" fmla="*/ 244475 h 426395"/>
                <a:gd name="connsiteX10" fmla="*/ 37915 w 666565"/>
                <a:gd name="connsiteY10" fmla="*/ 307975 h 426395"/>
                <a:gd name="connsiteX11" fmla="*/ 18865 w 666565"/>
                <a:gd name="connsiteY11" fmla="*/ 419100 h 426395"/>
                <a:gd name="connsiteX12" fmla="*/ 12515 w 666565"/>
                <a:gd name="connsiteY12" fmla="*/ 400050 h 426395"/>
                <a:gd name="connsiteX13" fmla="*/ 18865 w 666565"/>
                <a:gd name="connsiteY13" fmla="*/ 273050 h 426395"/>
                <a:gd name="connsiteX14" fmla="*/ 9340 w 666565"/>
                <a:gd name="connsiteY14" fmla="*/ 314325 h 426395"/>
                <a:gd name="connsiteX15" fmla="*/ 171265 w 666565"/>
                <a:gd name="connsiteY15" fmla="*/ 111125 h 426395"/>
                <a:gd name="connsiteX16" fmla="*/ 126815 w 666565"/>
                <a:gd name="connsiteY16" fmla="*/ 133350 h 426395"/>
                <a:gd name="connsiteX17" fmla="*/ 269690 w 666565"/>
                <a:gd name="connsiteY17" fmla="*/ 85725 h 426395"/>
                <a:gd name="connsiteX18" fmla="*/ 260165 w 666565"/>
                <a:gd name="connsiteY18" fmla="*/ 85725 h 426395"/>
                <a:gd name="connsiteX19" fmla="*/ 374465 w 666565"/>
                <a:gd name="connsiteY19" fmla="*/ 63500 h 426395"/>
                <a:gd name="connsiteX20" fmla="*/ 447490 w 666565"/>
                <a:gd name="connsiteY20" fmla="*/ 0 h 426395"/>
                <a:gd name="connsiteX21" fmla="*/ 390340 w 666565"/>
                <a:gd name="connsiteY21" fmla="*/ 63500 h 426395"/>
                <a:gd name="connsiteX22" fmla="*/ 450665 w 666565"/>
                <a:gd name="connsiteY22" fmla="*/ 85725 h 426395"/>
                <a:gd name="connsiteX23" fmla="*/ 520515 w 666565"/>
                <a:gd name="connsiteY23" fmla="*/ 25400 h 426395"/>
                <a:gd name="connsiteX24" fmla="*/ 488765 w 666565"/>
                <a:gd name="connsiteY24" fmla="*/ 76200 h 426395"/>
                <a:gd name="connsiteX25" fmla="*/ 498290 w 666565"/>
                <a:gd name="connsiteY25" fmla="*/ 92075 h 426395"/>
                <a:gd name="connsiteX26" fmla="*/ 587190 w 666565"/>
                <a:gd name="connsiteY26" fmla="*/ 47625 h 426395"/>
                <a:gd name="connsiteX27" fmla="*/ 542740 w 666565"/>
                <a:gd name="connsiteY27" fmla="*/ 114300 h 426395"/>
                <a:gd name="connsiteX28" fmla="*/ 590365 w 666565"/>
                <a:gd name="connsiteY28" fmla="*/ 111125 h 426395"/>
                <a:gd name="connsiteX29" fmla="*/ 666565 w 666565"/>
                <a:gd name="connsiteY29" fmla="*/ 19050 h 426395"/>
                <a:gd name="connsiteX30" fmla="*/ 590365 w 666565"/>
                <a:gd name="connsiteY30" fmla="*/ 120650 h 426395"/>
                <a:gd name="connsiteX31" fmla="*/ 622115 w 666565"/>
                <a:gd name="connsiteY31" fmla="*/ 117475 h 426395"/>
                <a:gd name="connsiteX32" fmla="*/ 596715 w 666565"/>
                <a:gd name="connsiteY32" fmla="*/ 146050 h 426395"/>
                <a:gd name="connsiteX33" fmla="*/ 618940 w 666565"/>
                <a:gd name="connsiteY33" fmla="*/ 200025 h 4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565" h="426395">
                  <a:moveTo>
                    <a:pt x="618940" y="200025"/>
                  </a:moveTo>
                  <a:cubicBezTo>
                    <a:pt x="616294" y="202671"/>
                    <a:pt x="607298" y="179388"/>
                    <a:pt x="580840" y="161925"/>
                  </a:cubicBezTo>
                  <a:cubicBezTo>
                    <a:pt x="554382" y="144462"/>
                    <a:pt x="504111" y="104246"/>
                    <a:pt x="460190" y="95250"/>
                  </a:cubicBezTo>
                  <a:cubicBezTo>
                    <a:pt x="416269" y="86254"/>
                    <a:pt x="313611" y="104246"/>
                    <a:pt x="317315" y="107950"/>
                  </a:cubicBezTo>
                  <a:cubicBezTo>
                    <a:pt x="321019" y="111654"/>
                    <a:pt x="474477" y="115887"/>
                    <a:pt x="482415" y="117475"/>
                  </a:cubicBezTo>
                  <a:cubicBezTo>
                    <a:pt x="490353" y="119063"/>
                    <a:pt x="406215" y="118533"/>
                    <a:pt x="364940" y="117475"/>
                  </a:cubicBezTo>
                  <a:cubicBezTo>
                    <a:pt x="323665" y="116417"/>
                    <a:pt x="280803" y="98954"/>
                    <a:pt x="234765" y="111125"/>
                  </a:cubicBezTo>
                  <a:cubicBezTo>
                    <a:pt x="188727" y="123296"/>
                    <a:pt x="108294" y="183621"/>
                    <a:pt x="88715" y="190500"/>
                  </a:cubicBezTo>
                  <a:cubicBezTo>
                    <a:pt x="69136" y="197379"/>
                    <a:pt x="123640" y="143404"/>
                    <a:pt x="117290" y="152400"/>
                  </a:cubicBezTo>
                  <a:cubicBezTo>
                    <a:pt x="110940" y="161396"/>
                    <a:pt x="63844" y="218546"/>
                    <a:pt x="50615" y="244475"/>
                  </a:cubicBezTo>
                  <a:cubicBezTo>
                    <a:pt x="37386" y="270404"/>
                    <a:pt x="43207" y="278871"/>
                    <a:pt x="37915" y="307975"/>
                  </a:cubicBezTo>
                  <a:cubicBezTo>
                    <a:pt x="32623" y="337079"/>
                    <a:pt x="18865" y="419100"/>
                    <a:pt x="18865" y="419100"/>
                  </a:cubicBezTo>
                  <a:cubicBezTo>
                    <a:pt x="14632" y="434446"/>
                    <a:pt x="12515" y="424392"/>
                    <a:pt x="12515" y="400050"/>
                  </a:cubicBezTo>
                  <a:cubicBezTo>
                    <a:pt x="12515" y="375708"/>
                    <a:pt x="19394" y="287338"/>
                    <a:pt x="18865" y="273050"/>
                  </a:cubicBezTo>
                  <a:cubicBezTo>
                    <a:pt x="18336" y="258763"/>
                    <a:pt x="-16060" y="341313"/>
                    <a:pt x="9340" y="314325"/>
                  </a:cubicBezTo>
                  <a:cubicBezTo>
                    <a:pt x="34740" y="287338"/>
                    <a:pt x="151686" y="141287"/>
                    <a:pt x="171265" y="111125"/>
                  </a:cubicBezTo>
                  <a:cubicBezTo>
                    <a:pt x="190844" y="80962"/>
                    <a:pt x="110411" y="137583"/>
                    <a:pt x="126815" y="133350"/>
                  </a:cubicBezTo>
                  <a:cubicBezTo>
                    <a:pt x="143219" y="129117"/>
                    <a:pt x="247465" y="93662"/>
                    <a:pt x="269690" y="85725"/>
                  </a:cubicBezTo>
                  <a:cubicBezTo>
                    <a:pt x="291915" y="77787"/>
                    <a:pt x="242703" y="89429"/>
                    <a:pt x="260165" y="85725"/>
                  </a:cubicBezTo>
                  <a:cubicBezTo>
                    <a:pt x="277627" y="82021"/>
                    <a:pt x="343244" y="77787"/>
                    <a:pt x="374465" y="63500"/>
                  </a:cubicBezTo>
                  <a:cubicBezTo>
                    <a:pt x="405686" y="49212"/>
                    <a:pt x="444844" y="0"/>
                    <a:pt x="447490" y="0"/>
                  </a:cubicBezTo>
                  <a:cubicBezTo>
                    <a:pt x="450136" y="0"/>
                    <a:pt x="389811" y="49212"/>
                    <a:pt x="390340" y="63500"/>
                  </a:cubicBezTo>
                  <a:cubicBezTo>
                    <a:pt x="390869" y="77787"/>
                    <a:pt x="428969" y="92075"/>
                    <a:pt x="450665" y="85725"/>
                  </a:cubicBezTo>
                  <a:cubicBezTo>
                    <a:pt x="472361" y="79375"/>
                    <a:pt x="514165" y="26987"/>
                    <a:pt x="520515" y="25400"/>
                  </a:cubicBezTo>
                  <a:cubicBezTo>
                    <a:pt x="526865" y="23812"/>
                    <a:pt x="488765" y="76200"/>
                    <a:pt x="488765" y="76200"/>
                  </a:cubicBezTo>
                  <a:cubicBezTo>
                    <a:pt x="485061" y="87312"/>
                    <a:pt x="481886" y="96838"/>
                    <a:pt x="498290" y="92075"/>
                  </a:cubicBezTo>
                  <a:cubicBezTo>
                    <a:pt x="514694" y="87312"/>
                    <a:pt x="579782" y="43921"/>
                    <a:pt x="587190" y="47625"/>
                  </a:cubicBezTo>
                  <a:cubicBezTo>
                    <a:pt x="594598" y="51329"/>
                    <a:pt x="542211" y="103717"/>
                    <a:pt x="542740" y="114300"/>
                  </a:cubicBezTo>
                  <a:cubicBezTo>
                    <a:pt x="543269" y="124883"/>
                    <a:pt x="569727" y="127000"/>
                    <a:pt x="590365" y="111125"/>
                  </a:cubicBezTo>
                  <a:cubicBezTo>
                    <a:pt x="611002" y="95250"/>
                    <a:pt x="666565" y="17463"/>
                    <a:pt x="666565" y="19050"/>
                  </a:cubicBezTo>
                  <a:cubicBezTo>
                    <a:pt x="666565" y="20637"/>
                    <a:pt x="597773" y="104246"/>
                    <a:pt x="590365" y="120650"/>
                  </a:cubicBezTo>
                  <a:cubicBezTo>
                    <a:pt x="582957" y="137054"/>
                    <a:pt x="621057" y="113242"/>
                    <a:pt x="622115" y="117475"/>
                  </a:cubicBezTo>
                  <a:cubicBezTo>
                    <a:pt x="623173" y="121708"/>
                    <a:pt x="600419" y="134408"/>
                    <a:pt x="596715" y="146050"/>
                  </a:cubicBezTo>
                  <a:cubicBezTo>
                    <a:pt x="593011" y="157692"/>
                    <a:pt x="621586" y="197379"/>
                    <a:pt x="618940" y="2000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ECD55D1-E0AD-E3CF-58E6-00C4231EDA75}"/>
                </a:ext>
              </a:extLst>
            </p:cNvPr>
            <p:cNvSpPr/>
            <p:nvPr/>
          </p:nvSpPr>
          <p:spPr>
            <a:xfrm>
              <a:off x="6485212" y="4073297"/>
              <a:ext cx="612585" cy="316461"/>
            </a:xfrm>
            <a:custGeom>
              <a:avLst/>
              <a:gdLst>
                <a:gd name="connsiteX0" fmla="*/ 1313 w 612585"/>
                <a:gd name="connsiteY0" fmla="*/ 314553 h 316461"/>
                <a:gd name="connsiteX1" fmla="*/ 141013 w 612585"/>
                <a:gd name="connsiteY1" fmla="*/ 92303 h 316461"/>
                <a:gd name="connsiteX2" fmla="*/ 87038 w 612585"/>
                <a:gd name="connsiteY2" fmla="*/ 155803 h 316461"/>
                <a:gd name="connsiteX3" fmla="*/ 248963 w 612585"/>
                <a:gd name="connsiteY3" fmla="*/ 35153 h 316461"/>
                <a:gd name="connsiteX4" fmla="*/ 214038 w 612585"/>
                <a:gd name="connsiteY4" fmla="*/ 54203 h 316461"/>
                <a:gd name="connsiteX5" fmla="*/ 385488 w 612585"/>
                <a:gd name="connsiteY5" fmla="*/ 16103 h 316461"/>
                <a:gd name="connsiteX6" fmla="*/ 334688 w 612585"/>
                <a:gd name="connsiteY6" fmla="*/ 31978 h 316461"/>
                <a:gd name="connsiteX7" fmla="*/ 487088 w 612585"/>
                <a:gd name="connsiteY7" fmla="*/ 31978 h 316461"/>
                <a:gd name="connsiteX8" fmla="*/ 610913 w 612585"/>
                <a:gd name="connsiteY8" fmla="*/ 47853 h 316461"/>
                <a:gd name="connsiteX9" fmla="*/ 553763 w 612585"/>
                <a:gd name="connsiteY9" fmla="*/ 44678 h 316461"/>
                <a:gd name="connsiteX10" fmla="*/ 483913 w 612585"/>
                <a:gd name="connsiteY10" fmla="*/ 22453 h 316461"/>
                <a:gd name="connsiteX11" fmla="*/ 321988 w 612585"/>
                <a:gd name="connsiteY11" fmla="*/ 22453 h 316461"/>
                <a:gd name="connsiteX12" fmla="*/ 379138 w 612585"/>
                <a:gd name="connsiteY12" fmla="*/ 228 h 316461"/>
                <a:gd name="connsiteX13" fmla="*/ 255313 w 612585"/>
                <a:gd name="connsiteY13" fmla="*/ 38328 h 316461"/>
                <a:gd name="connsiteX14" fmla="*/ 201338 w 612585"/>
                <a:gd name="connsiteY14" fmla="*/ 66903 h 316461"/>
                <a:gd name="connsiteX15" fmla="*/ 118788 w 612585"/>
                <a:gd name="connsiteY15" fmla="*/ 130403 h 316461"/>
                <a:gd name="connsiteX16" fmla="*/ 144188 w 612585"/>
                <a:gd name="connsiteY16" fmla="*/ 127228 h 316461"/>
                <a:gd name="connsiteX17" fmla="*/ 74338 w 612585"/>
                <a:gd name="connsiteY17" fmla="*/ 197078 h 316461"/>
                <a:gd name="connsiteX18" fmla="*/ 1313 w 612585"/>
                <a:gd name="connsiteY18" fmla="*/ 314553 h 3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2585" h="316461">
                  <a:moveTo>
                    <a:pt x="1313" y="314553"/>
                  </a:moveTo>
                  <a:cubicBezTo>
                    <a:pt x="12425" y="297091"/>
                    <a:pt x="126726" y="118761"/>
                    <a:pt x="141013" y="92303"/>
                  </a:cubicBezTo>
                  <a:cubicBezTo>
                    <a:pt x="155300" y="65845"/>
                    <a:pt x="69046" y="165328"/>
                    <a:pt x="87038" y="155803"/>
                  </a:cubicBezTo>
                  <a:cubicBezTo>
                    <a:pt x="105030" y="146278"/>
                    <a:pt x="227796" y="52086"/>
                    <a:pt x="248963" y="35153"/>
                  </a:cubicBezTo>
                  <a:cubicBezTo>
                    <a:pt x="270130" y="18220"/>
                    <a:pt x="191284" y="57378"/>
                    <a:pt x="214038" y="54203"/>
                  </a:cubicBezTo>
                  <a:cubicBezTo>
                    <a:pt x="236792" y="51028"/>
                    <a:pt x="365380" y="19807"/>
                    <a:pt x="385488" y="16103"/>
                  </a:cubicBezTo>
                  <a:cubicBezTo>
                    <a:pt x="405596" y="12399"/>
                    <a:pt x="317755" y="29332"/>
                    <a:pt x="334688" y="31978"/>
                  </a:cubicBezTo>
                  <a:cubicBezTo>
                    <a:pt x="351621" y="34624"/>
                    <a:pt x="441051" y="29332"/>
                    <a:pt x="487088" y="31978"/>
                  </a:cubicBezTo>
                  <a:cubicBezTo>
                    <a:pt x="533125" y="34624"/>
                    <a:pt x="599801" y="45736"/>
                    <a:pt x="610913" y="47853"/>
                  </a:cubicBezTo>
                  <a:cubicBezTo>
                    <a:pt x="622025" y="49970"/>
                    <a:pt x="574930" y="48911"/>
                    <a:pt x="553763" y="44678"/>
                  </a:cubicBezTo>
                  <a:cubicBezTo>
                    <a:pt x="532596" y="40445"/>
                    <a:pt x="522542" y="26157"/>
                    <a:pt x="483913" y="22453"/>
                  </a:cubicBezTo>
                  <a:cubicBezTo>
                    <a:pt x="445284" y="18749"/>
                    <a:pt x="339450" y="26157"/>
                    <a:pt x="321988" y="22453"/>
                  </a:cubicBezTo>
                  <a:cubicBezTo>
                    <a:pt x="304526" y="18749"/>
                    <a:pt x="390251" y="-2418"/>
                    <a:pt x="379138" y="228"/>
                  </a:cubicBezTo>
                  <a:cubicBezTo>
                    <a:pt x="368025" y="2874"/>
                    <a:pt x="284946" y="27216"/>
                    <a:pt x="255313" y="38328"/>
                  </a:cubicBezTo>
                  <a:cubicBezTo>
                    <a:pt x="225680" y="49440"/>
                    <a:pt x="224092" y="51557"/>
                    <a:pt x="201338" y="66903"/>
                  </a:cubicBezTo>
                  <a:cubicBezTo>
                    <a:pt x="178584" y="82249"/>
                    <a:pt x="128313" y="120349"/>
                    <a:pt x="118788" y="130403"/>
                  </a:cubicBezTo>
                  <a:cubicBezTo>
                    <a:pt x="109263" y="140457"/>
                    <a:pt x="151596" y="116115"/>
                    <a:pt x="144188" y="127228"/>
                  </a:cubicBezTo>
                  <a:cubicBezTo>
                    <a:pt x="136780" y="138340"/>
                    <a:pt x="96034" y="169561"/>
                    <a:pt x="74338" y="197078"/>
                  </a:cubicBezTo>
                  <a:cubicBezTo>
                    <a:pt x="52642" y="224595"/>
                    <a:pt x="-9799" y="332015"/>
                    <a:pt x="1313" y="3145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F2B6438-E747-2F23-35D9-ABB42DF2741A}"/>
                </a:ext>
              </a:extLst>
            </p:cNvPr>
            <p:cNvSpPr/>
            <p:nvPr/>
          </p:nvSpPr>
          <p:spPr>
            <a:xfrm>
              <a:off x="6761767" y="4124308"/>
              <a:ext cx="302612" cy="276583"/>
            </a:xfrm>
            <a:custGeom>
              <a:avLst/>
              <a:gdLst>
                <a:gd name="connsiteX0" fmla="*/ 178783 w 302612"/>
                <a:gd name="connsiteY0" fmla="*/ 17 h 276583"/>
                <a:gd name="connsiteX1" fmla="*/ 229583 w 302612"/>
                <a:gd name="connsiteY1" fmla="*/ 69867 h 276583"/>
                <a:gd name="connsiteX2" fmla="*/ 239108 w 302612"/>
                <a:gd name="connsiteY2" fmla="*/ 158767 h 276583"/>
                <a:gd name="connsiteX3" fmla="*/ 261333 w 302612"/>
                <a:gd name="connsiteY3" fmla="*/ 117492 h 276583"/>
                <a:gd name="connsiteX4" fmla="*/ 245458 w 302612"/>
                <a:gd name="connsiteY4" fmla="*/ 165117 h 276583"/>
                <a:gd name="connsiteX5" fmla="*/ 207358 w 302612"/>
                <a:gd name="connsiteY5" fmla="*/ 196867 h 276583"/>
                <a:gd name="connsiteX6" fmla="*/ 93058 w 302612"/>
                <a:gd name="connsiteY6" fmla="*/ 247667 h 276583"/>
                <a:gd name="connsiteX7" fmla="*/ 169258 w 302612"/>
                <a:gd name="connsiteY7" fmla="*/ 212742 h 276583"/>
                <a:gd name="connsiteX8" fmla="*/ 121633 w 302612"/>
                <a:gd name="connsiteY8" fmla="*/ 234967 h 276583"/>
                <a:gd name="connsiteX9" fmla="*/ 983 w 302612"/>
                <a:gd name="connsiteY9" fmla="*/ 273067 h 276583"/>
                <a:gd name="connsiteX10" fmla="*/ 61308 w 302612"/>
                <a:gd name="connsiteY10" fmla="*/ 260367 h 276583"/>
                <a:gd name="connsiteX11" fmla="*/ 188308 w 302612"/>
                <a:gd name="connsiteY11" fmla="*/ 231792 h 276583"/>
                <a:gd name="connsiteX12" fmla="*/ 127983 w 302612"/>
                <a:gd name="connsiteY12" fmla="*/ 276242 h 276583"/>
                <a:gd name="connsiteX13" fmla="*/ 213708 w 302612"/>
                <a:gd name="connsiteY13" fmla="*/ 203217 h 276583"/>
                <a:gd name="connsiteX14" fmla="*/ 277208 w 302612"/>
                <a:gd name="connsiteY14" fmla="*/ 107967 h 276583"/>
                <a:gd name="connsiteX15" fmla="*/ 254983 w 302612"/>
                <a:gd name="connsiteY15" fmla="*/ 136542 h 276583"/>
                <a:gd name="connsiteX16" fmla="*/ 302608 w 302612"/>
                <a:gd name="connsiteY16" fmla="*/ 63517 h 276583"/>
                <a:gd name="connsiteX17" fmla="*/ 251808 w 302612"/>
                <a:gd name="connsiteY17" fmla="*/ 107967 h 276583"/>
                <a:gd name="connsiteX18" fmla="*/ 267683 w 302612"/>
                <a:gd name="connsiteY18" fmla="*/ 63517 h 276583"/>
                <a:gd name="connsiteX19" fmla="*/ 178783 w 302612"/>
                <a:gd name="connsiteY19" fmla="*/ 17 h 27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2612" h="276583">
                  <a:moveTo>
                    <a:pt x="178783" y="17"/>
                  </a:moveTo>
                  <a:cubicBezTo>
                    <a:pt x="172433" y="1075"/>
                    <a:pt x="219529" y="43409"/>
                    <a:pt x="229583" y="69867"/>
                  </a:cubicBezTo>
                  <a:cubicBezTo>
                    <a:pt x="239637" y="96325"/>
                    <a:pt x="233816" y="150830"/>
                    <a:pt x="239108" y="158767"/>
                  </a:cubicBezTo>
                  <a:cubicBezTo>
                    <a:pt x="244400" y="166704"/>
                    <a:pt x="260275" y="116434"/>
                    <a:pt x="261333" y="117492"/>
                  </a:cubicBezTo>
                  <a:cubicBezTo>
                    <a:pt x="262391" y="118550"/>
                    <a:pt x="254454" y="151888"/>
                    <a:pt x="245458" y="165117"/>
                  </a:cubicBezTo>
                  <a:cubicBezTo>
                    <a:pt x="236462" y="178346"/>
                    <a:pt x="232758" y="183109"/>
                    <a:pt x="207358" y="196867"/>
                  </a:cubicBezTo>
                  <a:cubicBezTo>
                    <a:pt x="181958" y="210625"/>
                    <a:pt x="99408" y="245021"/>
                    <a:pt x="93058" y="247667"/>
                  </a:cubicBezTo>
                  <a:cubicBezTo>
                    <a:pt x="86708" y="250313"/>
                    <a:pt x="164496" y="214859"/>
                    <a:pt x="169258" y="212742"/>
                  </a:cubicBezTo>
                  <a:cubicBezTo>
                    <a:pt x="174020" y="210625"/>
                    <a:pt x="149679" y="224913"/>
                    <a:pt x="121633" y="234967"/>
                  </a:cubicBezTo>
                  <a:cubicBezTo>
                    <a:pt x="93587" y="245021"/>
                    <a:pt x="11037" y="268834"/>
                    <a:pt x="983" y="273067"/>
                  </a:cubicBezTo>
                  <a:cubicBezTo>
                    <a:pt x="-9071" y="277300"/>
                    <a:pt x="61308" y="260367"/>
                    <a:pt x="61308" y="260367"/>
                  </a:cubicBezTo>
                  <a:cubicBezTo>
                    <a:pt x="92529" y="253488"/>
                    <a:pt x="177195" y="229146"/>
                    <a:pt x="188308" y="231792"/>
                  </a:cubicBezTo>
                  <a:cubicBezTo>
                    <a:pt x="199421" y="234438"/>
                    <a:pt x="123750" y="281004"/>
                    <a:pt x="127983" y="276242"/>
                  </a:cubicBezTo>
                  <a:cubicBezTo>
                    <a:pt x="132216" y="271480"/>
                    <a:pt x="188837" y="231263"/>
                    <a:pt x="213708" y="203217"/>
                  </a:cubicBezTo>
                  <a:cubicBezTo>
                    <a:pt x="238579" y="175171"/>
                    <a:pt x="270329" y="119079"/>
                    <a:pt x="277208" y="107967"/>
                  </a:cubicBezTo>
                  <a:cubicBezTo>
                    <a:pt x="284087" y="96855"/>
                    <a:pt x="250750" y="143950"/>
                    <a:pt x="254983" y="136542"/>
                  </a:cubicBezTo>
                  <a:cubicBezTo>
                    <a:pt x="259216" y="129134"/>
                    <a:pt x="303137" y="68280"/>
                    <a:pt x="302608" y="63517"/>
                  </a:cubicBezTo>
                  <a:cubicBezTo>
                    <a:pt x="302079" y="58755"/>
                    <a:pt x="257629" y="107967"/>
                    <a:pt x="251808" y="107967"/>
                  </a:cubicBezTo>
                  <a:cubicBezTo>
                    <a:pt x="245987" y="107967"/>
                    <a:pt x="277208" y="80980"/>
                    <a:pt x="267683" y="63517"/>
                  </a:cubicBezTo>
                  <a:cubicBezTo>
                    <a:pt x="258158" y="46055"/>
                    <a:pt x="185133" y="-1041"/>
                    <a:pt x="178783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DEA9FE82-A84A-0D2B-3BF9-3B17F1863043}"/>
                </a:ext>
              </a:extLst>
            </p:cNvPr>
            <p:cNvSpPr/>
            <p:nvPr/>
          </p:nvSpPr>
          <p:spPr>
            <a:xfrm>
              <a:off x="7012174" y="4082348"/>
              <a:ext cx="157694" cy="121440"/>
            </a:xfrm>
            <a:custGeom>
              <a:avLst/>
              <a:gdLst>
                <a:gd name="connsiteX0" fmla="*/ 156976 w 157694"/>
                <a:gd name="connsiteY0" fmla="*/ 702 h 121440"/>
                <a:gd name="connsiteX1" fmla="*/ 106176 w 157694"/>
                <a:gd name="connsiteY1" fmla="*/ 54677 h 121440"/>
                <a:gd name="connsiteX2" fmla="*/ 1401 w 157694"/>
                <a:gd name="connsiteY2" fmla="*/ 92777 h 121440"/>
                <a:gd name="connsiteX3" fmla="*/ 45851 w 157694"/>
                <a:gd name="connsiteY3" fmla="*/ 89602 h 121440"/>
                <a:gd name="connsiteX4" fmla="*/ 45851 w 157694"/>
                <a:gd name="connsiteY4" fmla="*/ 121352 h 121440"/>
                <a:gd name="connsiteX5" fmla="*/ 71251 w 157694"/>
                <a:gd name="connsiteY5" fmla="*/ 95952 h 121440"/>
                <a:gd name="connsiteX6" fmla="*/ 156976 w 157694"/>
                <a:gd name="connsiteY6" fmla="*/ 702 h 12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4" h="121440">
                  <a:moveTo>
                    <a:pt x="156976" y="702"/>
                  </a:moveTo>
                  <a:cubicBezTo>
                    <a:pt x="162797" y="-6177"/>
                    <a:pt x="132105" y="39331"/>
                    <a:pt x="106176" y="54677"/>
                  </a:cubicBezTo>
                  <a:cubicBezTo>
                    <a:pt x="80247" y="70023"/>
                    <a:pt x="11455" y="86956"/>
                    <a:pt x="1401" y="92777"/>
                  </a:cubicBezTo>
                  <a:cubicBezTo>
                    <a:pt x="-8653" y="98598"/>
                    <a:pt x="38443" y="84840"/>
                    <a:pt x="45851" y="89602"/>
                  </a:cubicBezTo>
                  <a:cubicBezTo>
                    <a:pt x="53259" y="94365"/>
                    <a:pt x="41618" y="120294"/>
                    <a:pt x="45851" y="121352"/>
                  </a:cubicBezTo>
                  <a:cubicBezTo>
                    <a:pt x="50084" y="122410"/>
                    <a:pt x="55905" y="113944"/>
                    <a:pt x="71251" y="95952"/>
                  </a:cubicBezTo>
                  <a:cubicBezTo>
                    <a:pt x="86597" y="77960"/>
                    <a:pt x="151155" y="7581"/>
                    <a:pt x="156976" y="7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7B148E8-47DD-E507-CD9F-996F5A611E2C}"/>
                </a:ext>
              </a:extLst>
            </p:cNvPr>
            <p:cNvSpPr/>
            <p:nvPr/>
          </p:nvSpPr>
          <p:spPr>
            <a:xfrm>
              <a:off x="6631535" y="4209802"/>
              <a:ext cx="443403" cy="314584"/>
            </a:xfrm>
            <a:custGeom>
              <a:avLst/>
              <a:gdLst>
                <a:gd name="connsiteX0" fmla="*/ 426490 w 443403"/>
                <a:gd name="connsiteY0" fmla="*/ 248 h 314584"/>
                <a:gd name="connsiteX1" fmla="*/ 394740 w 443403"/>
                <a:gd name="connsiteY1" fmla="*/ 51048 h 314584"/>
                <a:gd name="connsiteX2" fmla="*/ 407440 w 443403"/>
                <a:gd name="connsiteY2" fmla="*/ 95498 h 314584"/>
                <a:gd name="connsiteX3" fmla="*/ 442365 w 443403"/>
                <a:gd name="connsiteY3" fmla="*/ 105023 h 314584"/>
                <a:gd name="connsiteX4" fmla="*/ 362990 w 443403"/>
                <a:gd name="connsiteY4" fmla="*/ 98673 h 314584"/>
                <a:gd name="connsiteX5" fmla="*/ 439190 w 443403"/>
                <a:gd name="connsiteY5" fmla="*/ 133598 h 314584"/>
                <a:gd name="connsiteX6" fmla="*/ 356640 w 443403"/>
                <a:gd name="connsiteY6" fmla="*/ 143123 h 314584"/>
                <a:gd name="connsiteX7" fmla="*/ 305840 w 443403"/>
                <a:gd name="connsiteY7" fmla="*/ 155823 h 314584"/>
                <a:gd name="connsiteX8" fmla="*/ 401090 w 443403"/>
                <a:gd name="connsiteY8" fmla="*/ 174873 h 314584"/>
                <a:gd name="connsiteX9" fmla="*/ 299490 w 443403"/>
                <a:gd name="connsiteY9" fmla="*/ 171698 h 314584"/>
                <a:gd name="connsiteX10" fmla="*/ 423315 w 443403"/>
                <a:gd name="connsiteY10" fmla="*/ 200273 h 314584"/>
                <a:gd name="connsiteX11" fmla="*/ 353465 w 443403"/>
                <a:gd name="connsiteY11" fmla="*/ 181223 h 314584"/>
                <a:gd name="connsiteX12" fmla="*/ 223290 w 443403"/>
                <a:gd name="connsiteY12" fmla="*/ 206623 h 314584"/>
                <a:gd name="connsiteX13" fmla="*/ 375690 w 443403"/>
                <a:gd name="connsiteY13" fmla="*/ 203448 h 314584"/>
                <a:gd name="connsiteX14" fmla="*/ 309015 w 443403"/>
                <a:gd name="connsiteY14" fmla="*/ 219323 h 314584"/>
                <a:gd name="connsiteX15" fmla="*/ 270915 w 443403"/>
                <a:gd name="connsiteY15" fmla="*/ 314573 h 314584"/>
                <a:gd name="connsiteX16" fmla="*/ 293140 w 443403"/>
                <a:gd name="connsiteY16" fmla="*/ 225673 h 314584"/>
                <a:gd name="connsiteX17" fmla="*/ 223290 w 443403"/>
                <a:gd name="connsiteY17" fmla="*/ 219323 h 314584"/>
                <a:gd name="connsiteX18" fmla="*/ 80415 w 443403"/>
                <a:gd name="connsiteY18" fmla="*/ 228848 h 314584"/>
                <a:gd name="connsiteX19" fmla="*/ 7390 w 443403"/>
                <a:gd name="connsiteY19" fmla="*/ 219323 h 314584"/>
                <a:gd name="connsiteX20" fmla="*/ 258215 w 443403"/>
                <a:gd name="connsiteY20" fmla="*/ 203448 h 314584"/>
                <a:gd name="connsiteX21" fmla="*/ 220115 w 443403"/>
                <a:gd name="connsiteY21" fmla="*/ 206623 h 314584"/>
                <a:gd name="connsiteX22" fmla="*/ 353465 w 443403"/>
                <a:gd name="connsiteY22" fmla="*/ 124073 h 314584"/>
                <a:gd name="connsiteX23" fmla="*/ 347115 w 443403"/>
                <a:gd name="connsiteY23" fmla="*/ 165348 h 314584"/>
                <a:gd name="connsiteX24" fmla="*/ 382040 w 443403"/>
                <a:gd name="connsiteY24" fmla="*/ 120898 h 314584"/>
                <a:gd name="connsiteX25" fmla="*/ 388390 w 443403"/>
                <a:gd name="connsiteY25" fmla="*/ 73273 h 314584"/>
                <a:gd name="connsiteX26" fmla="*/ 426490 w 443403"/>
                <a:gd name="connsiteY26" fmla="*/ 248 h 31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3403" h="314584">
                  <a:moveTo>
                    <a:pt x="426490" y="248"/>
                  </a:moveTo>
                  <a:cubicBezTo>
                    <a:pt x="427548" y="-3456"/>
                    <a:pt x="397915" y="35173"/>
                    <a:pt x="394740" y="51048"/>
                  </a:cubicBezTo>
                  <a:cubicBezTo>
                    <a:pt x="391565" y="66923"/>
                    <a:pt x="399502" y="86502"/>
                    <a:pt x="407440" y="95498"/>
                  </a:cubicBezTo>
                  <a:cubicBezTo>
                    <a:pt x="415377" y="104494"/>
                    <a:pt x="449773" y="104494"/>
                    <a:pt x="442365" y="105023"/>
                  </a:cubicBezTo>
                  <a:cubicBezTo>
                    <a:pt x="434957" y="105552"/>
                    <a:pt x="363519" y="93911"/>
                    <a:pt x="362990" y="98673"/>
                  </a:cubicBezTo>
                  <a:cubicBezTo>
                    <a:pt x="362461" y="103436"/>
                    <a:pt x="440248" y="126190"/>
                    <a:pt x="439190" y="133598"/>
                  </a:cubicBezTo>
                  <a:cubicBezTo>
                    <a:pt x="438132" y="141006"/>
                    <a:pt x="378865" y="139419"/>
                    <a:pt x="356640" y="143123"/>
                  </a:cubicBezTo>
                  <a:cubicBezTo>
                    <a:pt x="334415" y="146827"/>
                    <a:pt x="298432" y="150531"/>
                    <a:pt x="305840" y="155823"/>
                  </a:cubicBezTo>
                  <a:cubicBezTo>
                    <a:pt x="313248" y="161115"/>
                    <a:pt x="402148" y="172227"/>
                    <a:pt x="401090" y="174873"/>
                  </a:cubicBezTo>
                  <a:cubicBezTo>
                    <a:pt x="400032" y="177519"/>
                    <a:pt x="295786" y="167465"/>
                    <a:pt x="299490" y="171698"/>
                  </a:cubicBezTo>
                  <a:cubicBezTo>
                    <a:pt x="303194" y="175931"/>
                    <a:pt x="414319" y="198686"/>
                    <a:pt x="423315" y="200273"/>
                  </a:cubicBezTo>
                  <a:cubicBezTo>
                    <a:pt x="432311" y="201860"/>
                    <a:pt x="386802" y="180165"/>
                    <a:pt x="353465" y="181223"/>
                  </a:cubicBezTo>
                  <a:cubicBezTo>
                    <a:pt x="320128" y="182281"/>
                    <a:pt x="219586" y="202919"/>
                    <a:pt x="223290" y="206623"/>
                  </a:cubicBezTo>
                  <a:cubicBezTo>
                    <a:pt x="226994" y="210327"/>
                    <a:pt x="361402" y="201331"/>
                    <a:pt x="375690" y="203448"/>
                  </a:cubicBezTo>
                  <a:cubicBezTo>
                    <a:pt x="389977" y="205565"/>
                    <a:pt x="326477" y="200802"/>
                    <a:pt x="309015" y="219323"/>
                  </a:cubicBezTo>
                  <a:cubicBezTo>
                    <a:pt x="291552" y="237844"/>
                    <a:pt x="273561" y="313515"/>
                    <a:pt x="270915" y="314573"/>
                  </a:cubicBezTo>
                  <a:cubicBezTo>
                    <a:pt x="268269" y="315631"/>
                    <a:pt x="301077" y="241548"/>
                    <a:pt x="293140" y="225673"/>
                  </a:cubicBezTo>
                  <a:cubicBezTo>
                    <a:pt x="285203" y="209798"/>
                    <a:pt x="258744" y="218794"/>
                    <a:pt x="223290" y="219323"/>
                  </a:cubicBezTo>
                  <a:cubicBezTo>
                    <a:pt x="187836" y="219852"/>
                    <a:pt x="116398" y="228848"/>
                    <a:pt x="80415" y="228848"/>
                  </a:cubicBezTo>
                  <a:cubicBezTo>
                    <a:pt x="44432" y="228848"/>
                    <a:pt x="-22243" y="223556"/>
                    <a:pt x="7390" y="219323"/>
                  </a:cubicBezTo>
                  <a:cubicBezTo>
                    <a:pt x="37023" y="215090"/>
                    <a:pt x="222761" y="205565"/>
                    <a:pt x="258215" y="203448"/>
                  </a:cubicBezTo>
                  <a:cubicBezTo>
                    <a:pt x="293669" y="201331"/>
                    <a:pt x="204240" y="219852"/>
                    <a:pt x="220115" y="206623"/>
                  </a:cubicBezTo>
                  <a:cubicBezTo>
                    <a:pt x="235990" y="193394"/>
                    <a:pt x="332299" y="130952"/>
                    <a:pt x="353465" y="124073"/>
                  </a:cubicBezTo>
                  <a:cubicBezTo>
                    <a:pt x="374631" y="117194"/>
                    <a:pt x="342352" y="165877"/>
                    <a:pt x="347115" y="165348"/>
                  </a:cubicBezTo>
                  <a:cubicBezTo>
                    <a:pt x="351877" y="164819"/>
                    <a:pt x="375161" y="136244"/>
                    <a:pt x="382040" y="120898"/>
                  </a:cubicBezTo>
                  <a:cubicBezTo>
                    <a:pt x="388919" y="105552"/>
                    <a:pt x="380452" y="91265"/>
                    <a:pt x="388390" y="73273"/>
                  </a:cubicBezTo>
                  <a:cubicBezTo>
                    <a:pt x="396327" y="55281"/>
                    <a:pt x="425432" y="3952"/>
                    <a:pt x="426490" y="2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EB224DC-33B5-BDF7-5620-ACD1F284EF8B}"/>
                </a:ext>
              </a:extLst>
            </p:cNvPr>
            <p:cNvSpPr/>
            <p:nvPr/>
          </p:nvSpPr>
          <p:spPr>
            <a:xfrm>
              <a:off x="6491473" y="4340221"/>
              <a:ext cx="424572" cy="176442"/>
            </a:xfrm>
            <a:custGeom>
              <a:avLst/>
              <a:gdLst>
                <a:gd name="connsiteX0" fmla="*/ 7752 w 424572"/>
                <a:gd name="connsiteY0" fmla="*/ 4 h 176442"/>
                <a:gd name="connsiteX1" fmla="*/ 93477 w 424572"/>
                <a:gd name="connsiteY1" fmla="*/ 63504 h 176442"/>
                <a:gd name="connsiteX2" fmla="*/ 77602 w 424572"/>
                <a:gd name="connsiteY2" fmla="*/ 41279 h 176442"/>
                <a:gd name="connsiteX3" fmla="*/ 188727 w 424572"/>
                <a:gd name="connsiteY3" fmla="*/ 73029 h 176442"/>
                <a:gd name="connsiteX4" fmla="*/ 150627 w 424572"/>
                <a:gd name="connsiteY4" fmla="*/ 66679 h 176442"/>
                <a:gd name="connsiteX5" fmla="*/ 264927 w 424572"/>
                <a:gd name="connsiteY5" fmla="*/ 63504 h 176442"/>
                <a:gd name="connsiteX6" fmla="*/ 423677 w 424572"/>
                <a:gd name="connsiteY6" fmla="*/ 34929 h 176442"/>
                <a:gd name="connsiteX7" fmla="*/ 325252 w 424572"/>
                <a:gd name="connsiteY7" fmla="*/ 53979 h 176442"/>
                <a:gd name="connsiteX8" fmla="*/ 236352 w 424572"/>
                <a:gd name="connsiteY8" fmla="*/ 53979 h 176442"/>
                <a:gd name="connsiteX9" fmla="*/ 144277 w 424572"/>
                <a:gd name="connsiteY9" fmla="*/ 76204 h 176442"/>
                <a:gd name="connsiteX10" fmla="*/ 4577 w 424572"/>
                <a:gd name="connsiteY10" fmla="*/ 174629 h 176442"/>
                <a:gd name="connsiteX11" fmla="*/ 39502 w 424572"/>
                <a:gd name="connsiteY11" fmla="*/ 136529 h 176442"/>
                <a:gd name="connsiteX12" fmla="*/ 96652 w 424572"/>
                <a:gd name="connsiteY12" fmla="*/ 92079 h 176442"/>
                <a:gd name="connsiteX13" fmla="*/ 115702 w 424572"/>
                <a:gd name="connsiteY13" fmla="*/ 79379 h 176442"/>
                <a:gd name="connsiteX14" fmla="*/ 87127 w 424572"/>
                <a:gd name="connsiteY14" fmla="*/ 60329 h 176442"/>
                <a:gd name="connsiteX15" fmla="*/ 7752 w 424572"/>
                <a:gd name="connsiteY15" fmla="*/ 4 h 17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4572" h="176442">
                  <a:moveTo>
                    <a:pt x="7752" y="4"/>
                  </a:moveTo>
                  <a:cubicBezTo>
                    <a:pt x="8810" y="533"/>
                    <a:pt x="93477" y="63504"/>
                    <a:pt x="93477" y="63504"/>
                  </a:cubicBezTo>
                  <a:cubicBezTo>
                    <a:pt x="105119" y="70383"/>
                    <a:pt x="61727" y="39692"/>
                    <a:pt x="77602" y="41279"/>
                  </a:cubicBezTo>
                  <a:cubicBezTo>
                    <a:pt x="93477" y="42867"/>
                    <a:pt x="176556" y="68796"/>
                    <a:pt x="188727" y="73029"/>
                  </a:cubicBezTo>
                  <a:cubicBezTo>
                    <a:pt x="200898" y="77262"/>
                    <a:pt x="137927" y="68266"/>
                    <a:pt x="150627" y="66679"/>
                  </a:cubicBezTo>
                  <a:cubicBezTo>
                    <a:pt x="163327" y="65092"/>
                    <a:pt x="219419" y="68796"/>
                    <a:pt x="264927" y="63504"/>
                  </a:cubicBezTo>
                  <a:cubicBezTo>
                    <a:pt x="310435" y="58212"/>
                    <a:pt x="413623" y="36516"/>
                    <a:pt x="423677" y="34929"/>
                  </a:cubicBezTo>
                  <a:cubicBezTo>
                    <a:pt x="433731" y="33342"/>
                    <a:pt x="356473" y="50804"/>
                    <a:pt x="325252" y="53979"/>
                  </a:cubicBezTo>
                  <a:cubicBezTo>
                    <a:pt x="294031" y="57154"/>
                    <a:pt x="266515" y="50275"/>
                    <a:pt x="236352" y="53979"/>
                  </a:cubicBezTo>
                  <a:cubicBezTo>
                    <a:pt x="206190" y="57683"/>
                    <a:pt x="182906" y="56096"/>
                    <a:pt x="144277" y="76204"/>
                  </a:cubicBezTo>
                  <a:cubicBezTo>
                    <a:pt x="105648" y="96312"/>
                    <a:pt x="22039" y="164575"/>
                    <a:pt x="4577" y="174629"/>
                  </a:cubicBezTo>
                  <a:cubicBezTo>
                    <a:pt x="-12885" y="184683"/>
                    <a:pt x="24156" y="150287"/>
                    <a:pt x="39502" y="136529"/>
                  </a:cubicBezTo>
                  <a:cubicBezTo>
                    <a:pt x="54848" y="122771"/>
                    <a:pt x="96652" y="92079"/>
                    <a:pt x="96652" y="92079"/>
                  </a:cubicBezTo>
                  <a:cubicBezTo>
                    <a:pt x="109352" y="82554"/>
                    <a:pt x="117289" y="84671"/>
                    <a:pt x="115702" y="79379"/>
                  </a:cubicBezTo>
                  <a:cubicBezTo>
                    <a:pt x="114115" y="74087"/>
                    <a:pt x="101415" y="70912"/>
                    <a:pt x="87127" y="60329"/>
                  </a:cubicBezTo>
                  <a:cubicBezTo>
                    <a:pt x="72840" y="49746"/>
                    <a:pt x="6694" y="-525"/>
                    <a:pt x="7752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3B9D818-0238-EDD4-AF2C-1FF232750D9F}"/>
                </a:ext>
              </a:extLst>
            </p:cNvPr>
            <p:cNvSpPr/>
            <p:nvPr/>
          </p:nvSpPr>
          <p:spPr>
            <a:xfrm>
              <a:off x="6593058" y="4142838"/>
              <a:ext cx="273452" cy="250659"/>
            </a:xfrm>
            <a:custGeom>
              <a:avLst/>
              <a:gdLst>
                <a:gd name="connsiteX0" fmla="*/ 236367 w 273452"/>
                <a:gd name="connsiteY0" fmla="*/ 6887 h 250659"/>
                <a:gd name="connsiteX1" fmla="*/ 268117 w 273452"/>
                <a:gd name="connsiteY1" fmla="*/ 76737 h 250659"/>
                <a:gd name="connsiteX2" fmla="*/ 271292 w 273452"/>
                <a:gd name="connsiteY2" fmla="*/ 133887 h 250659"/>
                <a:gd name="connsiteX3" fmla="*/ 245892 w 273452"/>
                <a:gd name="connsiteY3" fmla="*/ 194212 h 250659"/>
                <a:gd name="connsiteX4" fmla="*/ 191917 w 273452"/>
                <a:gd name="connsiteY4" fmla="*/ 241837 h 250659"/>
                <a:gd name="connsiteX5" fmla="*/ 99842 w 273452"/>
                <a:gd name="connsiteY5" fmla="*/ 248187 h 250659"/>
                <a:gd name="connsiteX6" fmla="*/ 45867 w 273452"/>
                <a:gd name="connsiteY6" fmla="*/ 213262 h 250659"/>
                <a:gd name="connsiteX7" fmla="*/ 4592 w 273452"/>
                <a:gd name="connsiteY7" fmla="*/ 178337 h 250659"/>
                <a:gd name="connsiteX8" fmla="*/ 1417 w 273452"/>
                <a:gd name="connsiteY8" fmla="*/ 159287 h 250659"/>
                <a:gd name="connsiteX9" fmla="*/ 4592 w 273452"/>
                <a:gd name="connsiteY9" fmla="*/ 108487 h 250659"/>
                <a:gd name="connsiteX10" fmla="*/ 49042 w 273452"/>
                <a:gd name="connsiteY10" fmla="*/ 51337 h 250659"/>
                <a:gd name="connsiteX11" fmla="*/ 128417 w 273452"/>
                <a:gd name="connsiteY11" fmla="*/ 6887 h 250659"/>
                <a:gd name="connsiteX12" fmla="*/ 236367 w 273452"/>
                <a:gd name="connsiteY12" fmla="*/ 6887 h 2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452" h="250659">
                  <a:moveTo>
                    <a:pt x="236367" y="6887"/>
                  </a:moveTo>
                  <a:cubicBezTo>
                    <a:pt x="259650" y="18529"/>
                    <a:pt x="262296" y="55570"/>
                    <a:pt x="268117" y="76737"/>
                  </a:cubicBezTo>
                  <a:cubicBezTo>
                    <a:pt x="273938" y="97904"/>
                    <a:pt x="274996" y="114308"/>
                    <a:pt x="271292" y="133887"/>
                  </a:cubicBezTo>
                  <a:cubicBezTo>
                    <a:pt x="267588" y="153466"/>
                    <a:pt x="259121" y="176220"/>
                    <a:pt x="245892" y="194212"/>
                  </a:cubicBezTo>
                  <a:cubicBezTo>
                    <a:pt x="232663" y="212204"/>
                    <a:pt x="216259" y="232841"/>
                    <a:pt x="191917" y="241837"/>
                  </a:cubicBezTo>
                  <a:cubicBezTo>
                    <a:pt x="167575" y="250833"/>
                    <a:pt x="124184" y="252949"/>
                    <a:pt x="99842" y="248187"/>
                  </a:cubicBezTo>
                  <a:cubicBezTo>
                    <a:pt x="75500" y="243425"/>
                    <a:pt x="61742" y="224904"/>
                    <a:pt x="45867" y="213262"/>
                  </a:cubicBezTo>
                  <a:cubicBezTo>
                    <a:pt x="29992" y="201620"/>
                    <a:pt x="4592" y="178337"/>
                    <a:pt x="4592" y="178337"/>
                  </a:cubicBezTo>
                  <a:cubicBezTo>
                    <a:pt x="-2816" y="169341"/>
                    <a:pt x="1417" y="170929"/>
                    <a:pt x="1417" y="159287"/>
                  </a:cubicBezTo>
                  <a:cubicBezTo>
                    <a:pt x="1417" y="147645"/>
                    <a:pt x="-3346" y="126479"/>
                    <a:pt x="4592" y="108487"/>
                  </a:cubicBezTo>
                  <a:cubicBezTo>
                    <a:pt x="12529" y="90495"/>
                    <a:pt x="28404" y="68270"/>
                    <a:pt x="49042" y="51337"/>
                  </a:cubicBezTo>
                  <a:cubicBezTo>
                    <a:pt x="69679" y="34404"/>
                    <a:pt x="98784" y="13237"/>
                    <a:pt x="128417" y="6887"/>
                  </a:cubicBezTo>
                  <a:cubicBezTo>
                    <a:pt x="158050" y="537"/>
                    <a:pt x="213084" y="-4755"/>
                    <a:pt x="236367" y="68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A01D2FF6-09EA-846E-CEB2-64273BA8DB2F}"/>
                </a:ext>
              </a:extLst>
            </p:cNvPr>
            <p:cNvSpPr/>
            <p:nvPr/>
          </p:nvSpPr>
          <p:spPr>
            <a:xfrm>
              <a:off x="6627642" y="4248509"/>
              <a:ext cx="82447" cy="824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E36104A3-1C9F-3539-9800-67EC69A55F74}"/>
                </a:ext>
              </a:extLst>
            </p:cNvPr>
            <p:cNvSpPr/>
            <p:nvPr/>
          </p:nvSpPr>
          <p:spPr>
            <a:xfrm>
              <a:off x="6762513" y="4257774"/>
              <a:ext cx="82447" cy="824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55C833F4-F2CE-1087-92A2-1BE4F66A71A9}"/>
                </a:ext>
              </a:extLst>
            </p:cNvPr>
            <p:cNvSpPr/>
            <p:nvPr/>
          </p:nvSpPr>
          <p:spPr>
            <a:xfrm>
              <a:off x="6459883" y="4013197"/>
              <a:ext cx="271199" cy="399780"/>
            </a:xfrm>
            <a:custGeom>
              <a:avLst/>
              <a:gdLst>
                <a:gd name="connsiteX0" fmla="*/ 271117 w 271199"/>
                <a:gd name="connsiteY0" fmla="*/ 3 h 399780"/>
                <a:gd name="connsiteX1" fmla="*/ 172692 w 271199"/>
                <a:gd name="connsiteY1" fmla="*/ 82553 h 399780"/>
                <a:gd name="connsiteX2" fmla="*/ 112367 w 271199"/>
                <a:gd name="connsiteY2" fmla="*/ 127003 h 399780"/>
                <a:gd name="connsiteX3" fmla="*/ 153642 w 271199"/>
                <a:gd name="connsiteY3" fmla="*/ 79378 h 399780"/>
                <a:gd name="connsiteX4" fmla="*/ 71092 w 271199"/>
                <a:gd name="connsiteY4" fmla="*/ 203203 h 399780"/>
                <a:gd name="connsiteX5" fmla="*/ 112367 w 271199"/>
                <a:gd name="connsiteY5" fmla="*/ 142878 h 399780"/>
                <a:gd name="connsiteX6" fmla="*/ 4417 w 271199"/>
                <a:gd name="connsiteY6" fmla="*/ 390528 h 399780"/>
                <a:gd name="connsiteX7" fmla="*/ 32992 w 271199"/>
                <a:gd name="connsiteY7" fmla="*/ 323853 h 399780"/>
                <a:gd name="connsiteX8" fmla="*/ 144117 w 271199"/>
                <a:gd name="connsiteY8" fmla="*/ 104778 h 399780"/>
                <a:gd name="connsiteX9" fmla="*/ 140942 w 271199"/>
                <a:gd name="connsiteY9" fmla="*/ 149228 h 399780"/>
                <a:gd name="connsiteX10" fmla="*/ 210792 w 271199"/>
                <a:gd name="connsiteY10" fmla="*/ 85728 h 399780"/>
                <a:gd name="connsiteX11" fmla="*/ 144117 w 271199"/>
                <a:gd name="connsiteY11" fmla="*/ 139703 h 399780"/>
                <a:gd name="connsiteX12" fmla="*/ 188567 w 271199"/>
                <a:gd name="connsiteY12" fmla="*/ 79378 h 399780"/>
                <a:gd name="connsiteX13" fmla="*/ 271117 w 271199"/>
                <a:gd name="connsiteY13" fmla="*/ 3 h 39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199" h="399780">
                  <a:moveTo>
                    <a:pt x="271117" y="3"/>
                  </a:moveTo>
                  <a:cubicBezTo>
                    <a:pt x="268471" y="532"/>
                    <a:pt x="199150" y="61386"/>
                    <a:pt x="172692" y="82553"/>
                  </a:cubicBezTo>
                  <a:cubicBezTo>
                    <a:pt x="146234" y="103720"/>
                    <a:pt x="115542" y="127532"/>
                    <a:pt x="112367" y="127003"/>
                  </a:cubicBezTo>
                  <a:cubicBezTo>
                    <a:pt x="109192" y="126474"/>
                    <a:pt x="160521" y="66678"/>
                    <a:pt x="153642" y="79378"/>
                  </a:cubicBezTo>
                  <a:cubicBezTo>
                    <a:pt x="146763" y="92078"/>
                    <a:pt x="77971" y="192620"/>
                    <a:pt x="71092" y="203203"/>
                  </a:cubicBezTo>
                  <a:cubicBezTo>
                    <a:pt x="64213" y="213786"/>
                    <a:pt x="123479" y="111657"/>
                    <a:pt x="112367" y="142878"/>
                  </a:cubicBezTo>
                  <a:cubicBezTo>
                    <a:pt x="101255" y="174099"/>
                    <a:pt x="17646" y="360366"/>
                    <a:pt x="4417" y="390528"/>
                  </a:cubicBezTo>
                  <a:cubicBezTo>
                    <a:pt x="-8812" y="420690"/>
                    <a:pt x="9709" y="371478"/>
                    <a:pt x="32992" y="323853"/>
                  </a:cubicBezTo>
                  <a:cubicBezTo>
                    <a:pt x="56275" y="276228"/>
                    <a:pt x="126125" y="133882"/>
                    <a:pt x="144117" y="104778"/>
                  </a:cubicBezTo>
                  <a:cubicBezTo>
                    <a:pt x="162109" y="75674"/>
                    <a:pt x="129829" y="152403"/>
                    <a:pt x="140942" y="149228"/>
                  </a:cubicBezTo>
                  <a:cubicBezTo>
                    <a:pt x="152055" y="146053"/>
                    <a:pt x="210263" y="87315"/>
                    <a:pt x="210792" y="85728"/>
                  </a:cubicBezTo>
                  <a:cubicBezTo>
                    <a:pt x="211321" y="84141"/>
                    <a:pt x="147821" y="140761"/>
                    <a:pt x="144117" y="139703"/>
                  </a:cubicBezTo>
                  <a:cubicBezTo>
                    <a:pt x="140413" y="138645"/>
                    <a:pt x="164755" y="101603"/>
                    <a:pt x="188567" y="79378"/>
                  </a:cubicBezTo>
                  <a:cubicBezTo>
                    <a:pt x="212379" y="57153"/>
                    <a:pt x="273763" y="-526"/>
                    <a:pt x="271117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B3EE7BF4-E7ED-0943-7C4A-F211834452CF}"/>
                </a:ext>
              </a:extLst>
            </p:cNvPr>
            <p:cNvSpPr/>
            <p:nvPr/>
          </p:nvSpPr>
          <p:spPr>
            <a:xfrm>
              <a:off x="6672744" y="4025889"/>
              <a:ext cx="385955" cy="136564"/>
            </a:xfrm>
            <a:custGeom>
              <a:avLst/>
              <a:gdLst>
                <a:gd name="connsiteX0" fmla="*/ 1106 w 385955"/>
                <a:gd name="connsiteY0" fmla="*/ 130186 h 136564"/>
                <a:gd name="connsiteX1" fmla="*/ 112231 w 385955"/>
                <a:gd name="connsiteY1" fmla="*/ 82561 h 136564"/>
                <a:gd name="connsiteX2" fmla="*/ 191606 w 385955"/>
                <a:gd name="connsiteY2" fmla="*/ 11 h 136564"/>
                <a:gd name="connsiteX3" fmla="*/ 169381 w 385955"/>
                <a:gd name="connsiteY3" fmla="*/ 76211 h 136564"/>
                <a:gd name="connsiteX4" fmla="*/ 293206 w 385955"/>
                <a:gd name="connsiteY4" fmla="*/ 34936 h 136564"/>
                <a:gd name="connsiteX5" fmla="*/ 226531 w 385955"/>
                <a:gd name="connsiteY5" fmla="*/ 107961 h 136564"/>
                <a:gd name="connsiteX6" fmla="*/ 334481 w 385955"/>
                <a:gd name="connsiteY6" fmla="*/ 63511 h 136564"/>
                <a:gd name="connsiteX7" fmla="*/ 264631 w 385955"/>
                <a:gd name="connsiteY7" fmla="*/ 117486 h 136564"/>
                <a:gd name="connsiteX8" fmla="*/ 385281 w 385955"/>
                <a:gd name="connsiteY8" fmla="*/ 127011 h 136564"/>
                <a:gd name="connsiteX9" fmla="*/ 305906 w 385955"/>
                <a:gd name="connsiteY9" fmla="*/ 136536 h 136564"/>
                <a:gd name="connsiteX10" fmla="*/ 150331 w 385955"/>
                <a:gd name="connsiteY10" fmla="*/ 123836 h 136564"/>
                <a:gd name="connsiteX11" fmla="*/ 185256 w 385955"/>
                <a:gd name="connsiteY11" fmla="*/ 101611 h 136564"/>
                <a:gd name="connsiteX12" fmla="*/ 1106 w 385955"/>
                <a:gd name="connsiteY12" fmla="*/ 130186 h 13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955" h="136564">
                  <a:moveTo>
                    <a:pt x="1106" y="130186"/>
                  </a:moveTo>
                  <a:cubicBezTo>
                    <a:pt x="-11065" y="127011"/>
                    <a:pt x="80481" y="104257"/>
                    <a:pt x="112231" y="82561"/>
                  </a:cubicBezTo>
                  <a:cubicBezTo>
                    <a:pt x="143981" y="60865"/>
                    <a:pt x="182081" y="1069"/>
                    <a:pt x="191606" y="11"/>
                  </a:cubicBezTo>
                  <a:cubicBezTo>
                    <a:pt x="201131" y="-1047"/>
                    <a:pt x="152448" y="70390"/>
                    <a:pt x="169381" y="76211"/>
                  </a:cubicBezTo>
                  <a:cubicBezTo>
                    <a:pt x="186314" y="82032"/>
                    <a:pt x="283681" y="29644"/>
                    <a:pt x="293206" y="34936"/>
                  </a:cubicBezTo>
                  <a:cubicBezTo>
                    <a:pt x="302731" y="40228"/>
                    <a:pt x="219652" y="103199"/>
                    <a:pt x="226531" y="107961"/>
                  </a:cubicBezTo>
                  <a:cubicBezTo>
                    <a:pt x="233410" y="112723"/>
                    <a:pt x="328131" y="61923"/>
                    <a:pt x="334481" y="63511"/>
                  </a:cubicBezTo>
                  <a:cubicBezTo>
                    <a:pt x="340831" y="65098"/>
                    <a:pt x="256164" y="106903"/>
                    <a:pt x="264631" y="117486"/>
                  </a:cubicBezTo>
                  <a:cubicBezTo>
                    <a:pt x="273098" y="128069"/>
                    <a:pt x="378402" y="123836"/>
                    <a:pt x="385281" y="127011"/>
                  </a:cubicBezTo>
                  <a:cubicBezTo>
                    <a:pt x="392160" y="130186"/>
                    <a:pt x="345064" y="137065"/>
                    <a:pt x="305906" y="136536"/>
                  </a:cubicBezTo>
                  <a:cubicBezTo>
                    <a:pt x="266748" y="136007"/>
                    <a:pt x="170439" y="129657"/>
                    <a:pt x="150331" y="123836"/>
                  </a:cubicBezTo>
                  <a:cubicBezTo>
                    <a:pt x="130223" y="118015"/>
                    <a:pt x="208010" y="100024"/>
                    <a:pt x="185256" y="101611"/>
                  </a:cubicBezTo>
                  <a:cubicBezTo>
                    <a:pt x="162502" y="103198"/>
                    <a:pt x="13277" y="133361"/>
                    <a:pt x="1106" y="1301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DE87C87-AF75-8619-D745-A06261511621}"/>
                </a:ext>
              </a:extLst>
            </p:cNvPr>
            <p:cNvSpPr/>
            <p:nvPr/>
          </p:nvSpPr>
          <p:spPr>
            <a:xfrm>
              <a:off x="6666551" y="4010006"/>
              <a:ext cx="420298" cy="76881"/>
            </a:xfrm>
            <a:custGeom>
              <a:avLst/>
              <a:gdLst>
                <a:gd name="connsiteX0" fmla="*/ 949 w 420298"/>
                <a:gd name="connsiteY0" fmla="*/ 69869 h 76881"/>
                <a:gd name="connsiteX1" fmla="*/ 204149 w 420298"/>
                <a:gd name="connsiteY1" fmla="*/ 19069 h 76881"/>
                <a:gd name="connsiteX2" fmla="*/ 172399 w 420298"/>
                <a:gd name="connsiteY2" fmla="*/ 25419 h 76881"/>
                <a:gd name="connsiteX3" fmla="*/ 416874 w 420298"/>
                <a:gd name="connsiteY3" fmla="*/ 76219 h 76881"/>
                <a:gd name="connsiteX4" fmla="*/ 308924 w 420298"/>
                <a:gd name="connsiteY4" fmla="*/ 50819 h 76881"/>
                <a:gd name="connsiteX5" fmla="*/ 213674 w 420298"/>
                <a:gd name="connsiteY5" fmla="*/ 19 h 76881"/>
                <a:gd name="connsiteX6" fmla="*/ 99374 w 420298"/>
                <a:gd name="connsiteY6" fmla="*/ 44469 h 76881"/>
                <a:gd name="connsiteX7" fmla="*/ 127949 w 420298"/>
                <a:gd name="connsiteY7" fmla="*/ 22244 h 76881"/>
                <a:gd name="connsiteX8" fmla="*/ 949 w 420298"/>
                <a:gd name="connsiteY8" fmla="*/ 69869 h 7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298" h="76881">
                  <a:moveTo>
                    <a:pt x="949" y="69869"/>
                  </a:moveTo>
                  <a:cubicBezTo>
                    <a:pt x="13649" y="69340"/>
                    <a:pt x="175574" y="26477"/>
                    <a:pt x="204149" y="19069"/>
                  </a:cubicBezTo>
                  <a:cubicBezTo>
                    <a:pt x="232724" y="11661"/>
                    <a:pt x="136945" y="15894"/>
                    <a:pt x="172399" y="25419"/>
                  </a:cubicBezTo>
                  <a:cubicBezTo>
                    <a:pt x="207853" y="34944"/>
                    <a:pt x="394120" y="71986"/>
                    <a:pt x="416874" y="76219"/>
                  </a:cubicBezTo>
                  <a:cubicBezTo>
                    <a:pt x="439628" y="80452"/>
                    <a:pt x="342791" y="63519"/>
                    <a:pt x="308924" y="50819"/>
                  </a:cubicBezTo>
                  <a:cubicBezTo>
                    <a:pt x="275057" y="38119"/>
                    <a:pt x="248599" y="1077"/>
                    <a:pt x="213674" y="19"/>
                  </a:cubicBezTo>
                  <a:cubicBezTo>
                    <a:pt x="178749" y="-1039"/>
                    <a:pt x="113661" y="40765"/>
                    <a:pt x="99374" y="44469"/>
                  </a:cubicBezTo>
                  <a:cubicBezTo>
                    <a:pt x="85087" y="48173"/>
                    <a:pt x="149116" y="16423"/>
                    <a:pt x="127949" y="22244"/>
                  </a:cubicBezTo>
                  <a:cubicBezTo>
                    <a:pt x="106782" y="28065"/>
                    <a:pt x="-11751" y="70398"/>
                    <a:pt x="949" y="698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515CE5F-CE4C-3836-B8B3-4A4A10E8A11E}"/>
                </a:ext>
              </a:extLst>
            </p:cNvPr>
            <p:cNvSpPr/>
            <p:nvPr/>
          </p:nvSpPr>
          <p:spPr>
            <a:xfrm>
              <a:off x="4965700" y="3970475"/>
              <a:ext cx="831367" cy="211000"/>
            </a:xfrm>
            <a:custGeom>
              <a:avLst/>
              <a:gdLst>
                <a:gd name="connsiteX0" fmla="*/ 0 w 831367"/>
                <a:gd name="connsiteY0" fmla="*/ 211000 h 211000"/>
                <a:gd name="connsiteX1" fmla="*/ 276225 w 831367"/>
                <a:gd name="connsiteY1" fmla="*/ 87175 h 211000"/>
                <a:gd name="connsiteX2" fmla="*/ 161925 w 831367"/>
                <a:gd name="connsiteY2" fmla="*/ 137975 h 211000"/>
                <a:gd name="connsiteX3" fmla="*/ 374650 w 831367"/>
                <a:gd name="connsiteY3" fmla="*/ 49075 h 211000"/>
                <a:gd name="connsiteX4" fmla="*/ 292100 w 831367"/>
                <a:gd name="connsiteY4" fmla="*/ 55425 h 211000"/>
                <a:gd name="connsiteX5" fmla="*/ 517525 w 831367"/>
                <a:gd name="connsiteY5" fmla="*/ 26850 h 211000"/>
                <a:gd name="connsiteX6" fmla="*/ 422275 w 831367"/>
                <a:gd name="connsiteY6" fmla="*/ 30025 h 211000"/>
                <a:gd name="connsiteX7" fmla="*/ 682625 w 831367"/>
                <a:gd name="connsiteY7" fmla="*/ 45900 h 211000"/>
                <a:gd name="connsiteX8" fmla="*/ 546100 w 831367"/>
                <a:gd name="connsiteY8" fmla="*/ 58600 h 211000"/>
                <a:gd name="connsiteX9" fmla="*/ 828675 w 831367"/>
                <a:gd name="connsiteY9" fmla="*/ 58600 h 211000"/>
                <a:gd name="connsiteX10" fmla="*/ 679450 w 831367"/>
                <a:gd name="connsiteY10" fmla="*/ 49075 h 211000"/>
                <a:gd name="connsiteX11" fmla="*/ 527050 w 831367"/>
                <a:gd name="connsiteY11" fmla="*/ 1450 h 211000"/>
                <a:gd name="connsiteX12" fmla="*/ 593725 w 831367"/>
                <a:gd name="connsiteY12" fmla="*/ 14150 h 211000"/>
                <a:gd name="connsiteX13" fmla="*/ 457200 w 831367"/>
                <a:gd name="connsiteY13" fmla="*/ 33200 h 211000"/>
                <a:gd name="connsiteX14" fmla="*/ 307975 w 831367"/>
                <a:gd name="connsiteY14" fmla="*/ 93525 h 211000"/>
                <a:gd name="connsiteX15" fmla="*/ 92075 w 831367"/>
                <a:gd name="connsiteY15" fmla="*/ 169725 h 211000"/>
                <a:gd name="connsiteX16" fmla="*/ 282575 w 831367"/>
                <a:gd name="connsiteY16" fmla="*/ 74475 h 211000"/>
                <a:gd name="connsiteX17" fmla="*/ 0 w 831367"/>
                <a:gd name="connsiteY17" fmla="*/ 211000 h 21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1367" h="211000">
                  <a:moveTo>
                    <a:pt x="0" y="211000"/>
                  </a:moveTo>
                  <a:lnTo>
                    <a:pt x="276225" y="87175"/>
                  </a:lnTo>
                  <a:lnTo>
                    <a:pt x="161925" y="137975"/>
                  </a:lnTo>
                  <a:cubicBezTo>
                    <a:pt x="178329" y="131625"/>
                    <a:pt x="352954" y="62833"/>
                    <a:pt x="374650" y="49075"/>
                  </a:cubicBezTo>
                  <a:cubicBezTo>
                    <a:pt x="396346" y="35317"/>
                    <a:pt x="268288" y="59129"/>
                    <a:pt x="292100" y="55425"/>
                  </a:cubicBezTo>
                  <a:cubicBezTo>
                    <a:pt x="315913" y="51721"/>
                    <a:pt x="495829" y="31083"/>
                    <a:pt x="517525" y="26850"/>
                  </a:cubicBezTo>
                  <a:cubicBezTo>
                    <a:pt x="539221" y="22617"/>
                    <a:pt x="394758" y="26850"/>
                    <a:pt x="422275" y="30025"/>
                  </a:cubicBezTo>
                  <a:cubicBezTo>
                    <a:pt x="449792" y="33200"/>
                    <a:pt x="661988" y="41138"/>
                    <a:pt x="682625" y="45900"/>
                  </a:cubicBezTo>
                  <a:cubicBezTo>
                    <a:pt x="703262" y="50662"/>
                    <a:pt x="521758" y="56483"/>
                    <a:pt x="546100" y="58600"/>
                  </a:cubicBezTo>
                  <a:cubicBezTo>
                    <a:pt x="570442" y="60717"/>
                    <a:pt x="806450" y="60187"/>
                    <a:pt x="828675" y="58600"/>
                  </a:cubicBezTo>
                  <a:cubicBezTo>
                    <a:pt x="850900" y="57013"/>
                    <a:pt x="729721" y="58600"/>
                    <a:pt x="679450" y="49075"/>
                  </a:cubicBezTo>
                  <a:cubicBezTo>
                    <a:pt x="629179" y="39550"/>
                    <a:pt x="541337" y="7271"/>
                    <a:pt x="527050" y="1450"/>
                  </a:cubicBezTo>
                  <a:cubicBezTo>
                    <a:pt x="512763" y="-4371"/>
                    <a:pt x="605367" y="8858"/>
                    <a:pt x="593725" y="14150"/>
                  </a:cubicBezTo>
                  <a:cubicBezTo>
                    <a:pt x="582083" y="19442"/>
                    <a:pt x="504825" y="19971"/>
                    <a:pt x="457200" y="33200"/>
                  </a:cubicBezTo>
                  <a:cubicBezTo>
                    <a:pt x="409575" y="46429"/>
                    <a:pt x="368829" y="70771"/>
                    <a:pt x="307975" y="93525"/>
                  </a:cubicBezTo>
                  <a:cubicBezTo>
                    <a:pt x="247121" y="116279"/>
                    <a:pt x="96308" y="172900"/>
                    <a:pt x="92075" y="169725"/>
                  </a:cubicBezTo>
                  <a:cubicBezTo>
                    <a:pt x="87842" y="166550"/>
                    <a:pt x="298450" y="67596"/>
                    <a:pt x="282575" y="74475"/>
                  </a:cubicBezTo>
                  <a:cubicBezTo>
                    <a:pt x="266700" y="81354"/>
                    <a:pt x="131762" y="146177"/>
                    <a:pt x="0" y="211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95EF75D3-0707-85BF-53F3-BDC6F305E90A}"/>
                </a:ext>
              </a:extLst>
            </p:cNvPr>
            <p:cNvSpPr/>
            <p:nvPr/>
          </p:nvSpPr>
          <p:spPr>
            <a:xfrm>
              <a:off x="5508329" y="3958167"/>
              <a:ext cx="457731" cy="66953"/>
            </a:xfrm>
            <a:custGeom>
              <a:avLst/>
              <a:gdLst>
                <a:gd name="connsiteX0" fmla="*/ 296 w 457731"/>
                <a:gd name="connsiteY0" fmla="*/ 55033 h 66953"/>
                <a:gd name="connsiteX1" fmla="*/ 244771 w 457731"/>
                <a:gd name="connsiteY1" fmla="*/ 10583 h 66953"/>
                <a:gd name="connsiteX2" fmla="*/ 257471 w 457731"/>
                <a:gd name="connsiteY2" fmla="*/ 4233 h 66953"/>
                <a:gd name="connsiteX3" fmla="*/ 444796 w 457731"/>
                <a:gd name="connsiteY3" fmla="*/ 64558 h 66953"/>
                <a:gd name="connsiteX4" fmla="*/ 422571 w 457731"/>
                <a:gd name="connsiteY4" fmla="*/ 51858 h 66953"/>
                <a:gd name="connsiteX5" fmla="*/ 270171 w 457731"/>
                <a:gd name="connsiteY5" fmla="*/ 23283 h 66953"/>
                <a:gd name="connsiteX6" fmla="*/ 305096 w 457731"/>
                <a:gd name="connsiteY6" fmla="*/ 35983 h 66953"/>
                <a:gd name="connsiteX7" fmla="*/ 197146 w 457731"/>
                <a:gd name="connsiteY7" fmla="*/ 4233 h 66953"/>
                <a:gd name="connsiteX8" fmla="*/ 296 w 457731"/>
                <a:gd name="connsiteY8" fmla="*/ 55033 h 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731" h="66953">
                  <a:moveTo>
                    <a:pt x="296" y="55033"/>
                  </a:moveTo>
                  <a:cubicBezTo>
                    <a:pt x="8233" y="56091"/>
                    <a:pt x="201909" y="19050"/>
                    <a:pt x="244771" y="10583"/>
                  </a:cubicBezTo>
                  <a:cubicBezTo>
                    <a:pt x="287633" y="2116"/>
                    <a:pt x="224134" y="-4763"/>
                    <a:pt x="257471" y="4233"/>
                  </a:cubicBezTo>
                  <a:cubicBezTo>
                    <a:pt x="290808" y="13229"/>
                    <a:pt x="417280" y="56621"/>
                    <a:pt x="444796" y="64558"/>
                  </a:cubicBezTo>
                  <a:cubicBezTo>
                    <a:pt x="472312" y="72495"/>
                    <a:pt x="451675" y="58737"/>
                    <a:pt x="422571" y="51858"/>
                  </a:cubicBezTo>
                  <a:cubicBezTo>
                    <a:pt x="393467" y="44979"/>
                    <a:pt x="289750" y="25929"/>
                    <a:pt x="270171" y="23283"/>
                  </a:cubicBezTo>
                  <a:cubicBezTo>
                    <a:pt x="250592" y="20637"/>
                    <a:pt x="317267" y="39158"/>
                    <a:pt x="305096" y="35983"/>
                  </a:cubicBezTo>
                  <a:cubicBezTo>
                    <a:pt x="292925" y="32808"/>
                    <a:pt x="248475" y="-1588"/>
                    <a:pt x="197146" y="4233"/>
                  </a:cubicBezTo>
                  <a:cubicBezTo>
                    <a:pt x="145817" y="10054"/>
                    <a:pt x="-7641" y="53975"/>
                    <a:pt x="296" y="550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80227A6-F72A-7EA5-FDFA-04AE70ED8AD6}"/>
                </a:ext>
              </a:extLst>
            </p:cNvPr>
            <p:cNvSpPr/>
            <p:nvPr/>
          </p:nvSpPr>
          <p:spPr>
            <a:xfrm>
              <a:off x="4949540" y="4107990"/>
              <a:ext cx="651110" cy="156036"/>
            </a:xfrm>
            <a:custGeom>
              <a:avLst/>
              <a:gdLst>
                <a:gd name="connsiteX0" fmla="*/ 285 w 651110"/>
                <a:gd name="connsiteY0" fmla="*/ 156035 h 156036"/>
                <a:gd name="connsiteX1" fmla="*/ 368585 w 651110"/>
                <a:gd name="connsiteY1" fmla="*/ 32210 h 156036"/>
                <a:gd name="connsiteX2" fmla="*/ 638460 w 651110"/>
                <a:gd name="connsiteY2" fmla="*/ 41735 h 156036"/>
                <a:gd name="connsiteX3" fmla="*/ 581310 w 651110"/>
                <a:gd name="connsiteY3" fmla="*/ 22685 h 156036"/>
                <a:gd name="connsiteX4" fmla="*/ 355885 w 651110"/>
                <a:gd name="connsiteY4" fmla="*/ 460 h 156036"/>
                <a:gd name="connsiteX5" fmla="*/ 444785 w 651110"/>
                <a:gd name="connsiteY5" fmla="*/ 13160 h 156036"/>
                <a:gd name="connsiteX6" fmla="*/ 190785 w 651110"/>
                <a:gd name="connsiteY6" fmla="*/ 73485 h 156036"/>
                <a:gd name="connsiteX7" fmla="*/ 143160 w 651110"/>
                <a:gd name="connsiteY7" fmla="*/ 83010 h 156036"/>
                <a:gd name="connsiteX8" fmla="*/ 305085 w 651110"/>
                <a:gd name="connsiteY8" fmla="*/ 35385 h 156036"/>
                <a:gd name="connsiteX9" fmla="*/ 285 w 651110"/>
                <a:gd name="connsiteY9" fmla="*/ 156035 h 15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1110" h="156036">
                  <a:moveTo>
                    <a:pt x="285" y="156035"/>
                  </a:moveTo>
                  <a:cubicBezTo>
                    <a:pt x="10868" y="155506"/>
                    <a:pt x="262222" y="51260"/>
                    <a:pt x="368585" y="32210"/>
                  </a:cubicBezTo>
                  <a:cubicBezTo>
                    <a:pt x="474948" y="13160"/>
                    <a:pt x="603006" y="43322"/>
                    <a:pt x="638460" y="41735"/>
                  </a:cubicBezTo>
                  <a:cubicBezTo>
                    <a:pt x="673914" y="40148"/>
                    <a:pt x="628406" y="29564"/>
                    <a:pt x="581310" y="22685"/>
                  </a:cubicBezTo>
                  <a:cubicBezTo>
                    <a:pt x="534214" y="15806"/>
                    <a:pt x="378639" y="2047"/>
                    <a:pt x="355885" y="460"/>
                  </a:cubicBezTo>
                  <a:cubicBezTo>
                    <a:pt x="333131" y="-1127"/>
                    <a:pt x="472302" y="989"/>
                    <a:pt x="444785" y="13160"/>
                  </a:cubicBezTo>
                  <a:cubicBezTo>
                    <a:pt x="417268" y="25331"/>
                    <a:pt x="241056" y="61843"/>
                    <a:pt x="190785" y="73485"/>
                  </a:cubicBezTo>
                  <a:cubicBezTo>
                    <a:pt x="140514" y="85127"/>
                    <a:pt x="124110" y="89360"/>
                    <a:pt x="143160" y="83010"/>
                  </a:cubicBezTo>
                  <a:cubicBezTo>
                    <a:pt x="162210" y="76660"/>
                    <a:pt x="333660" y="21098"/>
                    <a:pt x="305085" y="35385"/>
                  </a:cubicBezTo>
                  <a:cubicBezTo>
                    <a:pt x="276510" y="49672"/>
                    <a:pt x="-10298" y="156564"/>
                    <a:pt x="285" y="1560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C3B21D3-5C8E-3347-0D61-28BD7FEE68CB}"/>
                </a:ext>
              </a:extLst>
            </p:cNvPr>
            <p:cNvSpPr/>
            <p:nvPr/>
          </p:nvSpPr>
          <p:spPr>
            <a:xfrm>
              <a:off x="5413179" y="3984300"/>
              <a:ext cx="584399" cy="159263"/>
            </a:xfrm>
            <a:custGeom>
              <a:avLst/>
              <a:gdLst>
                <a:gd name="connsiteX0" fmla="*/ 584396 w 584399"/>
                <a:gd name="connsiteY0" fmla="*/ 325 h 159263"/>
                <a:gd name="connsiteX1" fmla="*/ 511371 w 584399"/>
                <a:gd name="connsiteY1" fmla="*/ 54300 h 159263"/>
                <a:gd name="connsiteX2" fmla="*/ 549471 w 584399"/>
                <a:gd name="connsiteY2" fmla="*/ 120975 h 159263"/>
                <a:gd name="connsiteX3" fmla="*/ 387546 w 584399"/>
                <a:gd name="connsiteY3" fmla="*/ 136850 h 159263"/>
                <a:gd name="connsiteX4" fmla="*/ 555821 w 584399"/>
                <a:gd name="connsiteY4" fmla="*/ 143200 h 159263"/>
                <a:gd name="connsiteX5" fmla="*/ 339921 w 584399"/>
                <a:gd name="connsiteY5" fmla="*/ 133675 h 159263"/>
                <a:gd name="connsiteX6" fmla="*/ 117671 w 584399"/>
                <a:gd name="connsiteY6" fmla="*/ 117800 h 159263"/>
                <a:gd name="connsiteX7" fmla="*/ 196 w 584399"/>
                <a:gd name="connsiteY7" fmla="*/ 114625 h 159263"/>
                <a:gd name="connsiteX8" fmla="*/ 143071 w 584399"/>
                <a:gd name="connsiteY8" fmla="*/ 114625 h 159263"/>
                <a:gd name="connsiteX9" fmla="*/ 285946 w 584399"/>
                <a:gd name="connsiteY9" fmla="*/ 159075 h 159263"/>
                <a:gd name="connsiteX10" fmla="*/ 495496 w 584399"/>
                <a:gd name="connsiteY10" fmla="*/ 130500 h 159263"/>
                <a:gd name="connsiteX11" fmla="*/ 498671 w 584399"/>
                <a:gd name="connsiteY11" fmla="*/ 127325 h 159263"/>
                <a:gd name="connsiteX12" fmla="*/ 451046 w 584399"/>
                <a:gd name="connsiteY12" fmla="*/ 101925 h 159263"/>
                <a:gd name="connsiteX13" fmla="*/ 533596 w 584399"/>
                <a:gd name="connsiteY13" fmla="*/ 98750 h 159263"/>
                <a:gd name="connsiteX14" fmla="*/ 508196 w 584399"/>
                <a:gd name="connsiteY14" fmla="*/ 79700 h 159263"/>
                <a:gd name="connsiteX15" fmla="*/ 584396 w 584399"/>
                <a:gd name="connsiteY15" fmla="*/ 325 h 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4399" h="159263">
                  <a:moveTo>
                    <a:pt x="584396" y="325"/>
                  </a:moveTo>
                  <a:cubicBezTo>
                    <a:pt x="584925" y="-3908"/>
                    <a:pt x="517192" y="34192"/>
                    <a:pt x="511371" y="54300"/>
                  </a:cubicBezTo>
                  <a:cubicBezTo>
                    <a:pt x="505550" y="74408"/>
                    <a:pt x="570109" y="107217"/>
                    <a:pt x="549471" y="120975"/>
                  </a:cubicBezTo>
                  <a:cubicBezTo>
                    <a:pt x="528833" y="134733"/>
                    <a:pt x="386488" y="133146"/>
                    <a:pt x="387546" y="136850"/>
                  </a:cubicBezTo>
                  <a:cubicBezTo>
                    <a:pt x="388604" y="140554"/>
                    <a:pt x="563758" y="143729"/>
                    <a:pt x="555821" y="143200"/>
                  </a:cubicBezTo>
                  <a:cubicBezTo>
                    <a:pt x="547883" y="142671"/>
                    <a:pt x="412946" y="137908"/>
                    <a:pt x="339921" y="133675"/>
                  </a:cubicBezTo>
                  <a:cubicBezTo>
                    <a:pt x="266896" y="129442"/>
                    <a:pt x="174292" y="120975"/>
                    <a:pt x="117671" y="117800"/>
                  </a:cubicBezTo>
                  <a:cubicBezTo>
                    <a:pt x="61050" y="114625"/>
                    <a:pt x="-4037" y="115154"/>
                    <a:pt x="196" y="114625"/>
                  </a:cubicBezTo>
                  <a:cubicBezTo>
                    <a:pt x="4429" y="114096"/>
                    <a:pt x="95446" y="107217"/>
                    <a:pt x="143071" y="114625"/>
                  </a:cubicBezTo>
                  <a:cubicBezTo>
                    <a:pt x="190696" y="122033"/>
                    <a:pt x="227209" y="156429"/>
                    <a:pt x="285946" y="159075"/>
                  </a:cubicBezTo>
                  <a:cubicBezTo>
                    <a:pt x="344683" y="161721"/>
                    <a:pt x="460042" y="135792"/>
                    <a:pt x="495496" y="130500"/>
                  </a:cubicBezTo>
                  <a:cubicBezTo>
                    <a:pt x="530950" y="125208"/>
                    <a:pt x="506079" y="132088"/>
                    <a:pt x="498671" y="127325"/>
                  </a:cubicBezTo>
                  <a:cubicBezTo>
                    <a:pt x="491263" y="122563"/>
                    <a:pt x="445225" y="106687"/>
                    <a:pt x="451046" y="101925"/>
                  </a:cubicBezTo>
                  <a:cubicBezTo>
                    <a:pt x="456867" y="97163"/>
                    <a:pt x="524071" y="102454"/>
                    <a:pt x="533596" y="98750"/>
                  </a:cubicBezTo>
                  <a:cubicBezTo>
                    <a:pt x="543121" y="95046"/>
                    <a:pt x="502904" y="91871"/>
                    <a:pt x="508196" y="79700"/>
                  </a:cubicBezTo>
                  <a:cubicBezTo>
                    <a:pt x="513488" y="67529"/>
                    <a:pt x="583867" y="4558"/>
                    <a:pt x="584396" y="3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853E10E-4C7B-519E-78D9-2038446E0F5A}"/>
                </a:ext>
              </a:extLst>
            </p:cNvPr>
            <p:cNvSpPr/>
            <p:nvPr/>
          </p:nvSpPr>
          <p:spPr>
            <a:xfrm>
              <a:off x="6513726" y="3778250"/>
              <a:ext cx="318874" cy="255586"/>
            </a:xfrm>
            <a:custGeom>
              <a:avLst/>
              <a:gdLst>
                <a:gd name="connsiteX0" fmla="*/ 318874 w 318874"/>
                <a:gd name="connsiteY0" fmla="*/ 0 h 255586"/>
                <a:gd name="connsiteX1" fmla="*/ 239499 w 318874"/>
                <a:gd name="connsiteY1" fmla="*/ 50800 h 255586"/>
                <a:gd name="connsiteX2" fmla="*/ 52174 w 318874"/>
                <a:gd name="connsiteY2" fmla="*/ 120650 h 255586"/>
                <a:gd name="connsiteX3" fmla="*/ 83924 w 318874"/>
                <a:gd name="connsiteY3" fmla="*/ 98425 h 255586"/>
                <a:gd name="connsiteX4" fmla="*/ 33124 w 318874"/>
                <a:gd name="connsiteY4" fmla="*/ 155575 h 255586"/>
                <a:gd name="connsiteX5" fmla="*/ 1374 w 318874"/>
                <a:gd name="connsiteY5" fmla="*/ 254000 h 255586"/>
                <a:gd name="connsiteX6" fmla="*/ 14074 w 318874"/>
                <a:gd name="connsiteY6" fmla="*/ 209550 h 255586"/>
                <a:gd name="connsiteX7" fmla="*/ 87099 w 318874"/>
                <a:gd name="connsiteY7" fmla="*/ 120650 h 255586"/>
                <a:gd name="connsiteX8" fmla="*/ 156949 w 318874"/>
                <a:gd name="connsiteY8" fmla="*/ 63500 h 255586"/>
                <a:gd name="connsiteX9" fmla="*/ 131549 w 318874"/>
                <a:gd name="connsiteY9" fmla="*/ 73025 h 255586"/>
                <a:gd name="connsiteX10" fmla="*/ 318874 w 318874"/>
                <a:gd name="connsiteY10" fmla="*/ 0 h 25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74" h="255586">
                  <a:moveTo>
                    <a:pt x="318874" y="0"/>
                  </a:moveTo>
                  <a:cubicBezTo>
                    <a:pt x="301411" y="15346"/>
                    <a:pt x="283949" y="30692"/>
                    <a:pt x="239499" y="50800"/>
                  </a:cubicBezTo>
                  <a:cubicBezTo>
                    <a:pt x="195049" y="70908"/>
                    <a:pt x="78103" y="112713"/>
                    <a:pt x="52174" y="120650"/>
                  </a:cubicBezTo>
                  <a:cubicBezTo>
                    <a:pt x="26245" y="128587"/>
                    <a:pt x="87099" y="92604"/>
                    <a:pt x="83924" y="98425"/>
                  </a:cubicBezTo>
                  <a:cubicBezTo>
                    <a:pt x="80749" y="104246"/>
                    <a:pt x="46882" y="129646"/>
                    <a:pt x="33124" y="155575"/>
                  </a:cubicBezTo>
                  <a:cubicBezTo>
                    <a:pt x="19366" y="181504"/>
                    <a:pt x="4549" y="245004"/>
                    <a:pt x="1374" y="254000"/>
                  </a:cubicBezTo>
                  <a:cubicBezTo>
                    <a:pt x="-1801" y="262996"/>
                    <a:pt x="-214" y="231775"/>
                    <a:pt x="14074" y="209550"/>
                  </a:cubicBezTo>
                  <a:cubicBezTo>
                    <a:pt x="28362" y="187325"/>
                    <a:pt x="63286" y="144992"/>
                    <a:pt x="87099" y="120650"/>
                  </a:cubicBezTo>
                  <a:cubicBezTo>
                    <a:pt x="110911" y="96308"/>
                    <a:pt x="149541" y="71438"/>
                    <a:pt x="156949" y="63500"/>
                  </a:cubicBezTo>
                  <a:cubicBezTo>
                    <a:pt x="164357" y="55563"/>
                    <a:pt x="131549" y="73025"/>
                    <a:pt x="131549" y="73025"/>
                  </a:cubicBezTo>
                  <a:lnTo>
                    <a:pt x="31887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C4CBEF51-166A-DB90-F0E1-D360B7366252}"/>
                </a:ext>
              </a:extLst>
            </p:cNvPr>
            <p:cNvSpPr/>
            <p:nvPr/>
          </p:nvSpPr>
          <p:spPr>
            <a:xfrm>
              <a:off x="6572250" y="3879850"/>
              <a:ext cx="313751" cy="136525"/>
            </a:xfrm>
            <a:custGeom>
              <a:avLst/>
              <a:gdLst>
                <a:gd name="connsiteX0" fmla="*/ 0 w 313751"/>
                <a:gd name="connsiteY0" fmla="*/ 136525 h 136525"/>
                <a:gd name="connsiteX1" fmla="*/ 101600 w 313751"/>
                <a:gd name="connsiteY1" fmla="*/ 44450 h 136525"/>
                <a:gd name="connsiteX2" fmla="*/ 139700 w 313751"/>
                <a:gd name="connsiteY2" fmla="*/ 73025 h 136525"/>
                <a:gd name="connsiteX3" fmla="*/ 142875 w 313751"/>
                <a:gd name="connsiteY3" fmla="*/ 15875 h 136525"/>
                <a:gd name="connsiteX4" fmla="*/ 149225 w 313751"/>
                <a:gd name="connsiteY4" fmla="*/ 50800 h 136525"/>
                <a:gd name="connsiteX5" fmla="*/ 184150 w 313751"/>
                <a:gd name="connsiteY5" fmla="*/ 12700 h 136525"/>
                <a:gd name="connsiteX6" fmla="*/ 311150 w 313751"/>
                <a:gd name="connsiteY6" fmla="*/ 19050 h 136525"/>
                <a:gd name="connsiteX7" fmla="*/ 260350 w 313751"/>
                <a:gd name="connsiteY7" fmla="*/ 3175 h 136525"/>
                <a:gd name="connsiteX8" fmla="*/ 149225 w 313751"/>
                <a:gd name="connsiteY8" fmla="*/ 22225 h 136525"/>
                <a:gd name="connsiteX9" fmla="*/ 177800 w 313751"/>
                <a:gd name="connsiteY9" fmla="*/ 0 h 136525"/>
                <a:gd name="connsiteX10" fmla="*/ 0 w 313751"/>
                <a:gd name="connsiteY10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751" h="136525">
                  <a:moveTo>
                    <a:pt x="0" y="136525"/>
                  </a:moveTo>
                  <a:cubicBezTo>
                    <a:pt x="39158" y="95779"/>
                    <a:pt x="78317" y="55033"/>
                    <a:pt x="101600" y="44450"/>
                  </a:cubicBezTo>
                  <a:cubicBezTo>
                    <a:pt x="124883" y="33867"/>
                    <a:pt x="132821" y="77787"/>
                    <a:pt x="139700" y="73025"/>
                  </a:cubicBezTo>
                  <a:cubicBezTo>
                    <a:pt x="146579" y="68263"/>
                    <a:pt x="141288" y="19579"/>
                    <a:pt x="142875" y="15875"/>
                  </a:cubicBezTo>
                  <a:cubicBezTo>
                    <a:pt x="144462" y="12171"/>
                    <a:pt x="142346" y="51329"/>
                    <a:pt x="149225" y="50800"/>
                  </a:cubicBezTo>
                  <a:cubicBezTo>
                    <a:pt x="156104" y="50271"/>
                    <a:pt x="157163" y="17992"/>
                    <a:pt x="184150" y="12700"/>
                  </a:cubicBezTo>
                  <a:cubicBezTo>
                    <a:pt x="211138" y="7408"/>
                    <a:pt x="298450" y="20637"/>
                    <a:pt x="311150" y="19050"/>
                  </a:cubicBezTo>
                  <a:cubicBezTo>
                    <a:pt x="323850" y="17463"/>
                    <a:pt x="287337" y="2646"/>
                    <a:pt x="260350" y="3175"/>
                  </a:cubicBezTo>
                  <a:cubicBezTo>
                    <a:pt x="233363" y="3704"/>
                    <a:pt x="162983" y="22754"/>
                    <a:pt x="149225" y="22225"/>
                  </a:cubicBezTo>
                  <a:cubicBezTo>
                    <a:pt x="135467" y="21696"/>
                    <a:pt x="177800" y="0"/>
                    <a:pt x="177800" y="0"/>
                  </a:cubicBezTo>
                  <a:lnTo>
                    <a:pt x="0" y="1365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8EA50DDB-D37A-2A3B-199E-099D94FE858B}"/>
                </a:ext>
              </a:extLst>
            </p:cNvPr>
            <p:cNvSpPr/>
            <p:nvPr/>
          </p:nvSpPr>
          <p:spPr>
            <a:xfrm>
              <a:off x="6333712" y="4257814"/>
              <a:ext cx="149684" cy="603215"/>
            </a:xfrm>
            <a:custGeom>
              <a:avLst/>
              <a:gdLst>
                <a:gd name="connsiteX0" fmla="*/ 25813 w 149684"/>
                <a:gd name="connsiteY0" fmla="*/ 3036 h 603215"/>
                <a:gd name="connsiteX1" fmla="*/ 35338 w 149684"/>
                <a:gd name="connsiteY1" fmla="*/ 330061 h 603215"/>
                <a:gd name="connsiteX2" fmla="*/ 35338 w 149684"/>
                <a:gd name="connsiteY2" fmla="*/ 266561 h 603215"/>
                <a:gd name="connsiteX3" fmla="*/ 63913 w 149684"/>
                <a:gd name="connsiteY3" fmla="*/ 412611 h 603215"/>
                <a:gd name="connsiteX4" fmla="*/ 121063 w 149684"/>
                <a:gd name="connsiteY4" fmla="*/ 539611 h 603215"/>
                <a:gd name="connsiteX5" fmla="*/ 121063 w 149684"/>
                <a:gd name="connsiteY5" fmla="*/ 501511 h 603215"/>
                <a:gd name="connsiteX6" fmla="*/ 149638 w 149684"/>
                <a:gd name="connsiteY6" fmla="*/ 603111 h 603215"/>
                <a:gd name="connsiteX7" fmla="*/ 124238 w 149684"/>
                <a:gd name="connsiteY7" fmla="*/ 514211 h 603215"/>
                <a:gd name="connsiteX8" fmla="*/ 16288 w 149684"/>
                <a:gd name="connsiteY8" fmla="*/ 237986 h 603215"/>
                <a:gd name="connsiteX9" fmla="*/ 16288 w 149684"/>
                <a:gd name="connsiteY9" fmla="*/ 311011 h 603215"/>
                <a:gd name="connsiteX10" fmla="*/ 413 w 149684"/>
                <a:gd name="connsiteY10" fmla="*/ 98286 h 603215"/>
                <a:gd name="connsiteX11" fmla="*/ 6763 w 149684"/>
                <a:gd name="connsiteY11" fmla="*/ 161786 h 603215"/>
                <a:gd name="connsiteX12" fmla="*/ 25813 w 149684"/>
                <a:gd name="connsiteY12" fmla="*/ 3036 h 60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84" h="603215">
                  <a:moveTo>
                    <a:pt x="25813" y="3036"/>
                  </a:moveTo>
                  <a:cubicBezTo>
                    <a:pt x="30575" y="31082"/>
                    <a:pt x="33751" y="286140"/>
                    <a:pt x="35338" y="330061"/>
                  </a:cubicBezTo>
                  <a:cubicBezTo>
                    <a:pt x="36925" y="373982"/>
                    <a:pt x="30576" y="252803"/>
                    <a:pt x="35338" y="266561"/>
                  </a:cubicBezTo>
                  <a:cubicBezTo>
                    <a:pt x="40100" y="280319"/>
                    <a:pt x="49626" y="367103"/>
                    <a:pt x="63913" y="412611"/>
                  </a:cubicBezTo>
                  <a:cubicBezTo>
                    <a:pt x="78201" y="458119"/>
                    <a:pt x="111538" y="524794"/>
                    <a:pt x="121063" y="539611"/>
                  </a:cubicBezTo>
                  <a:cubicBezTo>
                    <a:pt x="130588" y="554428"/>
                    <a:pt x="116301" y="490928"/>
                    <a:pt x="121063" y="501511"/>
                  </a:cubicBezTo>
                  <a:cubicBezTo>
                    <a:pt x="125826" y="512094"/>
                    <a:pt x="149109" y="600994"/>
                    <a:pt x="149638" y="603111"/>
                  </a:cubicBezTo>
                  <a:cubicBezTo>
                    <a:pt x="150167" y="605228"/>
                    <a:pt x="146463" y="575065"/>
                    <a:pt x="124238" y="514211"/>
                  </a:cubicBezTo>
                  <a:cubicBezTo>
                    <a:pt x="102013" y="453357"/>
                    <a:pt x="34280" y="271853"/>
                    <a:pt x="16288" y="237986"/>
                  </a:cubicBezTo>
                  <a:cubicBezTo>
                    <a:pt x="-1704" y="204119"/>
                    <a:pt x="18934" y="334294"/>
                    <a:pt x="16288" y="311011"/>
                  </a:cubicBezTo>
                  <a:cubicBezTo>
                    <a:pt x="13642" y="287728"/>
                    <a:pt x="2000" y="123157"/>
                    <a:pt x="413" y="98286"/>
                  </a:cubicBezTo>
                  <a:cubicBezTo>
                    <a:pt x="-1175" y="73415"/>
                    <a:pt x="2001" y="173428"/>
                    <a:pt x="6763" y="161786"/>
                  </a:cubicBezTo>
                  <a:cubicBezTo>
                    <a:pt x="11525" y="150144"/>
                    <a:pt x="21051" y="-25010"/>
                    <a:pt x="25813" y="30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51D33F6F-833A-9463-9CB4-A2263836D964}"/>
                </a:ext>
              </a:extLst>
            </p:cNvPr>
            <p:cNvSpPr/>
            <p:nvPr/>
          </p:nvSpPr>
          <p:spPr>
            <a:xfrm>
              <a:off x="6393479" y="4552519"/>
              <a:ext cx="188365" cy="569489"/>
            </a:xfrm>
            <a:custGeom>
              <a:avLst/>
              <a:gdLst>
                <a:gd name="connsiteX0" fmla="*/ 971 w 188365"/>
                <a:gd name="connsiteY0" fmla="*/ 431 h 569489"/>
                <a:gd name="connsiteX1" fmla="*/ 29546 w 188365"/>
                <a:gd name="connsiteY1" fmla="*/ 238556 h 569489"/>
                <a:gd name="connsiteX2" fmla="*/ 86696 w 188365"/>
                <a:gd name="connsiteY2" fmla="*/ 384606 h 569489"/>
                <a:gd name="connsiteX3" fmla="*/ 54946 w 188365"/>
                <a:gd name="connsiteY3" fmla="*/ 317931 h 569489"/>
                <a:gd name="connsiteX4" fmla="*/ 121621 w 188365"/>
                <a:gd name="connsiteY4" fmla="*/ 476681 h 569489"/>
                <a:gd name="connsiteX5" fmla="*/ 188296 w 188365"/>
                <a:gd name="connsiteY5" fmla="*/ 568756 h 569489"/>
                <a:gd name="connsiteX6" fmla="*/ 108921 w 188365"/>
                <a:gd name="connsiteY6" fmla="*/ 429056 h 569489"/>
                <a:gd name="connsiteX7" fmla="*/ 7321 w 188365"/>
                <a:gd name="connsiteY7" fmla="*/ 241731 h 569489"/>
                <a:gd name="connsiteX8" fmla="*/ 16846 w 188365"/>
                <a:gd name="connsiteY8" fmla="*/ 273481 h 569489"/>
                <a:gd name="connsiteX9" fmla="*/ 7321 w 188365"/>
                <a:gd name="connsiteY9" fmla="*/ 181406 h 569489"/>
                <a:gd name="connsiteX10" fmla="*/ 971 w 188365"/>
                <a:gd name="connsiteY10" fmla="*/ 431 h 56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365" h="569489">
                  <a:moveTo>
                    <a:pt x="971" y="431"/>
                  </a:moveTo>
                  <a:cubicBezTo>
                    <a:pt x="4675" y="9956"/>
                    <a:pt x="15259" y="174527"/>
                    <a:pt x="29546" y="238556"/>
                  </a:cubicBezTo>
                  <a:cubicBezTo>
                    <a:pt x="43834" y="302585"/>
                    <a:pt x="82463" y="371377"/>
                    <a:pt x="86696" y="384606"/>
                  </a:cubicBezTo>
                  <a:cubicBezTo>
                    <a:pt x="90929" y="397835"/>
                    <a:pt x="49125" y="302585"/>
                    <a:pt x="54946" y="317931"/>
                  </a:cubicBezTo>
                  <a:cubicBezTo>
                    <a:pt x="60767" y="333277"/>
                    <a:pt x="99396" y="434877"/>
                    <a:pt x="121621" y="476681"/>
                  </a:cubicBezTo>
                  <a:cubicBezTo>
                    <a:pt x="143846" y="518485"/>
                    <a:pt x="190413" y="576693"/>
                    <a:pt x="188296" y="568756"/>
                  </a:cubicBezTo>
                  <a:cubicBezTo>
                    <a:pt x="186179" y="560819"/>
                    <a:pt x="139083" y="483560"/>
                    <a:pt x="108921" y="429056"/>
                  </a:cubicBezTo>
                  <a:cubicBezTo>
                    <a:pt x="78759" y="374552"/>
                    <a:pt x="22667" y="267660"/>
                    <a:pt x="7321" y="241731"/>
                  </a:cubicBezTo>
                  <a:cubicBezTo>
                    <a:pt x="-8025" y="215802"/>
                    <a:pt x="16846" y="283535"/>
                    <a:pt x="16846" y="273481"/>
                  </a:cubicBezTo>
                  <a:cubicBezTo>
                    <a:pt x="16846" y="263427"/>
                    <a:pt x="9438" y="221093"/>
                    <a:pt x="7321" y="181406"/>
                  </a:cubicBezTo>
                  <a:cubicBezTo>
                    <a:pt x="5204" y="141719"/>
                    <a:pt x="-2733" y="-9094"/>
                    <a:pt x="971" y="4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52790EF2-BBE7-1B97-4DC9-FC4EE97B277A}"/>
                </a:ext>
              </a:extLst>
            </p:cNvPr>
            <p:cNvSpPr/>
            <p:nvPr/>
          </p:nvSpPr>
          <p:spPr>
            <a:xfrm>
              <a:off x="6477000" y="4851400"/>
              <a:ext cx="171996" cy="333925"/>
            </a:xfrm>
            <a:custGeom>
              <a:avLst/>
              <a:gdLst>
                <a:gd name="connsiteX0" fmla="*/ 0 w 171996"/>
                <a:gd name="connsiteY0" fmla="*/ 0 h 333925"/>
                <a:gd name="connsiteX1" fmla="*/ 95250 w 171996"/>
                <a:gd name="connsiteY1" fmla="*/ 174625 h 333925"/>
                <a:gd name="connsiteX2" fmla="*/ 69850 w 171996"/>
                <a:gd name="connsiteY2" fmla="*/ 111125 h 333925"/>
                <a:gd name="connsiteX3" fmla="*/ 161925 w 171996"/>
                <a:gd name="connsiteY3" fmla="*/ 244475 h 333925"/>
                <a:gd name="connsiteX4" fmla="*/ 165100 w 171996"/>
                <a:gd name="connsiteY4" fmla="*/ 333375 h 333925"/>
                <a:gd name="connsiteX5" fmla="*/ 168275 w 171996"/>
                <a:gd name="connsiteY5" fmla="*/ 276225 h 333925"/>
                <a:gd name="connsiteX6" fmla="*/ 107950 w 171996"/>
                <a:gd name="connsiteY6" fmla="*/ 161925 h 333925"/>
                <a:gd name="connsiteX7" fmla="*/ 117475 w 171996"/>
                <a:gd name="connsiteY7" fmla="*/ 206375 h 333925"/>
                <a:gd name="connsiteX8" fmla="*/ 88900 w 171996"/>
                <a:gd name="connsiteY8" fmla="*/ 161925 h 333925"/>
                <a:gd name="connsiteX9" fmla="*/ 0 w 171996"/>
                <a:gd name="connsiteY9" fmla="*/ 0 h 3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96" h="333925">
                  <a:moveTo>
                    <a:pt x="0" y="0"/>
                  </a:moveTo>
                  <a:cubicBezTo>
                    <a:pt x="41804" y="78052"/>
                    <a:pt x="83608" y="156104"/>
                    <a:pt x="95250" y="174625"/>
                  </a:cubicBezTo>
                  <a:cubicBezTo>
                    <a:pt x="106892" y="193146"/>
                    <a:pt x="58738" y="99483"/>
                    <a:pt x="69850" y="111125"/>
                  </a:cubicBezTo>
                  <a:cubicBezTo>
                    <a:pt x="80963" y="122767"/>
                    <a:pt x="146050" y="207433"/>
                    <a:pt x="161925" y="244475"/>
                  </a:cubicBezTo>
                  <a:cubicBezTo>
                    <a:pt x="177800" y="281517"/>
                    <a:pt x="164042" y="328084"/>
                    <a:pt x="165100" y="333375"/>
                  </a:cubicBezTo>
                  <a:cubicBezTo>
                    <a:pt x="166158" y="338666"/>
                    <a:pt x="177800" y="304800"/>
                    <a:pt x="168275" y="276225"/>
                  </a:cubicBezTo>
                  <a:cubicBezTo>
                    <a:pt x="158750" y="247650"/>
                    <a:pt x="116417" y="173567"/>
                    <a:pt x="107950" y="161925"/>
                  </a:cubicBezTo>
                  <a:cubicBezTo>
                    <a:pt x="99483" y="150283"/>
                    <a:pt x="120650" y="206375"/>
                    <a:pt x="117475" y="206375"/>
                  </a:cubicBezTo>
                  <a:cubicBezTo>
                    <a:pt x="114300" y="206375"/>
                    <a:pt x="88900" y="161925"/>
                    <a:pt x="88900" y="1619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27949447-C3BE-E18B-4E17-6BFCD88E65A6}"/>
                </a:ext>
              </a:extLst>
            </p:cNvPr>
            <p:cNvSpPr/>
            <p:nvPr/>
          </p:nvSpPr>
          <p:spPr>
            <a:xfrm>
              <a:off x="6369044" y="4885764"/>
              <a:ext cx="69519" cy="471914"/>
            </a:xfrm>
            <a:custGeom>
              <a:avLst/>
              <a:gdLst>
                <a:gd name="connsiteX0" fmla="*/ 66681 w 69519"/>
                <a:gd name="connsiteY0" fmla="*/ 561 h 471914"/>
                <a:gd name="connsiteX1" fmla="*/ 66681 w 69519"/>
                <a:gd name="connsiteY1" fmla="*/ 95811 h 471914"/>
                <a:gd name="connsiteX2" fmla="*/ 31756 w 69519"/>
                <a:gd name="connsiteY2" fmla="*/ 210111 h 471914"/>
                <a:gd name="connsiteX3" fmla="*/ 34931 w 69519"/>
                <a:gd name="connsiteY3" fmla="*/ 302186 h 471914"/>
                <a:gd name="connsiteX4" fmla="*/ 6 w 69519"/>
                <a:gd name="connsiteY4" fmla="*/ 235511 h 471914"/>
                <a:gd name="connsiteX5" fmla="*/ 38106 w 69519"/>
                <a:gd name="connsiteY5" fmla="*/ 464111 h 471914"/>
                <a:gd name="connsiteX6" fmla="*/ 34931 w 69519"/>
                <a:gd name="connsiteY6" fmla="*/ 403786 h 471914"/>
                <a:gd name="connsiteX7" fmla="*/ 31756 w 69519"/>
                <a:gd name="connsiteY7" fmla="*/ 257736 h 471914"/>
                <a:gd name="connsiteX8" fmla="*/ 60331 w 69519"/>
                <a:gd name="connsiteY8" fmla="*/ 210111 h 471914"/>
                <a:gd name="connsiteX9" fmla="*/ 44456 w 69519"/>
                <a:gd name="connsiteY9" fmla="*/ 229161 h 471914"/>
                <a:gd name="connsiteX10" fmla="*/ 60331 w 69519"/>
                <a:gd name="connsiteY10" fmla="*/ 140261 h 471914"/>
                <a:gd name="connsiteX11" fmla="*/ 66681 w 69519"/>
                <a:gd name="connsiteY11" fmla="*/ 561 h 4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519" h="471914">
                  <a:moveTo>
                    <a:pt x="66681" y="561"/>
                  </a:moveTo>
                  <a:cubicBezTo>
                    <a:pt x="67739" y="-6847"/>
                    <a:pt x="72502" y="60886"/>
                    <a:pt x="66681" y="95811"/>
                  </a:cubicBezTo>
                  <a:cubicBezTo>
                    <a:pt x="60860" y="130736"/>
                    <a:pt x="37048" y="175715"/>
                    <a:pt x="31756" y="210111"/>
                  </a:cubicBezTo>
                  <a:cubicBezTo>
                    <a:pt x="26464" y="244507"/>
                    <a:pt x="40223" y="297953"/>
                    <a:pt x="34931" y="302186"/>
                  </a:cubicBezTo>
                  <a:cubicBezTo>
                    <a:pt x="29639" y="306419"/>
                    <a:pt x="-523" y="208524"/>
                    <a:pt x="6" y="235511"/>
                  </a:cubicBezTo>
                  <a:cubicBezTo>
                    <a:pt x="535" y="262498"/>
                    <a:pt x="32285" y="436065"/>
                    <a:pt x="38106" y="464111"/>
                  </a:cubicBezTo>
                  <a:cubicBezTo>
                    <a:pt x="43927" y="492157"/>
                    <a:pt x="35989" y="438182"/>
                    <a:pt x="34931" y="403786"/>
                  </a:cubicBezTo>
                  <a:cubicBezTo>
                    <a:pt x="33873" y="369390"/>
                    <a:pt x="27523" y="290015"/>
                    <a:pt x="31756" y="257736"/>
                  </a:cubicBezTo>
                  <a:cubicBezTo>
                    <a:pt x="35989" y="225457"/>
                    <a:pt x="58214" y="214873"/>
                    <a:pt x="60331" y="210111"/>
                  </a:cubicBezTo>
                  <a:cubicBezTo>
                    <a:pt x="62448" y="205349"/>
                    <a:pt x="44456" y="240803"/>
                    <a:pt x="44456" y="229161"/>
                  </a:cubicBezTo>
                  <a:cubicBezTo>
                    <a:pt x="44456" y="217519"/>
                    <a:pt x="57156" y="172540"/>
                    <a:pt x="60331" y="140261"/>
                  </a:cubicBezTo>
                  <a:cubicBezTo>
                    <a:pt x="63506" y="107982"/>
                    <a:pt x="65623" y="7969"/>
                    <a:pt x="66681" y="5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501D1E1E-9326-817A-D35D-5A0A2D4962E4}"/>
                </a:ext>
              </a:extLst>
            </p:cNvPr>
            <p:cNvSpPr/>
            <p:nvPr/>
          </p:nvSpPr>
          <p:spPr>
            <a:xfrm>
              <a:off x="6438295" y="5012121"/>
              <a:ext cx="35576" cy="290330"/>
            </a:xfrm>
            <a:custGeom>
              <a:avLst/>
              <a:gdLst>
                <a:gd name="connsiteX0" fmla="*/ 19655 w 35576"/>
                <a:gd name="connsiteY0" fmla="*/ 1204 h 290330"/>
                <a:gd name="connsiteX1" fmla="*/ 32355 w 35576"/>
                <a:gd name="connsiteY1" fmla="*/ 55179 h 290330"/>
                <a:gd name="connsiteX2" fmla="*/ 605 w 35576"/>
                <a:gd name="connsiteY2" fmla="*/ 175829 h 290330"/>
                <a:gd name="connsiteX3" fmla="*/ 13305 w 35576"/>
                <a:gd name="connsiteY3" fmla="*/ 258379 h 290330"/>
                <a:gd name="connsiteX4" fmla="*/ 35530 w 35576"/>
                <a:gd name="connsiteY4" fmla="*/ 290129 h 290330"/>
                <a:gd name="connsiteX5" fmla="*/ 6955 w 35576"/>
                <a:gd name="connsiteY5" fmla="*/ 245679 h 290330"/>
                <a:gd name="connsiteX6" fmla="*/ 3780 w 35576"/>
                <a:gd name="connsiteY6" fmla="*/ 128204 h 290330"/>
                <a:gd name="connsiteX7" fmla="*/ 10130 w 35576"/>
                <a:gd name="connsiteY7" fmla="*/ 102804 h 290330"/>
                <a:gd name="connsiteX8" fmla="*/ 19655 w 35576"/>
                <a:gd name="connsiteY8" fmla="*/ 1204 h 29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76" h="290330">
                  <a:moveTo>
                    <a:pt x="19655" y="1204"/>
                  </a:moveTo>
                  <a:cubicBezTo>
                    <a:pt x="23359" y="-6733"/>
                    <a:pt x="35530" y="26075"/>
                    <a:pt x="32355" y="55179"/>
                  </a:cubicBezTo>
                  <a:cubicBezTo>
                    <a:pt x="29180" y="84283"/>
                    <a:pt x="3780" y="141962"/>
                    <a:pt x="605" y="175829"/>
                  </a:cubicBezTo>
                  <a:cubicBezTo>
                    <a:pt x="-2570" y="209696"/>
                    <a:pt x="7484" y="239329"/>
                    <a:pt x="13305" y="258379"/>
                  </a:cubicBezTo>
                  <a:cubicBezTo>
                    <a:pt x="19126" y="277429"/>
                    <a:pt x="36588" y="292246"/>
                    <a:pt x="35530" y="290129"/>
                  </a:cubicBezTo>
                  <a:cubicBezTo>
                    <a:pt x="34472" y="288012"/>
                    <a:pt x="12247" y="272667"/>
                    <a:pt x="6955" y="245679"/>
                  </a:cubicBezTo>
                  <a:cubicBezTo>
                    <a:pt x="1663" y="218692"/>
                    <a:pt x="3251" y="152016"/>
                    <a:pt x="3780" y="128204"/>
                  </a:cubicBezTo>
                  <a:cubicBezTo>
                    <a:pt x="4309" y="104392"/>
                    <a:pt x="4838" y="119737"/>
                    <a:pt x="10130" y="102804"/>
                  </a:cubicBezTo>
                  <a:cubicBezTo>
                    <a:pt x="15422" y="85871"/>
                    <a:pt x="15951" y="9141"/>
                    <a:pt x="19655" y="12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7B8A5C95-0E35-B273-483B-F2D9D8F656B5}"/>
                </a:ext>
              </a:extLst>
            </p:cNvPr>
            <p:cNvSpPr/>
            <p:nvPr/>
          </p:nvSpPr>
          <p:spPr>
            <a:xfrm>
              <a:off x="6565875" y="5143496"/>
              <a:ext cx="43358" cy="168290"/>
            </a:xfrm>
            <a:custGeom>
              <a:avLst/>
              <a:gdLst>
                <a:gd name="connsiteX0" fmla="*/ 25 w 43358"/>
                <a:gd name="connsiteY0" fmla="*/ 4 h 168290"/>
                <a:gd name="connsiteX1" fmla="*/ 34950 w 43358"/>
                <a:gd name="connsiteY1" fmla="*/ 66679 h 168290"/>
                <a:gd name="connsiteX2" fmla="*/ 19075 w 43358"/>
                <a:gd name="connsiteY2" fmla="*/ 133354 h 168290"/>
                <a:gd name="connsiteX3" fmla="*/ 25425 w 43358"/>
                <a:gd name="connsiteY3" fmla="*/ 168279 h 168290"/>
                <a:gd name="connsiteX4" fmla="*/ 31775 w 43358"/>
                <a:gd name="connsiteY4" fmla="*/ 130179 h 168290"/>
                <a:gd name="connsiteX5" fmla="*/ 41300 w 43358"/>
                <a:gd name="connsiteY5" fmla="*/ 88904 h 168290"/>
                <a:gd name="connsiteX6" fmla="*/ 41300 w 43358"/>
                <a:gd name="connsiteY6" fmla="*/ 69854 h 168290"/>
                <a:gd name="connsiteX7" fmla="*/ 25 w 43358"/>
                <a:gd name="connsiteY7" fmla="*/ 4 h 1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58" h="168290">
                  <a:moveTo>
                    <a:pt x="25" y="4"/>
                  </a:moveTo>
                  <a:cubicBezTo>
                    <a:pt x="-1033" y="-525"/>
                    <a:pt x="31775" y="44454"/>
                    <a:pt x="34950" y="66679"/>
                  </a:cubicBezTo>
                  <a:cubicBezTo>
                    <a:pt x="38125" y="88904"/>
                    <a:pt x="20663" y="116421"/>
                    <a:pt x="19075" y="133354"/>
                  </a:cubicBezTo>
                  <a:cubicBezTo>
                    <a:pt x="17488" y="150287"/>
                    <a:pt x="23308" y="168808"/>
                    <a:pt x="25425" y="168279"/>
                  </a:cubicBezTo>
                  <a:cubicBezTo>
                    <a:pt x="27542" y="167750"/>
                    <a:pt x="29129" y="143408"/>
                    <a:pt x="31775" y="130179"/>
                  </a:cubicBezTo>
                  <a:cubicBezTo>
                    <a:pt x="34421" y="116950"/>
                    <a:pt x="41300" y="88904"/>
                    <a:pt x="41300" y="88904"/>
                  </a:cubicBezTo>
                  <a:cubicBezTo>
                    <a:pt x="42887" y="78850"/>
                    <a:pt x="45004" y="81496"/>
                    <a:pt x="41300" y="69854"/>
                  </a:cubicBezTo>
                  <a:cubicBezTo>
                    <a:pt x="37596" y="58212"/>
                    <a:pt x="1083" y="533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5890E0FD-B91C-B9AD-0994-EC74C46B7234}"/>
                </a:ext>
              </a:extLst>
            </p:cNvPr>
            <p:cNvSpPr/>
            <p:nvPr/>
          </p:nvSpPr>
          <p:spPr>
            <a:xfrm>
              <a:off x="6510754" y="5206624"/>
              <a:ext cx="131512" cy="264614"/>
            </a:xfrm>
            <a:custGeom>
              <a:avLst/>
              <a:gdLst>
                <a:gd name="connsiteX0" fmla="*/ 131346 w 131512"/>
                <a:gd name="connsiteY0" fmla="*/ 376 h 264614"/>
                <a:gd name="connsiteX1" fmla="*/ 96421 w 131512"/>
                <a:gd name="connsiteY1" fmla="*/ 101976 h 264614"/>
                <a:gd name="connsiteX2" fmla="*/ 83721 w 131512"/>
                <a:gd name="connsiteY2" fmla="*/ 194051 h 264614"/>
                <a:gd name="connsiteX3" fmla="*/ 1171 w 131512"/>
                <a:gd name="connsiteY3" fmla="*/ 263901 h 264614"/>
                <a:gd name="connsiteX4" fmla="*/ 32921 w 131512"/>
                <a:gd name="connsiteY4" fmla="*/ 232151 h 264614"/>
                <a:gd name="connsiteX5" fmla="*/ 77371 w 131512"/>
                <a:gd name="connsiteY5" fmla="*/ 187701 h 264614"/>
                <a:gd name="connsiteX6" fmla="*/ 80546 w 131512"/>
                <a:gd name="connsiteY6" fmla="*/ 140076 h 264614"/>
                <a:gd name="connsiteX7" fmla="*/ 131346 w 131512"/>
                <a:gd name="connsiteY7" fmla="*/ 376 h 26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12" h="264614">
                  <a:moveTo>
                    <a:pt x="131346" y="376"/>
                  </a:moveTo>
                  <a:cubicBezTo>
                    <a:pt x="133992" y="-5974"/>
                    <a:pt x="104358" y="69697"/>
                    <a:pt x="96421" y="101976"/>
                  </a:cubicBezTo>
                  <a:cubicBezTo>
                    <a:pt x="88484" y="134255"/>
                    <a:pt x="99596" y="167064"/>
                    <a:pt x="83721" y="194051"/>
                  </a:cubicBezTo>
                  <a:cubicBezTo>
                    <a:pt x="67846" y="221039"/>
                    <a:pt x="9638" y="257551"/>
                    <a:pt x="1171" y="263901"/>
                  </a:cubicBezTo>
                  <a:cubicBezTo>
                    <a:pt x="-7296" y="270251"/>
                    <a:pt x="32921" y="232151"/>
                    <a:pt x="32921" y="232151"/>
                  </a:cubicBezTo>
                  <a:cubicBezTo>
                    <a:pt x="45621" y="219451"/>
                    <a:pt x="69434" y="203047"/>
                    <a:pt x="77371" y="187701"/>
                  </a:cubicBezTo>
                  <a:cubicBezTo>
                    <a:pt x="85308" y="172355"/>
                    <a:pt x="72609" y="165476"/>
                    <a:pt x="80546" y="140076"/>
                  </a:cubicBezTo>
                  <a:cubicBezTo>
                    <a:pt x="88483" y="114676"/>
                    <a:pt x="128700" y="6726"/>
                    <a:pt x="131346" y="3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B5E29D2-105B-C815-270E-B3EBD4992BCE}"/>
                </a:ext>
              </a:extLst>
            </p:cNvPr>
            <p:cNvSpPr/>
            <p:nvPr/>
          </p:nvSpPr>
          <p:spPr>
            <a:xfrm>
              <a:off x="5990387" y="5178422"/>
              <a:ext cx="86724" cy="296872"/>
            </a:xfrm>
            <a:custGeom>
              <a:avLst/>
              <a:gdLst>
                <a:gd name="connsiteX0" fmla="*/ 86563 w 86724"/>
                <a:gd name="connsiteY0" fmla="*/ 3 h 296872"/>
                <a:gd name="connsiteX1" fmla="*/ 32588 w 86724"/>
                <a:gd name="connsiteY1" fmla="*/ 95253 h 296872"/>
                <a:gd name="connsiteX2" fmla="*/ 10363 w 86724"/>
                <a:gd name="connsiteY2" fmla="*/ 203203 h 296872"/>
                <a:gd name="connsiteX3" fmla="*/ 10363 w 86724"/>
                <a:gd name="connsiteY3" fmla="*/ 177803 h 296872"/>
                <a:gd name="connsiteX4" fmla="*/ 10363 w 86724"/>
                <a:gd name="connsiteY4" fmla="*/ 295278 h 296872"/>
                <a:gd name="connsiteX5" fmla="*/ 838 w 86724"/>
                <a:gd name="connsiteY5" fmla="*/ 238128 h 296872"/>
                <a:gd name="connsiteX6" fmla="*/ 838 w 86724"/>
                <a:gd name="connsiteY6" fmla="*/ 130178 h 296872"/>
                <a:gd name="connsiteX7" fmla="*/ 4013 w 86724"/>
                <a:gd name="connsiteY7" fmla="*/ 155578 h 296872"/>
                <a:gd name="connsiteX8" fmla="*/ 13538 w 86724"/>
                <a:gd name="connsiteY8" fmla="*/ 98428 h 296872"/>
                <a:gd name="connsiteX9" fmla="*/ 86563 w 86724"/>
                <a:gd name="connsiteY9" fmla="*/ 3 h 29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724" h="296872">
                  <a:moveTo>
                    <a:pt x="86563" y="3"/>
                  </a:moveTo>
                  <a:cubicBezTo>
                    <a:pt x="89738" y="-526"/>
                    <a:pt x="45288" y="61386"/>
                    <a:pt x="32588" y="95253"/>
                  </a:cubicBezTo>
                  <a:cubicBezTo>
                    <a:pt x="19888" y="129120"/>
                    <a:pt x="14067" y="189445"/>
                    <a:pt x="10363" y="203203"/>
                  </a:cubicBezTo>
                  <a:cubicBezTo>
                    <a:pt x="6659" y="216961"/>
                    <a:pt x="10363" y="177803"/>
                    <a:pt x="10363" y="177803"/>
                  </a:cubicBezTo>
                  <a:cubicBezTo>
                    <a:pt x="10363" y="193149"/>
                    <a:pt x="11950" y="285224"/>
                    <a:pt x="10363" y="295278"/>
                  </a:cubicBezTo>
                  <a:cubicBezTo>
                    <a:pt x="8776" y="305332"/>
                    <a:pt x="2425" y="265645"/>
                    <a:pt x="838" y="238128"/>
                  </a:cubicBezTo>
                  <a:cubicBezTo>
                    <a:pt x="-749" y="210611"/>
                    <a:pt x="309" y="143936"/>
                    <a:pt x="838" y="130178"/>
                  </a:cubicBezTo>
                  <a:cubicBezTo>
                    <a:pt x="1367" y="116420"/>
                    <a:pt x="1896" y="160870"/>
                    <a:pt x="4013" y="155578"/>
                  </a:cubicBezTo>
                  <a:cubicBezTo>
                    <a:pt x="6130" y="150286"/>
                    <a:pt x="-750" y="117478"/>
                    <a:pt x="13538" y="98428"/>
                  </a:cubicBezTo>
                  <a:cubicBezTo>
                    <a:pt x="27825" y="79378"/>
                    <a:pt x="83388" y="532"/>
                    <a:pt x="86563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AB1A3B7-7FDE-8090-FBDD-8FB2F0C8A046}"/>
                </a:ext>
              </a:extLst>
            </p:cNvPr>
            <p:cNvSpPr/>
            <p:nvPr/>
          </p:nvSpPr>
          <p:spPr>
            <a:xfrm>
              <a:off x="6606735" y="5011879"/>
              <a:ext cx="147363" cy="332104"/>
            </a:xfrm>
            <a:custGeom>
              <a:avLst/>
              <a:gdLst>
                <a:gd name="connsiteX0" fmla="*/ 440 w 147363"/>
                <a:gd name="connsiteY0" fmla="*/ 1446 h 332104"/>
                <a:gd name="connsiteX1" fmla="*/ 67115 w 147363"/>
                <a:gd name="connsiteY1" fmla="*/ 122096 h 332104"/>
                <a:gd name="connsiteX2" fmla="*/ 114740 w 147363"/>
                <a:gd name="connsiteY2" fmla="*/ 195121 h 332104"/>
                <a:gd name="connsiteX3" fmla="*/ 117915 w 147363"/>
                <a:gd name="connsiteY3" fmla="*/ 176071 h 332104"/>
                <a:gd name="connsiteX4" fmla="*/ 146490 w 147363"/>
                <a:gd name="connsiteY4" fmla="*/ 239571 h 332104"/>
                <a:gd name="connsiteX5" fmla="*/ 133790 w 147363"/>
                <a:gd name="connsiteY5" fmla="*/ 331646 h 332104"/>
                <a:gd name="connsiteX6" fmla="*/ 140140 w 147363"/>
                <a:gd name="connsiteY6" fmla="*/ 271321 h 332104"/>
                <a:gd name="connsiteX7" fmla="*/ 143315 w 147363"/>
                <a:gd name="connsiteY7" fmla="*/ 188771 h 332104"/>
                <a:gd name="connsiteX8" fmla="*/ 79815 w 147363"/>
                <a:gd name="connsiteY8" fmla="*/ 147496 h 332104"/>
                <a:gd name="connsiteX9" fmla="*/ 102040 w 147363"/>
                <a:gd name="connsiteY9" fmla="*/ 210996 h 332104"/>
                <a:gd name="connsiteX10" fmla="*/ 440 w 147363"/>
                <a:gd name="connsiteY10" fmla="*/ 1446 h 33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363" h="332104">
                  <a:moveTo>
                    <a:pt x="440" y="1446"/>
                  </a:moveTo>
                  <a:cubicBezTo>
                    <a:pt x="-5381" y="-13371"/>
                    <a:pt x="48065" y="89817"/>
                    <a:pt x="67115" y="122096"/>
                  </a:cubicBezTo>
                  <a:cubicBezTo>
                    <a:pt x="86165" y="154375"/>
                    <a:pt x="114740" y="195121"/>
                    <a:pt x="114740" y="195121"/>
                  </a:cubicBezTo>
                  <a:cubicBezTo>
                    <a:pt x="123207" y="204117"/>
                    <a:pt x="112623" y="168663"/>
                    <a:pt x="117915" y="176071"/>
                  </a:cubicBezTo>
                  <a:cubicBezTo>
                    <a:pt x="123207" y="183479"/>
                    <a:pt x="143844" y="213642"/>
                    <a:pt x="146490" y="239571"/>
                  </a:cubicBezTo>
                  <a:cubicBezTo>
                    <a:pt x="149136" y="265500"/>
                    <a:pt x="134848" y="326355"/>
                    <a:pt x="133790" y="331646"/>
                  </a:cubicBezTo>
                  <a:cubicBezTo>
                    <a:pt x="132732" y="336937"/>
                    <a:pt x="138552" y="295134"/>
                    <a:pt x="140140" y="271321"/>
                  </a:cubicBezTo>
                  <a:cubicBezTo>
                    <a:pt x="141728" y="247508"/>
                    <a:pt x="153369" y="209409"/>
                    <a:pt x="143315" y="188771"/>
                  </a:cubicBezTo>
                  <a:cubicBezTo>
                    <a:pt x="133261" y="168133"/>
                    <a:pt x="86694" y="143792"/>
                    <a:pt x="79815" y="147496"/>
                  </a:cubicBezTo>
                  <a:cubicBezTo>
                    <a:pt x="72936" y="151200"/>
                    <a:pt x="113152" y="228987"/>
                    <a:pt x="102040" y="210996"/>
                  </a:cubicBezTo>
                  <a:cubicBezTo>
                    <a:pt x="90928" y="193005"/>
                    <a:pt x="6261" y="16263"/>
                    <a:pt x="440" y="14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A59D0F63-46E3-EFE2-28A7-5D81A6456395}"/>
                </a:ext>
              </a:extLst>
            </p:cNvPr>
            <p:cNvSpPr/>
            <p:nvPr/>
          </p:nvSpPr>
          <p:spPr>
            <a:xfrm>
              <a:off x="6188558" y="4860653"/>
              <a:ext cx="162605" cy="411126"/>
            </a:xfrm>
            <a:custGeom>
              <a:avLst/>
              <a:gdLst>
                <a:gd name="connsiteX0" fmla="*/ 116992 w 162605"/>
                <a:gd name="connsiteY0" fmla="*/ 272 h 411126"/>
                <a:gd name="connsiteX1" fmla="*/ 155092 w 162605"/>
                <a:gd name="connsiteY1" fmla="*/ 136797 h 411126"/>
                <a:gd name="connsiteX2" fmla="*/ 69367 w 162605"/>
                <a:gd name="connsiteY2" fmla="*/ 320947 h 411126"/>
                <a:gd name="connsiteX3" fmla="*/ 91592 w 162605"/>
                <a:gd name="connsiteY3" fmla="*/ 289197 h 411126"/>
                <a:gd name="connsiteX4" fmla="*/ 37617 w 162605"/>
                <a:gd name="connsiteY4" fmla="*/ 368572 h 411126"/>
                <a:gd name="connsiteX5" fmla="*/ 161442 w 162605"/>
                <a:gd name="connsiteY5" fmla="*/ 409847 h 411126"/>
                <a:gd name="connsiteX6" fmla="*/ 94767 w 162605"/>
                <a:gd name="connsiteY6" fmla="*/ 400322 h 411126"/>
                <a:gd name="connsiteX7" fmla="*/ 12217 w 162605"/>
                <a:gd name="connsiteY7" fmla="*/ 397147 h 411126"/>
                <a:gd name="connsiteX8" fmla="*/ 9042 w 162605"/>
                <a:gd name="connsiteY8" fmla="*/ 403497 h 411126"/>
                <a:gd name="connsiteX9" fmla="*/ 94767 w 162605"/>
                <a:gd name="connsiteY9" fmla="*/ 346347 h 411126"/>
                <a:gd name="connsiteX10" fmla="*/ 94767 w 162605"/>
                <a:gd name="connsiteY10" fmla="*/ 308247 h 411126"/>
                <a:gd name="connsiteX11" fmla="*/ 78892 w 162605"/>
                <a:gd name="connsiteY11" fmla="*/ 362222 h 411126"/>
                <a:gd name="connsiteX12" fmla="*/ 94767 w 162605"/>
                <a:gd name="connsiteY12" fmla="*/ 273322 h 411126"/>
                <a:gd name="connsiteX13" fmla="*/ 148742 w 162605"/>
                <a:gd name="connsiteY13" fmla="*/ 171722 h 411126"/>
                <a:gd name="connsiteX14" fmla="*/ 116992 w 162605"/>
                <a:gd name="connsiteY14" fmla="*/ 272 h 4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605" h="411126">
                  <a:moveTo>
                    <a:pt x="116992" y="272"/>
                  </a:moveTo>
                  <a:cubicBezTo>
                    <a:pt x="118050" y="-5549"/>
                    <a:pt x="163030" y="83351"/>
                    <a:pt x="155092" y="136797"/>
                  </a:cubicBezTo>
                  <a:cubicBezTo>
                    <a:pt x="147155" y="190243"/>
                    <a:pt x="79950" y="295547"/>
                    <a:pt x="69367" y="320947"/>
                  </a:cubicBezTo>
                  <a:cubicBezTo>
                    <a:pt x="58784" y="346347"/>
                    <a:pt x="96884" y="281260"/>
                    <a:pt x="91592" y="289197"/>
                  </a:cubicBezTo>
                  <a:cubicBezTo>
                    <a:pt x="86300" y="297134"/>
                    <a:pt x="25975" y="348464"/>
                    <a:pt x="37617" y="368572"/>
                  </a:cubicBezTo>
                  <a:cubicBezTo>
                    <a:pt x="49259" y="388680"/>
                    <a:pt x="151917" y="404555"/>
                    <a:pt x="161442" y="409847"/>
                  </a:cubicBezTo>
                  <a:cubicBezTo>
                    <a:pt x="170967" y="415139"/>
                    <a:pt x="119638" y="402439"/>
                    <a:pt x="94767" y="400322"/>
                  </a:cubicBezTo>
                  <a:cubicBezTo>
                    <a:pt x="69896" y="398205"/>
                    <a:pt x="12217" y="397147"/>
                    <a:pt x="12217" y="397147"/>
                  </a:cubicBezTo>
                  <a:cubicBezTo>
                    <a:pt x="-2071" y="397676"/>
                    <a:pt x="-4716" y="411964"/>
                    <a:pt x="9042" y="403497"/>
                  </a:cubicBezTo>
                  <a:cubicBezTo>
                    <a:pt x="22800" y="395030"/>
                    <a:pt x="80479" y="362222"/>
                    <a:pt x="94767" y="346347"/>
                  </a:cubicBezTo>
                  <a:cubicBezTo>
                    <a:pt x="109054" y="330472"/>
                    <a:pt x="97413" y="305601"/>
                    <a:pt x="94767" y="308247"/>
                  </a:cubicBezTo>
                  <a:cubicBezTo>
                    <a:pt x="92121" y="310893"/>
                    <a:pt x="78892" y="368043"/>
                    <a:pt x="78892" y="362222"/>
                  </a:cubicBezTo>
                  <a:cubicBezTo>
                    <a:pt x="78892" y="356401"/>
                    <a:pt x="83125" y="305072"/>
                    <a:pt x="94767" y="273322"/>
                  </a:cubicBezTo>
                  <a:cubicBezTo>
                    <a:pt x="106409" y="241572"/>
                    <a:pt x="145567" y="216172"/>
                    <a:pt x="148742" y="171722"/>
                  </a:cubicBezTo>
                  <a:cubicBezTo>
                    <a:pt x="151917" y="127272"/>
                    <a:pt x="115934" y="6093"/>
                    <a:pt x="116992" y="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1163ABC-E5DD-DF89-6FFE-0412BE86D7AE}"/>
                </a:ext>
              </a:extLst>
            </p:cNvPr>
            <p:cNvSpPr/>
            <p:nvPr/>
          </p:nvSpPr>
          <p:spPr>
            <a:xfrm>
              <a:off x="6035383" y="5233524"/>
              <a:ext cx="345026" cy="149164"/>
            </a:xfrm>
            <a:custGeom>
              <a:avLst/>
              <a:gdLst>
                <a:gd name="connsiteX0" fmla="*/ 292 w 345026"/>
                <a:gd name="connsiteY0" fmla="*/ 148101 h 149164"/>
                <a:gd name="connsiteX1" fmla="*/ 136817 w 345026"/>
                <a:gd name="connsiteY1" fmla="*/ 68726 h 149164"/>
                <a:gd name="connsiteX2" fmla="*/ 162217 w 345026"/>
                <a:gd name="connsiteY2" fmla="*/ 36976 h 149164"/>
                <a:gd name="connsiteX3" fmla="*/ 117767 w 345026"/>
                <a:gd name="connsiteY3" fmla="*/ 52851 h 149164"/>
                <a:gd name="connsiteX4" fmla="*/ 244767 w 345026"/>
                <a:gd name="connsiteY4" fmla="*/ 17926 h 149164"/>
                <a:gd name="connsiteX5" fmla="*/ 343192 w 345026"/>
                <a:gd name="connsiteY5" fmla="*/ 17926 h 149164"/>
                <a:gd name="connsiteX6" fmla="*/ 295567 w 345026"/>
                <a:gd name="connsiteY6" fmla="*/ 5226 h 149164"/>
                <a:gd name="connsiteX7" fmla="*/ 136817 w 345026"/>
                <a:gd name="connsiteY7" fmla="*/ 17926 h 149164"/>
                <a:gd name="connsiteX8" fmla="*/ 178092 w 345026"/>
                <a:gd name="connsiteY8" fmla="*/ 5226 h 149164"/>
                <a:gd name="connsiteX9" fmla="*/ 292 w 345026"/>
                <a:gd name="connsiteY9" fmla="*/ 148101 h 14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026" h="149164">
                  <a:moveTo>
                    <a:pt x="292" y="148101"/>
                  </a:moveTo>
                  <a:cubicBezTo>
                    <a:pt x="-6587" y="158684"/>
                    <a:pt x="109830" y="87247"/>
                    <a:pt x="136817" y="68726"/>
                  </a:cubicBezTo>
                  <a:cubicBezTo>
                    <a:pt x="163804" y="50205"/>
                    <a:pt x="165392" y="39622"/>
                    <a:pt x="162217" y="36976"/>
                  </a:cubicBezTo>
                  <a:cubicBezTo>
                    <a:pt x="159042" y="34330"/>
                    <a:pt x="104009" y="56026"/>
                    <a:pt x="117767" y="52851"/>
                  </a:cubicBezTo>
                  <a:cubicBezTo>
                    <a:pt x="131525" y="49676"/>
                    <a:pt x="207196" y="23747"/>
                    <a:pt x="244767" y="17926"/>
                  </a:cubicBezTo>
                  <a:cubicBezTo>
                    <a:pt x="282338" y="12105"/>
                    <a:pt x="334725" y="20043"/>
                    <a:pt x="343192" y="17926"/>
                  </a:cubicBezTo>
                  <a:cubicBezTo>
                    <a:pt x="351659" y="15809"/>
                    <a:pt x="329963" y="5226"/>
                    <a:pt x="295567" y="5226"/>
                  </a:cubicBezTo>
                  <a:cubicBezTo>
                    <a:pt x="261171" y="5226"/>
                    <a:pt x="156396" y="17926"/>
                    <a:pt x="136817" y="17926"/>
                  </a:cubicBezTo>
                  <a:cubicBezTo>
                    <a:pt x="117238" y="17926"/>
                    <a:pt x="198200" y="-11707"/>
                    <a:pt x="178092" y="5226"/>
                  </a:cubicBezTo>
                  <a:cubicBezTo>
                    <a:pt x="157984" y="22159"/>
                    <a:pt x="7171" y="137518"/>
                    <a:pt x="292" y="148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1F4B90A1-6905-B3CB-3E55-B1F501A08808}"/>
                </a:ext>
              </a:extLst>
            </p:cNvPr>
            <p:cNvSpPr/>
            <p:nvPr/>
          </p:nvSpPr>
          <p:spPr>
            <a:xfrm>
              <a:off x="6328327" y="5212461"/>
              <a:ext cx="72963" cy="113050"/>
            </a:xfrm>
            <a:custGeom>
              <a:avLst/>
              <a:gdLst>
                <a:gd name="connsiteX0" fmla="*/ 72473 w 72963"/>
                <a:gd name="connsiteY0" fmla="*/ 889 h 113050"/>
                <a:gd name="connsiteX1" fmla="*/ 34373 w 72963"/>
                <a:gd name="connsiteY1" fmla="*/ 42164 h 113050"/>
                <a:gd name="connsiteX2" fmla="*/ 2623 w 72963"/>
                <a:gd name="connsiteY2" fmla="*/ 112014 h 113050"/>
                <a:gd name="connsiteX3" fmla="*/ 5798 w 72963"/>
                <a:gd name="connsiteY3" fmla="*/ 80264 h 113050"/>
                <a:gd name="connsiteX4" fmla="*/ 72473 w 72963"/>
                <a:gd name="connsiteY4" fmla="*/ 889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63" h="113050">
                  <a:moveTo>
                    <a:pt x="72473" y="889"/>
                  </a:moveTo>
                  <a:cubicBezTo>
                    <a:pt x="77235" y="-5461"/>
                    <a:pt x="46015" y="23643"/>
                    <a:pt x="34373" y="42164"/>
                  </a:cubicBezTo>
                  <a:cubicBezTo>
                    <a:pt x="22731" y="60685"/>
                    <a:pt x="7385" y="105664"/>
                    <a:pt x="2623" y="112014"/>
                  </a:cubicBezTo>
                  <a:cubicBezTo>
                    <a:pt x="-2139" y="118364"/>
                    <a:pt x="-23" y="94022"/>
                    <a:pt x="5798" y="80264"/>
                  </a:cubicBezTo>
                  <a:cubicBezTo>
                    <a:pt x="11619" y="66506"/>
                    <a:pt x="67711" y="7239"/>
                    <a:pt x="72473" y="8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F6A6A17D-ADDF-5866-29CB-22279F058921}"/>
                </a:ext>
              </a:extLst>
            </p:cNvPr>
            <p:cNvSpPr/>
            <p:nvPr/>
          </p:nvSpPr>
          <p:spPr>
            <a:xfrm>
              <a:off x="6291619" y="5306570"/>
              <a:ext cx="150456" cy="183152"/>
            </a:xfrm>
            <a:custGeom>
              <a:avLst/>
              <a:gdLst>
                <a:gd name="connsiteX0" fmla="*/ 1231 w 150456"/>
                <a:gd name="connsiteY0" fmla="*/ 2030 h 183152"/>
                <a:gd name="connsiteX1" fmla="*/ 61556 w 150456"/>
                <a:gd name="connsiteY1" fmla="*/ 33780 h 183152"/>
                <a:gd name="connsiteX2" fmla="*/ 131406 w 150456"/>
                <a:gd name="connsiteY2" fmla="*/ 109980 h 183152"/>
                <a:gd name="connsiteX3" fmla="*/ 118706 w 150456"/>
                <a:gd name="connsiteY3" fmla="*/ 87755 h 183152"/>
                <a:gd name="connsiteX4" fmla="*/ 144106 w 150456"/>
                <a:gd name="connsiteY4" fmla="*/ 148080 h 183152"/>
                <a:gd name="connsiteX5" fmla="*/ 118706 w 150456"/>
                <a:gd name="connsiteY5" fmla="*/ 183005 h 183152"/>
                <a:gd name="connsiteX6" fmla="*/ 150456 w 150456"/>
                <a:gd name="connsiteY6" fmla="*/ 135380 h 183152"/>
                <a:gd name="connsiteX7" fmla="*/ 118706 w 150456"/>
                <a:gd name="connsiteY7" fmla="*/ 87755 h 183152"/>
                <a:gd name="connsiteX8" fmla="*/ 1231 w 150456"/>
                <a:gd name="connsiteY8" fmla="*/ 203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56" h="183152">
                  <a:moveTo>
                    <a:pt x="1231" y="2030"/>
                  </a:moveTo>
                  <a:cubicBezTo>
                    <a:pt x="-8294" y="-6966"/>
                    <a:pt x="39860" y="15788"/>
                    <a:pt x="61556" y="33780"/>
                  </a:cubicBezTo>
                  <a:cubicBezTo>
                    <a:pt x="83252" y="51772"/>
                    <a:pt x="121881" y="100984"/>
                    <a:pt x="131406" y="109980"/>
                  </a:cubicBezTo>
                  <a:cubicBezTo>
                    <a:pt x="140931" y="118976"/>
                    <a:pt x="116589" y="81405"/>
                    <a:pt x="118706" y="87755"/>
                  </a:cubicBezTo>
                  <a:cubicBezTo>
                    <a:pt x="120823" y="94105"/>
                    <a:pt x="144106" y="132205"/>
                    <a:pt x="144106" y="148080"/>
                  </a:cubicBezTo>
                  <a:cubicBezTo>
                    <a:pt x="144106" y="163955"/>
                    <a:pt x="117648" y="185122"/>
                    <a:pt x="118706" y="183005"/>
                  </a:cubicBezTo>
                  <a:cubicBezTo>
                    <a:pt x="119764" y="180888"/>
                    <a:pt x="150456" y="151255"/>
                    <a:pt x="150456" y="135380"/>
                  </a:cubicBezTo>
                  <a:cubicBezTo>
                    <a:pt x="150456" y="119505"/>
                    <a:pt x="144635" y="108922"/>
                    <a:pt x="118706" y="87755"/>
                  </a:cubicBezTo>
                  <a:cubicBezTo>
                    <a:pt x="92777" y="66588"/>
                    <a:pt x="10756" y="11026"/>
                    <a:pt x="1231" y="20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780334D-14F7-2EFD-CC01-9D67FD427390}"/>
                </a:ext>
              </a:extLst>
            </p:cNvPr>
            <p:cNvSpPr/>
            <p:nvPr/>
          </p:nvSpPr>
          <p:spPr>
            <a:xfrm>
              <a:off x="6231783" y="4398204"/>
              <a:ext cx="156562" cy="427829"/>
            </a:xfrm>
            <a:custGeom>
              <a:avLst/>
              <a:gdLst>
                <a:gd name="connsiteX0" fmla="*/ 7092 w 156562"/>
                <a:gd name="connsiteY0" fmla="*/ 5521 h 427829"/>
                <a:gd name="connsiteX1" fmla="*/ 742 w 156562"/>
                <a:gd name="connsiteY1" fmla="*/ 94421 h 427829"/>
                <a:gd name="connsiteX2" fmla="*/ 26142 w 156562"/>
                <a:gd name="connsiteY2" fmla="*/ 208721 h 427829"/>
                <a:gd name="connsiteX3" fmla="*/ 10267 w 156562"/>
                <a:gd name="connsiteY3" fmla="*/ 183321 h 427829"/>
                <a:gd name="connsiteX4" fmla="*/ 83292 w 156562"/>
                <a:gd name="connsiteY4" fmla="*/ 364296 h 427829"/>
                <a:gd name="connsiteX5" fmla="*/ 156317 w 156562"/>
                <a:gd name="connsiteY5" fmla="*/ 427796 h 427829"/>
                <a:gd name="connsiteX6" fmla="*/ 108692 w 156562"/>
                <a:gd name="connsiteY6" fmla="*/ 357946 h 427829"/>
                <a:gd name="connsiteX7" fmla="*/ 7092 w 156562"/>
                <a:gd name="connsiteY7" fmla="*/ 211896 h 427829"/>
                <a:gd name="connsiteX8" fmla="*/ 10267 w 156562"/>
                <a:gd name="connsiteY8" fmla="*/ 259521 h 427829"/>
                <a:gd name="connsiteX9" fmla="*/ 7092 w 156562"/>
                <a:gd name="connsiteY9" fmla="*/ 5521 h 42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562" h="427829">
                  <a:moveTo>
                    <a:pt x="7092" y="5521"/>
                  </a:moveTo>
                  <a:cubicBezTo>
                    <a:pt x="5505" y="-21996"/>
                    <a:pt x="-2433" y="60554"/>
                    <a:pt x="742" y="94421"/>
                  </a:cubicBezTo>
                  <a:cubicBezTo>
                    <a:pt x="3917" y="128288"/>
                    <a:pt x="24555" y="193904"/>
                    <a:pt x="26142" y="208721"/>
                  </a:cubicBezTo>
                  <a:cubicBezTo>
                    <a:pt x="27729" y="223538"/>
                    <a:pt x="742" y="157392"/>
                    <a:pt x="10267" y="183321"/>
                  </a:cubicBezTo>
                  <a:cubicBezTo>
                    <a:pt x="19792" y="209250"/>
                    <a:pt x="58950" y="323550"/>
                    <a:pt x="83292" y="364296"/>
                  </a:cubicBezTo>
                  <a:cubicBezTo>
                    <a:pt x="107634" y="405042"/>
                    <a:pt x="152084" y="428854"/>
                    <a:pt x="156317" y="427796"/>
                  </a:cubicBezTo>
                  <a:cubicBezTo>
                    <a:pt x="160550" y="426738"/>
                    <a:pt x="108692" y="357946"/>
                    <a:pt x="108692" y="357946"/>
                  </a:cubicBezTo>
                  <a:cubicBezTo>
                    <a:pt x="83821" y="321963"/>
                    <a:pt x="23496" y="228300"/>
                    <a:pt x="7092" y="211896"/>
                  </a:cubicBezTo>
                  <a:cubicBezTo>
                    <a:pt x="-9312" y="195492"/>
                    <a:pt x="9209" y="290213"/>
                    <a:pt x="10267" y="259521"/>
                  </a:cubicBezTo>
                  <a:cubicBezTo>
                    <a:pt x="11325" y="228829"/>
                    <a:pt x="8679" y="33038"/>
                    <a:pt x="7092" y="55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03BCBD7-53BA-DEAE-A957-DE269A111E95}"/>
                </a:ext>
              </a:extLst>
            </p:cNvPr>
            <p:cNvSpPr/>
            <p:nvPr/>
          </p:nvSpPr>
          <p:spPr>
            <a:xfrm>
              <a:off x="6124933" y="4319527"/>
              <a:ext cx="172779" cy="554010"/>
            </a:xfrm>
            <a:custGeom>
              <a:avLst/>
              <a:gdLst>
                <a:gd name="connsiteX0" fmla="*/ 44092 w 172779"/>
                <a:gd name="connsiteY0" fmla="*/ 1648 h 554010"/>
                <a:gd name="connsiteX1" fmla="*/ 44092 w 172779"/>
                <a:gd name="connsiteY1" fmla="*/ 179448 h 554010"/>
                <a:gd name="connsiteX2" fmla="*/ 98067 w 172779"/>
                <a:gd name="connsiteY2" fmla="*/ 373123 h 554010"/>
                <a:gd name="connsiteX3" fmla="*/ 69492 w 172779"/>
                <a:gd name="connsiteY3" fmla="*/ 325498 h 554010"/>
                <a:gd name="connsiteX4" fmla="*/ 171092 w 172779"/>
                <a:gd name="connsiteY4" fmla="*/ 550923 h 554010"/>
                <a:gd name="connsiteX5" fmla="*/ 123467 w 172779"/>
                <a:gd name="connsiteY5" fmla="*/ 439798 h 554010"/>
                <a:gd name="connsiteX6" fmla="*/ 2817 w 172779"/>
                <a:gd name="connsiteY6" fmla="*/ 208023 h 554010"/>
                <a:gd name="connsiteX7" fmla="*/ 37742 w 172779"/>
                <a:gd name="connsiteY7" fmla="*/ 287398 h 554010"/>
                <a:gd name="connsiteX8" fmla="*/ 31392 w 172779"/>
                <a:gd name="connsiteY8" fmla="*/ 192148 h 554010"/>
                <a:gd name="connsiteX9" fmla="*/ 37742 w 172779"/>
                <a:gd name="connsiteY9" fmla="*/ 287398 h 554010"/>
                <a:gd name="connsiteX10" fmla="*/ 44092 w 172779"/>
                <a:gd name="connsiteY10" fmla="*/ 1648 h 55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554010">
                  <a:moveTo>
                    <a:pt x="44092" y="1648"/>
                  </a:moveTo>
                  <a:cubicBezTo>
                    <a:pt x="45150" y="-16343"/>
                    <a:pt x="35096" y="117536"/>
                    <a:pt x="44092" y="179448"/>
                  </a:cubicBezTo>
                  <a:cubicBezTo>
                    <a:pt x="53088" y="241360"/>
                    <a:pt x="93834" y="348781"/>
                    <a:pt x="98067" y="373123"/>
                  </a:cubicBezTo>
                  <a:cubicBezTo>
                    <a:pt x="102300" y="397465"/>
                    <a:pt x="57321" y="295865"/>
                    <a:pt x="69492" y="325498"/>
                  </a:cubicBezTo>
                  <a:cubicBezTo>
                    <a:pt x="81663" y="355131"/>
                    <a:pt x="162096" y="531873"/>
                    <a:pt x="171092" y="550923"/>
                  </a:cubicBezTo>
                  <a:cubicBezTo>
                    <a:pt x="180088" y="569973"/>
                    <a:pt x="151513" y="496948"/>
                    <a:pt x="123467" y="439798"/>
                  </a:cubicBezTo>
                  <a:cubicBezTo>
                    <a:pt x="95421" y="382648"/>
                    <a:pt x="17104" y="233423"/>
                    <a:pt x="2817" y="208023"/>
                  </a:cubicBezTo>
                  <a:cubicBezTo>
                    <a:pt x="-11470" y="182623"/>
                    <a:pt x="32980" y="290044"/>
                    <a:pt x="37742" y="287398"/>
                  </a:cubicBezTo>
                  <a:cubicBezTo>
                    <a:pt x="42504" y="284752"/>
                    <a:pt x="31392" y="192148"/>
                    <a:pt x="31392" y="192148"/>
                  </a:cubicBezTo>
                  <a:cubicBezTo>
                    <a:pt x="31392" y="192148"/>
                    <a:pt x="36684" y="314385"/>
                    <a:pt x="37742" y="287398"/>
                  </a:cubicBezTo>
                  <a:cubicBezTo>
                    <a:pt x="38800" y="260411"/>
                    <a:pt x="43034" y="19639"/>
                    <a:pt x="44092" y="16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31CAB7D4-0CDA-DC4A-9D9A-0C15C2C87943}"/>
                </a:ext>
              </a:extLst>
            </p:cNvPr>
            <p:cNvSpPr/>
            <p:nvPr/>
          </p:nvSpPr>
          <p:spPr>
            <a:xfrm>
              <a:off x="6143394" y="4749457"/>
              <a:ext cx="29595" cy="350786"/>
            </a:xfrm>
            <a:custGeom>
              <a:avLst/>
              <a:gdLst>
                <a:gd name="connsiteX0" fmla="*/ 25631 w 29595"/>
                <a:gd name="connsiteY0" fmla="*/ 343 h 350786"/>
                <a:gd name="connsiteX1" fmla="*/ 22456 w 29595"/>
                <a:gd name="connsiteY1" fmla="*/ 124168 h 350786"/>
                <a:gd name="connsiteX2" fmla="*/ 12931 w 29595"/>
                <a:gd name="connsiteY2" fmla="*/ 194018 h 350786"/>
                <a:gd name="connsiteX3" fmla="*/ 231 w 29595"/>
                <a:gd name="connsiteY3" fmla="*/ 349593 h 350786"/>
                <a:gd name="connsiteX4" fmla="*/ 6581 w 29595"/>
                <a:gd name="connsiteY4" fmla="*/ 260693 h 350786"/>
                <a:gd name="connsiteX5" fmla="*/ 28806 w 29595"/>
                <a:gd name="connsiteY5" fmla="*/ 165443 h 350786"/>
                <a:gd name="connsiteX6" fmla="*/ 25631 w 29595"/>
                <a:gd name="connsiteY6" fmla="*/ 343 h 35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95" h="350786">
                  <a:moveTo>
                    <a:pt x="25631" y="343"/>
                  </a:moveTo>
                  <a:cubicBezTo>
                    <a:pt x="24573" y="-6536"/>
                    <a:pt x="24573" y="91889"/>
                    <a:pt x="22456" y="124168"/>
                  </a:cubicBezTo>
                  <a:cubicBezTo>
                    <a:pt x="20339" y="156447"/>
                    <a:pt x="16635" y="156447"/>
                    <a:pt x="12931" y="194018"/>
                  </a:cubicBezTo>
                  <a:cubicBezTo>
                    <a:pt x="9227" y="231589"/>
                    <a:pt x="1289" y="338481"/>
                    <a:pt x="231" y="349593"/>
                  </a:cubicBezTo>
                  <a:cubicBezTo>
                    <a:pt x="-827" y="360705"/>
                    <a:pt x="1819" y="291384"/>
                    <a:pt x="6581" y="260693"/>
                  </a:cubicBezTo>
                  <a:cubicBezTo>
                    <a:pt x="11343" y="230002"/>
                    <a:pt x="26160" y="204072"/>
                    <a:pt x="28806" y="165443"/>
                  </a:cubicBezTo>
                  <a:cubicBezTo>
                    <a:pt x="31452" y="126814"/>
                    <a:pt x="26689" y="7222"/>
                    <a:pt x="25631" y="3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CC49CBE-F701-3F8F-A070-B7978FBF6CB0}"/>
                </a:ext>
              </a:extLst>
            </p:cNvPr>
            <p:cNvSpPr/>
            <p:nvPr/>
          </p:nvSpPr>
          <p:spPr>
            <a:xfrm>
              <a:off x="6156690" y="4840548"/>
              <a:ext cx="140072" cy="233521"/>
            </a:xfrm>
            <a:custGeom>
              <a:avLst/>
              <a:gdLst>
                <a:gd name="connsiteX0" fmla="*/ 69485 w 140072"/>
                <a:gd name="connsiteY0" fmla="*/ 1327 h 233521"/>
                <a:gd name="connsiteX1" fmla="*/ 91710 w 140072"/>
                <a:gd name="connsiteY1" fmla="*/ 83877 h 233521"/>
                <a:gd name="connsiteX2" fmla="*/ 2810 w 140072"/>
                <a:gd name="connsiteY2" fmla="*/ 229927 h 233521"/>
                <a:gd name="connsiteX3" fmla="*/ 28210 w 140072"/>
                <a:gd name="connsiteY3" fmla="*/ 182302 h 233521"/>
                <a:gd name="connsiteX4" fmla="*/ 88535 w 140072"/>
                <a:gd name="connsiteY4" fmla="*/ 109277 h 233521"/>
                <a:gd name="connsiteX5" fmla="*/ 139335 w 140072"/>
                <a:gd name="connsiteY5" fmla="*/ 229927 h 233521"/>
                <a:gd name="connsiteX6" fmla="*/ 117110 w 140072"/>
                <a:gd name="connsiteY6" fmla="*/ 147377 h 233521"/>
                <a:gd name="connsiteX7" fmla="*/ 69485 w 140072"/>
                <a:gd name="connsiteY7" fmla="*/ 1327 h 2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72" h="233521">
                  <a:moveTo>
                    <a:pt x="69485" y="1327"/>
                  </a:moveTo>
                  <a:cubicBezTo>
                    <a:pt x="65252" y="-9256"/>
                    <a:pt x="102822" y="45777"/>
                    <a:pt x="91710" y="83877"/>
                  </a:cubicBezTo>
                  <a:cubicBezTo>
                    <a:pt x="80598" y="121977"/>
                    <a:pt x="13393" y="213523"/>
                    <a:pt x="2810" y="229927"/>
                  </a:cubicBezTo>
                  <a:cubicBezTo>
                    <a:pt x="-7773" y="246331"/>
                    <a:pt x="13923" y="202410"/>
                    <a:pt x="28210" y="182302"/>
                  </a:cubicBezTo>
                  <a:cubicBezTo>
                    <a:pt x="42497" y="162194"/>
                    <a:pt x="70014" y="101340"/>
                    <a:pt x="88535" y="109277"/>
                  </a:cubicBezTo>
                  <a:cubicBezTo>
                    <a:pt x="107056" y="117214"/>
                    <a:pt x="134573" y="223577"/>
                    <a:pt x="139335" y="229927"/>
                  </a:cubicBezTo>
                  <a:cubicBezTo>
                    <a:pt x="144097" y="236277"/>
                    <a:pt x="124518" y="180185"/>
                    <a:pt x="117110" y="147377"/>
                  </a:cubicBezTo>
                  <a:cubicBezTo>
                    <a:pt x="109702" y="114569"/>
                    <a:pt x="73718" y="11910"/>
                    <a:pt x="69485" y="13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9337F77-811E-F328-9E90-4D269D5546B1}"/>
                </a:ext>
              </a:extLst>
            </p:cNvPr>
            <p:cNvSpPr/>
            <p:nvPr/>
          </p:nvSpPr>
          <p:spPr>
            <a:xfrm>
              <a:off x="6074834" y="4724025"/>
              <a:ext cx="40288" cy="312505"/>
            </a:xfrm>
            <a:custGeom>
              <a:avLst/>
              <a:gdLst>
                <a:gd name="connsiteX0" fmla="*/ 40216 w 40288"/>
                <a:gd name="connsiteY0" fmla="*/ 375 h 312505"/>
                <a:gd name="connsiteX1" fmla="*/ 11641 w 40288"/>
                <a:gd name="connsiteY1" fmla="*/ 108325 h 312505"/>
                <a:gd name="connsiteX2" fmla="*/ 8466 w 40288"/>
                <a:gd name="connsiteY2" fmla="*/ 305175 h 312505"/>
                <a:gd name="connsiteX3" fmla="*/ 2116 w 40288"/>
                <a:gd name="connsiteY3" fmla="*/ 254375 h 312505"/>
                <a:gd name="connsiteX4" fmla="*/ 2116 w 40288"/>
                <a:gd name="connsiteY4" fmla="*/ 101975 h 312505"/>
                <a:gd name="connsiteX5" fmla="*/ 2116 w 40288"/>
                <a:gd name="connsiteY5" fmla="*/ 143250 h 312505"/>
                <a:gd name="connsiteX6" fmla="*/ 40216 w 40288"/>
                <a:gd name="connsiteY6" fmla="*/ 375 h 31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88" h="312505">
                  <a:moveTo>
                    <a:pt x="40216" y="375"/>
                  </a:moveTo>
                  <a:cubicBezTo>
                    <a:pt x="41804" y="-5446"/>
                    <a:pt x="16933" y="57525"/>
                    <a:pt x="11641" y="108325"/>
                  </a:cubicBezTo>
                  <a:cubicBezTo>
                    <a:pt x="6349" y="159125"/>
                    <a:pt x="10053" y="280833"/>
                    <a:pt x="8466" y="305175"/>
                  </a:cubicBezTo>
                  <a:cubicBezTo>
                    <a:pt x="6878" y="329517"/>
                    <a:pt x="3174" y="288242"/>
                    <a:pt x="2116" y="254375"/>
                  </a:cubicBezTo>
                  <a:cubicBezTo>
                    <a:pt x="1058" y="220508"/>
                    <a:pt x="2116" y="101975"/>
                    <a:pt x="2116" y="101975"/>
                  </a:cubicBezTo>
                  <a:cubicBezTo>
                    <a:pt x="2116" y="83454"/>
                    <a:pt x="-2646" y="157008"/>
                    <a:pt x="2116" y="143250"/>
                  </a:cubicBezTo>
                  <a:cubicBezTo>
                    <a:pt x="6878" y="129492"/>
                    <a:pt x="38628" y="6196"/>
                    <a:pt x="40216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1FAD150-C723-8AE3-34DC-1DAEA8327162}"/>
                </a:ext>
              </a:extLst>
            </p:cNvPr>
            <p:cNvSpPr/>
            <p:nvPr/>
          </p:nvSpPr>
          <p:spPr>
            <a:xfrm>
              <a:off x="6072373" y="5301176"/>
              <a:ext cx="211136" cy="141255"/>
            </a:xfrm>
            <a:custGeom>
              <a:avLst/>
              <a:gdLst>
                <a:gd name="connsiteX0" fmla="*/ 210952 w 211136"/>
                <a:gd name="connsiteY0" fmla="*/ 1074 h 141255"/>
                <a:gd name="connsiteX1" fmla="*/ 64902 w 211136"/>
                <a:gd name="connsiteY1" fmla="*/ 55049 h 141255"/>
                <a:gd name="connsiteX2" fmla="*/ 1402 w 211136"/>
                <a:gd name="connsiteY2" fmla="*/ 140774 h 141255"/>
                <a:gd name="connsiteX3" fmla="*/ 26802 w 211136"/>
                <a:gd name="connsiteY3" fmla="*/ 86799 h 141255"/>
                <a:gd name="connsiteX4" fmla="*/ 93477 w 211136"/>
                <a:gd name="connsiteY4" fmla="*/ 23299 h 141255"/>
                <a:gd name="connsiteX5" fmla="*/ 210952 w 211136"/>
                <a:gd name="connsiteY5" fmla="*/ 1074 h 1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136" h="141255">
                  <a:moveTo>
                    <a:pt x="210952" y="1074"/>
                  </a:moveTo>
                  <a:cubicBezTo>
                    <a:pt x="206189" y="6366"/>
                    <a:pt x="99827" y="31766"/>
                    <a:pt x="64902" y="55049"/>
                  </a:cubicBezTo>
                  <a:cubicBezTo>
                    <a:pt x="29977" y="78332"/>
                    <a:pt x="7752" y="135482"/>
                    <a:pt x="1402" y="140774"/>
                  </a:cubicBezTo>
                  <a:cubicBezTo>
                    <a:pt x="-4948" y="146066"/>
                    <a:pt x="11456" y="106378"/>
                    <a:pt x="26802" y="86799"/>
                  </a:cubicBezTo>
                  <a:cubicBezTo>
                    <a:pt x="42148" y="67220"/>
                    <a:pt x="60140" y="35470"/>
                    <a:pt x="93477" y="23299"/>
                  </a:cubicBezTo>
                  <a:cubicBezTo>
                    <a:pt x="126814" y="11128"/>
                    <a:pt x="215715" y="-4218"/>
                    <a:pt x="210952" y="10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46324F11-B386-EE84-A885-AB784C86F533}"/>
                </a:ext>
              </a:extLst>
            </p:cNvPr>
            <p:cNvSpPr/>
            <p:nvPr/>
          </p:nvSpPr>
          <p:spPr>
            <a:xfrm>
              <a:off x="6530775" y="5083090"/>
              <a:ext cx="48698" cy="286002"/>
            </a:xfrm>
            <a:custGeom>
              <a:avLst/>
              <a:gdLst>
                <a:gd name="connsiteX0" fmla="*/ 200 w 48698"/>
                <a:gd name="connsiteY0" fmla="*/ 85 h 286002"/>
                <a:gd name="connsiteX1" fmla="*/ 25600 w 48698"/>
                <a:gd name="connsiteY1" fmla="*/ 130260 h 286002"/>
                <a:gd name="connsiteX2" fmla="*/ 22425 w 48698"/>
                <a:gd name="connsiteY2" fmla="*/ 282660 h 286002"/>
                <a:gd name="connsiteX3" fmla="*/ 28775 w 48698"/>
                <a:gd name="connsiteY3" fmla="*/ 228685 h 286002"/>
                <a:gd name="connsiteX4" fmla="*/ 47825 w 48698"/>
                <a:gd name="connsiteY4" fmla="*/ 149310 h 286002"/>
                <a:gd name="connsiteX5" fmla="*/ 41475 w 48698"/>
                <a:gd name="connsiteY5" fmla="*/ 149310 h 286002"/>
                <a:gd name="connsiteX6" fmla="*/ 200 w 48698"/>
                <a:gd name="connsiteY6" fmla="*/ 85 h 2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8" h="286002">
                  <a:moveTo>
                    <a:pt x="200" y="85"/>
                  </a:moveTo>
                  <a:cubicBezTo>
                    <a:pt x="-2446" y="-3090"/>
                    <a:pt x="21896" y="83164"/>
                    <a:pt x="25600" y="130260"/>
                  </a:cubicBezTo>
                  <a:cubicBezTo>
                    <a:pt x="29304" y="177356"/>
                    <a:pt x="21896" y="266256"/>
                    <a:pt x="22425" y="282660"/>
                  </a:cubicBezTo>
                  <a:cubicBezTo>
                    <a:pt x="22954" y="299064"/>
                    <a:pt x="24542" y="250910"/>
                    <a:pt x="28775" y="228685"/>
                  </a:cubicBezTo>
                  <a:cubicBezTo>
                    <a:pt x="33008" y="206460"/>
                    <a:pt x="47825" y="149310"/>
                    <a:pt x="47825" y="149310"/>
                  </a:cubicBezTo>
                  <a:cubicBezTo>
                    <a:pt x="49942" y="136081"/>
                    <a:pt x="48354" y="169947"/>
                    <a:pt x="41475" y="149310"/>
                  </a:cubicBezTo>
                  <a:cubicBezTo>
                    <a:pt x="34596" y="128673"/>
                    <a:pt x="2846" y="3260"/>
                    <a:pt x="200" y="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6B7725D-9ADD-CBE5-F7A9-47E03E773F17}"/>
                </a:ext>
              </a:extLst>
            </p:cNvPr>
            <p:cNvSpPr/>
            <p:nvPr/>
          </p:nvSpPr>
          <p:spPr>
            <a:xfrm>
              <a:off x="6602830" y="5073623"/>
              <a:ext cx="69312" cy="298894"/>
            </a:xfrm>
            <a:custGeom>
              <a:avLst/>
              <a:gdLst>
                <a:gd name="connsiteX0" fmla="*/ 1170 w 69312"/>
                <a:gd name="connsiteY0" fmla="*/ 27 h 298894"/>
                <a:gd name="connsiteX1" fmla="*/ 67845 w 69312"/>
                <a:gd name="connsiteY1" fmla="*/ 158777 h 298894"/>
                <a:gd name="connsiteX2" fmla="*/ 39270 w 69312"/>
                <a:gd name="connsiteY2" fmla="*/ 231802 h 298894"/>
                <a:gd name="connsiteX3" fmla="*/ 51970 w 69312"/>
                <a:gd name="connsiteY3" fmla="*/ 193702 h 298894"/>
                <a:gd name="connsiteX4" fmla="*/ 1170 w 69312"/>
                <a:gd name="connsiteY4" fmla="*/ 298477 h 298894"/>
                <a:gd name="connsiteX5" fmla="*/ 20220 w 69312"/>
                <a:gd name="connsiteY5" fmla="*/ 228627 h 298894"/>
                <a:gd name="connsiteX6" fmla="*/ 64670 w 69312"/>
                <a:gd name="connsiteY6" fmla="*/ 184177 h 298894"/>
                <a:gd name="connsiteX7" fmla="*/ 61495 w 69312"/>
                <a:gd name="connsiteY7" fmla="*/ 146077 h 298894"/>
                <a:gd name="connsiteX8" fmla="*/ 1170 w 69312"/>
                <a:gd name="connsiteY8" fmla="*/ 27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12" h="298894">
                  <a:moveTo>
                    <a:pt x="1170" y="27"/>
                  </a:moveTo>
                  <a:cubicBezTo>
                    <a:pt x="2228" y="2144"/>
                    <a:pt x="61495" y="120148"/>
                    <a:pt x="67845" y="158777"/>
                  </a:cubicBezTo>
                  <a:cubicBezTo>
                    <a:pt x="74195" y="197406"/>
                    <a:pt x="41916" y="225981"/>
                    <a:pt x="39270" y="231802"/>
                  </a:cubicBezTo>
                  <a:cubicBezTo>
                    <a:pt x="36624" y="237623"/>
                    <a:pt x="58320" y="182590"/>
                    <a:pt x="51970" y="193702"/>
                  </a:cubicBezTo>
                  <a:cubicBezTo>
                    <a:pt x="45620" y="204814"/>
                    <a:pt x="6462" y="292656"/>
                    <a:pt x="1170" y="298477"/>
                  </a:cubicBezTo>
                  <a:cubicBezTo>
                    <a:pt x="-4122" y="304298"/>
                    <a:pt x="9637" y="247677"/>
                    <a:pt x="20220" y="228627"/>
                  </a:cubicBezTo>
                  <a:cubicBezTo>
                    <a:pt x="30803" y="209577"/>
                    <a:pt x="57791" y="197935"/>
                    <a:pt x="64670" y="184177"/>
                  </a:cubicBezTo>
                  <a:cubicBezTo>
                    <a:pt x="71549" y="170419"/>
                    <a:pt x="71020" y="174652"/>
                    <a:pt x="61495" y="146077"/>
                  </a:cubicBezTo>
                  <a:cubicBezTo>
                    <a:pt x="51970" y="117502"/>
                    <a:pt x="112" y="-2090"/>
                    <a:pt x="1170" y="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F56D51D-6101-04A8-1209-B6A47B4807C3}"/>
                </a:ext>
              </a:extLst>
            </p:cNvPr>
            <p:cNvSpPr/>
            <p:nvPr/>
          </p:nvSpPr>
          <p:spPr>
            <a:xfrm>
              <a:off x="6121400" y="5381435"/>
              <a:ext cx="249984" cy="54165"/>
            </a:xfrm>
            <a:custGeom>
              <a:avLst/>
              <a:gdLst>
                <a:gd name="connsiteX0" fmla="*/ 0 w 249984"/>
                <a:gd name="connsiteY0" fmla="*/ 54165 h 54165"/>
                <a:gd name="connsiteX1" fmla="*/ 127000 w 249984"/>
                <a:gd name="connsiteY1" fmla="*/ 190 h 54165"/>
                <a:gd name="connsiteX2" fmla="*/ 244475 w 249984"/>
                <a:gd name="connsiteY2" fmla="*/ 35115 h 54165"/>
                <a:gd name="connsiteX3" fmla="*/ 215900 w 249984"/>
                <a:gd name="connsiteY3" fmla="*/ 3365 h 54165"/>
                <a:gd name="connsiteX4" fmla="*/ 85725 w 249984"/>
                <a:gd name="connsiteY4" fmla="*/ 25590 h 54165"/>
                <a:gd name="connsiteX5" fmla="*/ 117475 w 249984"/>
                <a:gd name="connsiteY5" fmla="*/ 3365 h 54165"/>
                <a:gd name="connsiteX6" fmla="*/ 0 w 249984"/>
                <a:gd name="connsiteY6" fmla="*/ 54165 h 5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984" h="54165">
                  <a:moveTo>
                    <a:pt x="0" y="54165"/>
                  </a:moveTo>
                  <a:cubicBezTo>
                    <a:pt x="1587" y="53636"/>
                    <a:pt x="86254" y="3365"/>
                    <a:pt x="127000" y="190"/>
                  </a:cubicBezTo>
                  <a:cubicBezTo>
                    <a:pt x="167746" y="-2985"/>
                    <a:pt x="229658" y="34586"/>
                    <a:pt x="244475" y="35115"/>
                  </a:cubicBezTo>
                  <a:cubicBezTo>
                    <a:pt x="259292" y="35644"/>
                    <a:pt x="242358" y="4952"/>
                    <a:pt x="215900" y="3365"/>
                  </a:cubicBezTo>
                  <a:cubicBezTo>
                    <a:pt x="189442" y="1777"/>
                    <a:pt x="102129" y="25590"/>
                    <a:pt x="85725" y="25590"/>
                  </a:cubicBezTo>
                  <a:cubicBezTo>
                    <a:pt x="69321" y="25590"/>
                    <a:pt x="128587" y="-1397"/>
                    <a:pt x="117475" y="3365"/>
                  </a:cubicBezTo>
                  <a:lnTo>
                    <a:pt x="0" y="541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4D04A19-00C6-415A-DFE8-D74922660AAB}"/>
                </a:ext>
              </a:extLst>
            </p:cNvPr>
            <p:cNvSpPr/>
            <p:nvPr/>
          </p:nvSpPr>
          <p:spPr>
            <a:xfrm>
              <a:off x="6615939" y="5299027"/>
              <a:ext cx="116422" cy="76303"/>
            </a:xfrm>
            <a:custGeom>
              <a:avLst/>
              <a:gdLst>
                <a:gd name="connsiteX0" fmla="*/ 761 w 116422"/>
                <a:gd name="connsiteY0" fmla="*/ 76248 h 76303"/>
                <a:gd name="connsiteX1" fmla="*/ 48386 w 116422"/>
                <a:gd name="connsiteY1" fmla="*/ 12748 h 76303"/>
                <a:gd name="connsiteX2" fmla="*/ 115061 w 116422"/>
                <a:gd name="connsiteY2" fmla="*/ 38148 h 76303"/>
                <a:gd name="connsiteX3" fmla="*/ 86486 w 116422"/>
                <a:gd name="connsiteY3" fmla="*/ 48 h 76303"/>
                <a:gd name="connsiteX4" fmla="*/ 761 w 116422"/>
                <a:gd name="connsiteY4" fmla="*/ 76248 h 7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22" h="76303">
                  <a:moveTo>
                    <a:pt x="761" y="76248"/>
                  </a:moveTo>
                  <a:cubicBezTo>
                    <a:pt x="-5589" y="78365"/>
                    <a:pt x="29336" y="19098"/>
                    <a:pt x="48386" y="12748"/>
                  </a:cubicBezTo>
                  <a:cubicBezTo>
                    <a:pt x="67436" y="6398"/>
                    <a:pt x="108711" y="40265"/>
                    <a:pt x="115061" y="38148"/>
                  </a:cubicBezTo>
                  <a:cubicBezTo>
                    <a:pt x="121411" y="36031"/>
                    <a:pt x="104478" y="-1540"/>
                    <a:pt x="86486" y="48"/>
                  </a:cubicBezTo>
                  <a:cubicBezTo>
                    <a:pt x="68494" y="1635"/>
                    <a:pt x="7111" y="74131"/>
                    <a:pt x="761" y="762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E5DB78A-0DE0-8255-AEF5-31DD9FA7508E}"/>
                </a:ext>
              </a:extLst>
            </p:cNvPr>
            <p:cNvSpPr/>
            <p:nvPr/>
          </p:nvSpPr>
          <p:spPr>
            <a:xfrm>
              <a:off x="6331467" y="3928051"/>
              <a:ext cx="141957" cy="442591"/>
            </a:xfrm>
            <a:custGeom>
              <a:avLst/>
              <a:gdLst>
                <a:gd name="connsiteX0" fmla="*/ 141957 w 141957"/>
                <a:gd name="connsiteY0" fmla="*/ 238 h 442591"/>
                <a:gd name="connsiteX1" fmla="*/ 36322 w 141957"/>
                <a:gd name="connsiteY1" fmla="*/ 267626 h 442591"/>
                <a:gd name="connsiteX2" fmla="*/ 10 w 141957"/>
                <a:gd name="connsiteY2" fmla="*/ 442583 h 442591"/>
                <a:gd name="connsiteX3" fmla="*/ 33021 w 141957"/>
                <a:gd name="connsiteY3" fmla="*/ 261023 h 442591"/>
                <a:gd name="connsiteX4" fmla="*/ 69333 w 141957"/>
                <a:gd name="connsiteY4" fmla="*/ 128980 h 442591"/>
                <a:gd name="connsiteX5" fmla="*/ 36322 w 141957"/>
                <a:gd name="connsiteY5" fmla="*/ 218109 h 442591"/>
                <a:gd name="connsiteX6" fmla="*/ 141957 w 141957"/>
                <a:gd name="connsiteY6" fmla="*/ 238 h 44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957" h="442591">
                  <a:moveTo>
                    <a:pt x="141957" y="238"/>
                  </a:moveTo>
                  <a:cubicBezTo>
                    <a:pt x="141957" y="8491"/>
                    <a:pt x="59980" y="193902"/>
                    <a:pt x="36322" y="267626"/>
                  </a:cubicBezTo>
                  <a:cubicBezTo>
                    <a:pt x="12664" y="341350"/>
                    <a:pt x="560" y="443683"/>
                    <a:pt x="10" y="442583"/>
                  </a:cubicBezTo>
                  <a:cubicBezTo>
                    <a:pt x="-540" y="441483"/>
                    <a:pt x="21467" y="313290"/>
                    <a:pt x="33021" y="261023"/>
                  </a:cubicBezTo>
                  <a:cubicBezTo>
                    <a:pt x="44575" y="208756"/>
                    <a:pt x="68783" y="136132"/>
                    <a:pt x="69333" y="128980"/>
                  </a:cubicBezTo>
                  <a:cubicBezTo>
                    <a:pt x="69883" y="121828"/>
                    <a:pt x="25318" y="235715"/>
                    <a:pt x="36322" y="218109"/>
                  </a:cubicBezTo>
                  <a:cubicBezTo>
                    <a:pt x="47326" y="200503"/>
                    <a:pt x="141957" y="-8015"/>
                    <a:pt x="141957" y="2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34F93AD-9715-5B3C-6940-A8E9EE693D2C}"/>
                </a:ext>
              </a:extLst>
            </p:cNvPr>
            <p:cNvSpPr/>
            <p:nvPr/>
          </p:nvSpPr>
          <p:spPr>
            <a:xfrm>
              <a:off x="6090383" y="3964045"/>
              <a:ext cx="43041" cy="505436"/>
            </a:xfrm>
            <a:custGeom>
              <a:avLst/>
              <a:gdLst>
                <a:gd name="connsiteX0" fmla="*/ 43029 w 43041"/>
                <a:gd name="connsiteY0" fmla="*/ 556 h 505436"/>
                <a:gd name="connsiteX1" fmla="*/ 23223 w 43041"/>
                <a:gd name="connsiteY1" fmla="*/ 211825 h 505436"/>
                <a:gd name="connsiteX2" fmla="*/ 29825 w 43041"/>
                <a:gd name="connsiteY2" fmla="*/ 495718 h 505436"/>
                <a:gd name="connsiteX3" fmla="*/ 29825 w 43041"/>
                <a:gd name="connsiteY3" fmla="*/ 416492 h 505436"/>
                <a:gd name="connsiteX4" fmla="*/ 115 w 43041"/>
                <a:gd name="connsiteY4" fmla="*/ 192019 h 505436"/>
                <a:gd name="connsiteX5" fmla="*/ 19922 w 43041"/>
                <a:gd name="connsiteY5" fmla="*/ 274546 h 505436"/>
                <a:gd name="connsiteX6" fmla="*/ 43029 w 43041"/>
                <a:gd name="connsiteY6" fmla="*/ 556 h 50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41" h="505436">
                  <a:moveTo>
                    <a:pt x="43029" y="556"/>
                  </a:moveTo>
                  <a:cubicBezTo>
                    <a:pt x="43579" y="-9897"/>
                    <a:pt x="25424" y="129298"/>
                    <a:pt x="23223" y="211825"/>
                  </a:cubicBezTo>
                  <a:cubicBezTo>
                    <a:pt x="21022" y="294352"/>
                    <a:pt x="28725" y="461607"/>
                    <a:pt x="29825" y="495718"/>
                  </a:cubicBezTo>
                  <a:cubicBezTo>
                    <a:pt x="30925" y="529829"/>
                    <a:pt x="34777" y="467108"/>
                    <a:pt x="29825" y="416492"/>
                  </a:cubicBezTo>
                  <a:cubicBezTo>
                    <a:pt x="24873" y="365876"/>
                    <a:pt x="1765" y="215677"/>
                    <a:pt x="115" y="192019"/>
                  </a:cubicBezTo>
                  <a:cubicBezTo>
                    <a:pt x="-1535" y="168361"/>
                    <a:pt x="14970" y="300404"/>
                    <a:pt x="19922" y="274546"/>
                  </a:cubicBezTo>
                  <a:cubicBezTo>
                    <a:pt x="24874" y="248688"/>
                    <a:pt x="42479" y="11009"/>
                    <a:pt x="43029" y="5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D8AE7B45-DB52-7EC0-3AAA-7A251056C8CB}"/>
                </a:ext>
              </a:extLst>
            </p:cNvPr>
            <p:cNvSpPr/>
            <p:nvPr/>
          </p:nvSpPr>
          <p:spPr>
            <a:xfrm>
              <a:off x="5944670" y="4481269"/>
              <a:ext cx="143215" cy="549910"/>
            </a:xfrm>
            <a:custGeom>
              <a:avLst/>
              <a:gdLst>
                <a:gd name="connsiteX0" fmla="*/ 142527 w 143215"/>
                <a:gd name="connsiteY0" fmla="*/ 1602 h 549910"/>
                <a:gd name="connsiteX1" fmla="*/ 581 w 143215"/>
                <a:gd name="connsiteY1" fmla="*/ 268989 h 549910"/>
                <a:gd name="connsiteX2" fmla="*/ 89710 w 143215"/>
                <a:gd name="connsiteY2" fmla="*/ 235979 h 549910"/>
                <a:gd name="connsiteX3" fmla="*/ 23688 w 143215"/>
                <a:gd name="connsiteY3" fmla="*/ 401033 h 549910"/>
                <a:gd name="connsiteX4" fmla="*/ 79807 w 143215"/>
                <a:gd name="connsiteY4" fmla="*/ 374624 h 549910"/>
                <a:gd name="connsiteX5" fmla="*/ 36892 w 143215"/>
                <a:gd name="connsiteY5" fmla="*/ 493463 h 549910"/>
                <a:gd name="connsiteX6" fmla="*/ 99613 w 143215"/>
                <a:gd name="connsiteY6" fmla="*/ 549582 h 549910"/>
                <a:gd name="connsiteX7" fmla="*/ 50097 w 143215"/>
                <a:gd name="connsiteY7" fmla="*/ 506667 h 549910"/>
                <a:gd name="connsiteX8" fmla="*/ 66602 w 143215"/>
                <a:gd name="connsiteY8" fmla="*/ 328409 h 549910"/>
                <a:gd name="connsiteX9" fmla="*/ 33591 w 143215"/>
                <a:gd name="connsiteY9" fmla="*/ 232678 h 549910"/>
                <a:gd name="connsiteX10" fmla="*/ 53398 w 143215"/>
                <a:gd name="connsiteY10" fmla="*/ 160054 h 549910"/>
                <a:gd name="connsiteX11" fmla="*/ 142527 w 143215"/>
                <a:gd name="connsiteY11" fmla="*/ 1602 h 54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15" h="549910">
                  <a:moveTo>
                    <a:pt x="142527" y="1602"/>
                  </a:moveTo>
                  <a:cubicBezTo>
                    <a:pt x="133724" y="19758"/>
                    <a:pt x="9384" y="229926"/>
                    <a:pt x="581" y="268989"/>
                  </a:cubicBezTo>
                  <a:cubicBezTo>
                    <a:pt x="-8222" y="308052"/>
                    <a:pt x="85859" y="213972"/>
                    <a:pt x="89710" y="235979"/>
                  </a:cubicBezTo>
                  <a:cubicBezTo>
                    <a:pt x="93561" y="257986"/>
                    <a:pt x="25339" y="377925"/>
                    <a:pt x="23688" y="401033"/>
                  </a:cubicBezTo>
                  <a:cubicBezTo>
                    <a:pt x="22037" y="424141"/>
                    <a:pt x="77606" y="359219"/>
                    <a:pt x="79807" y="374624"/>
                  </a:cubicBezTo>
                  <a:cubicBezTo>
                    <a:pt x="82008" y="390029"/>
                    <a:pt x="33591" y="464303"/>
                    <a:pt x="36892" y="493463"/>
                  </a:cubicBezTo>
                  <a:cubicBezTo>
                    <a:pt x="40193" y="522623"/>
                    <a:pt x="97412" y="547381"/>
                    <a:pt x="99613" y="549582"/>
                  </a:cubicBezTo>
                  <a:cubicBezTo>
                    <a:pt x="101814" y="551783"/>
                    <a:pt x="55599" y="543529"/>
                    <a:pt x="50097" y="506667"/>
                  </a:cubicBezTo>
                  <a:cubicBezTo>
                    <a:pt x="44595" y="469805"/>
                    <a:pt x="69353" y="374074"/>
                    <a:pt x="66602" y="328409"/>
                  </a:cubicBezTo>
                  <a:cubicBezTo>
                    <a:pt x="63851" y="282744"/>
                    <a:pt x="35792" y="260737"/>
                    <a:pt x="33591" y="232678"/>
                  </a:cubicBezTo>
                  <a:cubicBezTo>
                    <a:pt x="31390" y="204619"/>
                    <a:pt x="33592" y="195266"/>
                    <a:pt x="53398" y="160054"/>
                  </a:cubicBezTo>
                  <a:cubicBezTo>
                    <a:pt x="73204" y="124842"/>
                    <a:pt x="151330" y="-16554"/>
                    <a:pt x="142527" y="16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2B767C00-4B66-D752-C0AE-1B2D0A205F07}"/>
                </a:ext>
              </a:extLst>
            </p:cNvPr>
            <p:cNvSpPr/>
            <p:nvPr/>
          </p:nvSpPr>
          <p:spPr>
            <a:xfrm>
              <a:off x="5971983" y="4095750"/>
              <a:ext cx="89095" cy="495465"/>
            </a:xfrm>
            <a:custGeom>
              <a:avLst/>
              <a:gdLst>
                <a:gd name="connsiteX0" fmla="*/ 73217 w 89095"/>
                <a:gd name="connsiteY0" fmla="*/ 0 h 495465"/>
                <a:gd name="connsiteX1" fmla="*/ 28767 w 89095"/>
                <a:gd name="connsiteY1" fmla="*/ 196850 h 495465"/>
                <a:gd name="connsiteX2" fmla="*/ 89092 w 89095"/>
                <a:gd name="connsiteY2" fmla="*/ 238125 h 495465"/>
                <a:gd name="connsiteX3" fmla="*/ 25592 w 89095"/>
                <a:gd name="connsiteY3" fmla="*/ 346075 h 495465"/>
                <a:gd name="connsiteX4" fmla="*/ 54167 w 89095"/>
                <a:gd name="connsiteY4" fmla="*/ 349250 h 495465"/>
                <a:gd name="connsiteX5" fmla="*/ 16067 w 89095"/>
                <a:gd name="connsiteY5" fmla="*/ 396875 h 495465"/>
                <a:gd name="connsiteX6" fmla="*/ 192 w 89095"/>
                <a:gd name="connsiteY6" fmla="*/ 495300 h 495465"/>
                <a:gd name="connsiteX7" fmla="*/ 25592 w 89095"/>
                <a:gd name="connsiteY7" fmla="*/ 371475 h 495465"/>
                <a:gd name="connsiteX8" fmla="*/ 70042 w 89095"/>
                <a:gd name="connsiteY8" fmla="*/ 266700 h 495465"/>
                <a:gd name="connsiteX9" fmla="*/ 35117 w 89095"/>
                <a:gd name="connsiteY9" fmla="*/ 196850 h 495465"/>
                <a:gd name="connsiteX10" fmla="*/ 73217 w 89095"/>
                <a:gd name="connsiteY10" fmla="*/ 0 h 4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95" h="495465">
                  <a:moveTo>
                    <a:pt x="73217" y="0"/>
                  </a:moveTo>
                  <a:cubicBezTo>
                    <a:pt x="72159" y="0"/>
                    <a:pt x="26121" y="157163"/>
                    <a:pt x="28767" y="196850"/>
                  </a:cubicBezTo>
                  <a:cubicBezTo>
                    <a:pt x="31413" y="236537"/>
                    <a:pt x="89621" y="213254"/>
                    <a:pt x="89092" y="238125"/>
                  </a:cubicBezTo>
                  <a:cubicBezTo>
                    <a:pt x="88563" y="262996"/>
                    <a:pt x="31413" y="327554"/>
                    <a:pt x="25592" y="346075"/>
                  </a:cubicBezTo>
                  <a:cubicBezTo>
                    <a:pt x="19771" y="364596"/>
                    <a:pt x="55754" y="340783"/>
                    <a:pt x="54167" y="349250"/>
                  </a:cubicBezTo>
                  <a:cubicBezTo>
                    <a:pt x="52580" y="357717"/>
                    <a:pt x="25063" y="372533"/>
                    <a:pt x="16067" y="396875"/>
                  </a:cubicBezTo>
                  <a:cubicBezTo>
                    <a:pt x="7071" y="421217"/>
                    <a:pt x="-1395" y="499533"/>
                    <a:pt x="192" y="495300"/>
                  </a:cubicBezTo>
                  <a:cubicBezTo>
                    <a:pt x="1779" y="491067"/>
                    <a:pt x="13950" y="409575"/>
                    <a:pt x="25592" y="371475"/>
                  </a:cubicBezTo>
                  <a:cubicBezTo>
                    <a:pt x="37234" y="333375"/>
                    <a:pt x="68455" y="295804"/>
                    <a:pt x="70042" y="266700"/>
                  </a:cubicBezTo>
                  <a:cubicBezTo>
                    <a:pt x="71629" y="237596"/>
                    <a:pt x="33000" y="236008"/>
                    <a:pt x="35117" y="196850"/>
                  </a:cubicBezTo>
                  <a:cubicBezTo>
                    <a:pt x="37234" y="157692"/>
                    <a:pt x="74275" y="0"/>
                    <a:pt x="732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B57FD8D2-8191-FED7-81B7-32EDE848BF4F}"/>
                </a:ext>
              </a:extLst>
            </p:cNvPr>
            <p:cNvSpPr/>
            <p:nvPr/>
          </p:nvSpPr>
          <p:spPr>
            <a:xfrm>
              <a:off x="5880094" y="5041371"/>
              <a:ext cx="44637" cy="196155"/>
            </a:xfrm>
            <a:custGeom>
              <a:avLst/>
              <a:gdLst>
                <a:gd name="connsiteX0" fmla="*/ 34931 w 44637"/>
                <a:gd name="connsiteY0" fmla="*/ 529 h 196155"/>
                <a:gd name="connsiteX1" fmla="*/ 9531 w 44637"/>
                <a:gd name="connsiteY1" fmla="*/ 70379 h 196155"/>
                <a:gd name="connsiteX2" fmla="*/ 44456 w 44637"/>
                <a:gd name="connsiteY2" fmla="*/ 194204 h 196155"/>
                <a:gd name="connsiteX3" fmla="*/ 22231 w 44637"/>
                <a:gd name="connsiteY3" fmla="*/ 143404 h 196155"/>
                <a:gd name="connsiteX4" fmla="*/ 6 w 44637"/>
                <a:gd name="connsiteY4" fmla="*/ 105304 h 196155"/>
                <a:gd name="connsiteX5" fmla="*/ 34931 w 44637"/>
                <a:gd name="connsiteY5" fmla="*/ 529 h 19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37" h="196155">
                  <a:moveTo>
                    <a:pt x="34931" y="529"/>
                  </a:moveTo>
                  <a:cubicBezTo>
                    <a:pt x="36519" y="-5292"/>
                    <a:pt x="7944" y="38100"/>
                    <a:pt x="9531" y="70379"/>
                  </a:cubicBezTo>
                  <a:cubicBezTo>
                    <a:pt x="11118" y="102658"/>
                    <a:pt x="42339" y="182033"/>
                    <a:pt x="44456" y="194204"/>
                  </a:cubicBezTo>
                  <a:cubicBezTo>
                    <a:pt x="46573" y="206375"/>
                    <a:pt x="29639" y="158221"/>
                    <a:pt x="22231" y="143404"/>
                  </a:cubicBezTo>
                  <a:cubicBezTo>
                    <a:pt x="14823" y="128587"/>
                    <a:pt x="535" y="123825"/>
                    <a:pt x="6" y="105304"/>
                  </a:cubicBezTo>
                  <a:cubicBezTo>
                    <a:pt x="-523" y="86783"/>
                    <a:pt x="33343" y="6350"/>
                    <a:pt x="34931" y="5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79344007-87A8-6AE7-0933-B6F045BC3410}"/>
                </a:ext>
              </a:extLst>
            </p:cNvPr>
            <p:cNvSpPr/>
            <p:nvPr/>
          </p:nvSpPr>
          <p:spPr>
            <a:xfrm>
              <a:off x="6473478" y="4625736"/>
              <a:ext cx="104189" cy="263876"/>
            </a:xfrm>
            <a:custGeom>
              <a:avLst/>
              <a:gdLst>
                <a:gd name="connsiteX0" fmla="*/ 347 w 104189"/>
                <a:gd name="connsiteY0" fmla="*/ 239 h 263876"/>
                <a:gd name="connsiteX1" fmla="*/ 67022 w 104189"/>
                <a:gd name="connsiteY1" fmla="*/ 124064 h 263876"/>
                <a:gd name="connsiteX2" fmla="*/ 92422 w 104189"/>
                <a:gd name="connsiteY2" fmla="*/ 165339 h 263876"/>
                <a:gd name="connsiteX3" fmla="*/ 92422 w 104189"/>
                <a:gd name="connsiteY3" fmla="*/ 263764 h 263876"/>
                <a:gd name="connsiteX4" fmla="*/ 98772 w 104189"/>
                <a:gd name="connsiteY4" fmla="*/ 184389 h 263876"/>
                <a:gd name="connsiteX5" fmla="*/ 98772 w 104189"/>
                <a:gd name="connsiteY5" fmla="*/ 158989 h 263876"/>
                <a:gd name="connsiteX6" fmla="*/ 347 w 104189"/>
                <a:gd name="connsiteY6" fmla="*/ 239 h 26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89" h="263876">
                  <a:moveTo>
                    <a:pt x="347" y="239"/>
                  </a:moveTo>
                  <a:cubicBezTo>
                    <a:pt x="-4945" y="-5582"/>
                    <a:pt x="51676" y="96547"/>
                    <a:pt x="67022" y="124064"/>
                  </a:cubicBezTo>
                  <a:cubicBezTo>
                    <a:pt x="82368" y="151581"/>
                    <a:pt x="88189" y="142056"/>
                    <a:pt x="92422" y="165339"/>
                  </a:cubicBezTo>
                  <a:cubicBezTo>
                    <a:pt x="96655" y="188622"/>
                    <a:pt x="91364" y="260589"/>
                    <a:pt x="92422" y="263764"/>
                  </a:cubicBezTo>
                  <a:cubicBezTo>
                    <a:pt x="93480" y="266939"/>
                    <a:pt x="97714" y="201851"/>
                    <a:pt x="98772" y="184389"/>
                  </a:cubicBezTo>
                  <a:cubicBezTo>
                    <a:pt x="99830" y="166927"/>
                    <a:pt x="110414" y="184918"/>
                    <a:pt x="98772" y="158989"/>
                  </a:cubicBezTo>
                  <a:cubicBezTo>
                    <a:pt x="87130" y="133060"/>
                    <a:pt x="5639" y="6060"/>
                    <a:pt x="347" y="2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EE41BB1-36DF-7C95-9AE7-92AD3C2B5603}"/>
                </a:ext>
              </a:extLst>
            </p:cNvPr>
            <p:cNvSpPr/>
            <p:nvPr/>
          </p:nvSpPr>
          <p:spPr>
            <a:xfrm>
              <a:off x="6475019" y="4311163"/>
              <a:ext cx="625222" cy="208119"/>
            </a:xfrm>
            <a:custGeom>
              <a:avLst/>
              <a:gdLst>
                <a:gd name="connsiteX0" fmla="*/ 621106 w 625222"/>
                <a:gd name="connsiteY0" fmla="*/ 3662 h 208119"/>
                <a:gd name="connsiteX1" fmla="*/ 494106 w 625222"/>
                <a:gd name="connsiteY1" fmla="*/ 114787 h 208119"/>
                <a:gd name="connsiteX2" fmla="*/ 402031 w 625222"/>
                <a:gd name="connsiteY2" fmla="*/ 133837 h 208119"/>
                <a:gd name="connsiteX3" fmla="*/ 494106 w 625222"/>
                <a:gd name="connsiteY3" fmla="*/ 133837 h 208119"/>
                <a:gd name="connsiteX4" fmla="*/ 360756 w 625222"/>
                <a:gd name="connsiteY4" fmla="*/ 146537 h 208119"/>
                <a:gd name="connsiteX5" fmla="*/ 268681 w 625222"/>
                <a:gd name="connsiteY5" fmla="*/ 152887 h 208119"/>
                <a:gd name="connsiteX6" fmla="*/ 1981 w 625222"/>
                <a:gd name="connsiteY6" fmla="*/ 206862 h 208119"/>
                <a:gd name="connsiteX7" fmla="*/ 163906 w 625222"/>
                <a:gd name="connsiteY7" fmla="*/ 184637 h 208119"/>
                <a:gd name="connsiteX8" fmla="*/ 468706 w 625222"/>
                <a:gd name="connsiteY8" fmla="*/ 114787 h 208119"/>
                <a:gd name="connsiteX9" fmla="*/ 414731 w 625222"/>
                <a:gd name="connsiteY9" fmla="*/ 127487 h 208119"/>
                <a:gd name="connsiteX10" fmla="*/ 576656 w 625222"/>
                <a:gd name="connsiteY10" fmla="*/ 35412 h 208119"/>
                <a:gd name="connsiteX11" fmla="*/ 621106 w 625222"/>
                <a:gd name="connsiteY11" fmla="*/ 3662 h 20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222" h="208119">
                  <a:moveTo>
                    <a:pt x="621106" y="3662"/>
                  </a:moveTo>
                  <a:cubicBezTo>
                    <a:pt x="607348" y="16891"/>
                    <a:pt x="530618" y="93091"/>
                    <a:pt x="494106" y="114787"/>
                  </a:cubicBezTo>
                  <a:cubicBezTo>
                    <a:pt x="457594" y="136483"/>
                    <a:pt x="402031" y="130662"/>
                    <a:pt x="402031" y="133837"/>
                  </a:cubicBezTo>
                  <a:cubicBezTo>
                    <a:pt x="402031" y="137012"/>
                    <a:pt x="500985" y="131720"/>
                    <a:pt x="494106" y="133837"/>
                  </a:cubicBezTo>
                  <a:cubicBezTo>
                    <a:pt x="487227" y="135954"/>
                    <a:pt x="398327" y="143362"/>
                    <a:pt x="360756" y="146537"/>
                  </a:cubicBezTo>
                  <a:cubicBezTo>
                    <a:pt x="323185" y="149712"/>
                    <a:pt x="328477" y="142833"/>
                    <a:pt x="268681" y="152887"/>
                  </a:cubicBezTo>
                  <a:cubicBezTo>
                    <a:pt x="208885" y="162941"/>
                    <a:pt x="19443" y="201570"/>
                    <a:pt x="1981" y="206862"/>
                  </a:cubicBezTo>
                  <a:cubicBezTo>
                    <a:pt x="-15481" y="212154"/>
                    <a:pt x="86118" y="199983"/>
                    <a:pt x="163906" y="184637"/>
                  </a:cubicBezTo>
                  <a:cubicBezTo>
                    <a:pt x="241693" y="169291"/>
                    <a:pt x="426902" y="124312"/>
                    <a:pt x="468706" y="114787"/>
                  </a:cubicBezTo>
                  <a:cubicBezTo>
                    <a:pt x="510510" y="105262"/>
                    <a:pt x="396739" y="140716"/>
                    <a:pt x="414731" y="127487"/>
                  </a:cubicBezTo>
                  <a:cubicBezTo>
                    <a:pt x="432723" y="114258"/>
                    <a:pt x="540673" y="54991"/>
                    <a:pt x="576656" y="35412"/>
                  </a:cubicBezTo>
                  <a:cubicBezTo>
                    <a:pt x="612639" y="15833"/>
                    <a:pt x="634864" y="-9567"/>
                    <a:pt x="621106" y="36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895E649B-F9CA-C55C-B00F-54620B6EEA9D}"/>
                </a:ext>
              </a:extLst>
            </p:cNvPr>
            <p:cNvSpPr/>
            <p:nvPr/>
          </p:nvSpPr>
          <p:spPr>
            <a:xfrm>
              <a:off x="6857455" y="4225166"/>
              <a:ext cx="233250" cy="324754"/>
            </a:xfrm>
            <a:custGeom>
              <a:avLst/>
              <a:gdLst>
                <a:gd name="connsiteX0" fmla="*/ 181520 w 233250"/>
                <a:gd name="connsiteY0" fmla="*/ 759 h 324754"/>
                <a:gd name="connsiteX1" fmla="*/ 216445 w 233250"/>
                <a:gd name="connsiteY1" fmla="*/ 111884 h 324754"/>
                <a:gd name="connsiteX2" fmla="*/ 225970 w 233250"/>
                <a:gd name="connsiteY2" fmla="*/ 172209 h 324754"/>
                <a:gd name="connsiteX3" fmla="*/ 108495 w 233250"/>
                <a:gd name="connsiteY3" fmla="*/ 276984 h 324754"/>
                <a:gd name="connsiteX4" fmla="*/ 181520 w 233250"/>
                <a:gd name="connsiteY4" fmla="*/ 242059 h 324754"/>
                <a:gd name="connsiteX5" fmla="*/ 545 w 233250"/>
                <a:gd name="connsiteY5" fmla="*/ 324609 h 324754"/>
                <a:gd name="connsiteX6" fmla="*/ 127545 w 233250"/>
                <a:gd name="connsiteY6" fmla="*/ 261109 h 324754"/>
                <a:gd name="connsiteX7" fmla="*/ 187870 w 233250"/>
                <a:gd name="connsiteY7" fmla="*/ 223009 h 324754"/>
                <a:gd name="connsiteX8" fmla="*/ 216445 w 233250"/>
                <a:gd name="connsiteY8" fmla="*/ 172209 h 324754"/>
                <a:gd name="connsiteX9" fmla="*/ 181520 w 233250"/>
                <a:gd name="connsiteY9" fmla="*/ 759 h 3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250" h="324754">
                  <a:moveTo>
                    <a:pt x="181520" y="759"/>
                  </a:moveTo>
                  <a:cubicBezTo>
                    <a:pt x="181520" y="-9295"/>
                    <a:pt x="209037" y="83309"/>
                    <a:pt x="216445" y="111884"/>
                  </a:cubicBezTo>
                  <a:cubicBezTo>
                    <a:pt x="223853" y="140459"/>
                    <a:pt x="243962" y="144692"/>
                    <a:pt x="225970" y="172209"/>
                  </a:cubicBezTo>
                  <a:cubicBezTo>
                    <a:pt x="207978" y="199726"/>
                    <a:pt x="115903" y="265342"/>
                    <a:pt x="108495" y="276984"/>
                  </a:cubicBezTo>
                  <a:cubicBezTo>
                    <a:pt x="101087" y="288626"/>
                    <a:pt x="199512" y="234122"/>
                    <a:pt x="181520" y="242059"/>
                  </a:cubicBezTo>
                  <a:cubicBezTo>
                    <a:pt x="163528" y="249997"/>
                    <a:pt x="9541" y="321434"/>
                    <a:pt x="545" y="324609"/>
                  </a:cubicBezTo>
                  <a:cubicBezTo>
                    <a:pt x="-8451" y="327784"/>
                    <a:pt x="96324" y="278042"/>
                    <a:pt x="127545" y="261109"/>
                  </a:cubicBezTo>
                  <a:cubicBezTo>
                    <a:pt x="158766" y="244176"/>
                    <a:pt x="173053" y="237826"/>
                    <a:pt x="187870" y="223009"/>
                  </a:cubicBezTo>
                  <a:cubicBezTo>
                    <a:pt x="202687" y="208192"/>
                    <a:pt x="216445" y="208192"/>
                    <a:pt x="216445" y="172209"/>
                  </a:cubicBezTo>
                  <a:cubicBezTo>
                    <a:pt x="216445" y="136226"/>
                    <a:pt x="181520" y="10813"/>
                    <a:pt x="181520" y="7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65BE29C1-4076-1E37-84C4-AB9028A74FFF}"/>
                </a:ext>
              </a:extLst>
            </p:cNvPr>
            <p:cNvSpPr/>
            <p:nvPr/>
          </p:nvSpPr>
          <p:spPr>
            <a:xfrm>
              <a:off x="6401259" y="4126394"/>
              <a:ext cx="158497" cy="425801"/>
            </a:xfrm>
            <a:custGeom>
              <a:avLst/>
              <a:gdLst>
                <a:gd name="connsiteX0" fmla="*/ 158291 w 158497"/>
                <a:gd name="connsiteY0" fmla="*/ 1106 h 425801"/>
                <a:gd name="connsiteX1" fmla="*/ 75741 w 158497"/>
                <a:gd name="connsiteY1" fmla="*/ 159856 h 425801"/>
                <a:gd name="connsiteX2" fmla="*/ 9066 w 158497"/>
                <a:gd name="connsiteY2" fmla="*/ 328131 h 425801"/>
                <a:gd name="connsiteX3" fmla="*/ 40816 w 158497"/>
                <a:gd name="connsiteY3" fmla="*/ 258281 h 425801"/>
                <a:gd name="connsiteX4" fmla="*/ 2716 w 158497"/>
                <a:gd name="connsiteY4" fmla="*/ 420206 h 425801"/>
                <a:gd name="connsiteX5" fmla="*/ 12241 w 158497"/>
                <a:gd name="connsiteY5" fmla="*/ 369406 h 425801"/>
                <a:gd name="connsiteX6" fmla="*/ 85266 w 158497"/>
                <a:gd name="connsiteY6" fmla="*/ 185256 h 425801"/>
                <a:gd name="connsiteX7" fmla="*/ 50341 w 158497"/>
                <a:gd name="connsiteY7" fmla="*/ 242406 h 425801"/>
                <a:gd name="connsiteX8" fmla="*/ 158291 w 158497"/>
                <a:gd name="connsiteY8" fmla="*/ 1106 h 42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7" h="425801">
                  <a:moveTo>
                    <a:pt x="158291" y="1106"/>
                  </a:moveTo>
                  <a:cubicBezTo>
                    <a:pt x="162524" y="-12652"/>
                    <a:pt x="100612" y="105352"/>
                    <a:pt x="75741" y="159856"/>
                  </a:cubicBezTo>
                  <a:cubicBezTo>
                    <a:pt x="50870" y="214360"/>
                    <a:pt x="14887" y="311727"/>
                    <a:pt x="9066" y="328131"/>
                  </a:cubicBezTo>
                  <a:cubicBezTo>
                    <a:pt x="3245" y="344535"/>
                    <a:pt x="41874" y="242935"/>
                    <a:pt x="40816" y="258281"/>
                  </a:cubicBezTo>
                  <a:cubicBezTo>
                    <a:pt x="39758" y="273627"/>
                    <a:pt x="7479" y="401685"/>
                    <a:pt x="2716" y="420206"/>
                  </a:cubicBezTo>
                  <a:cubicBezTo>
                    <a:pt x="-2047" y="438727"/>
                    <a:pt x="-1517" y="408564"/>
                    <a:pt x="12241" y="369406"/>
                  </a:cubicBezTo>
                  <a:cubicBezTo>
                    <a:pt x="25999" y="330248"/>
                    <a:pt x="78916" y="206423"/>
                    <a:pt x="85266" y="185256"/>
                  </a:cubicBezTo>
                  <a:cubicBezTo>
                    <a:pt x="91616" y="164089"/>
                    <a:pt x="39758" y="268864"/>
                    <a:pt x="50341" y="242406"/>
                  </a:cubicBezTo>
                  <a:cubicBezTo>
                    <a:pt x="60924" y="215948"/>
                    <a:pt x="154058" y="14864"/>
                    <a:pt x="158291" y="11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5AA29792-E140-31A9-3DB6-141ECE43BED5}"/>
                </a:ext>
              </a:extLst>
            </p:cNvPr>
            <p:cNvSpPr/>
            <p:nvPr/>
          </p:nvSpPr>
          <p:spPr>
            <a:xfrm>
              <a:off x="6552792" y="4533868"/>
              <a:ext cx="449778" cy="101781"/>
            </a:xfrm>
            <a:custGeom>
              <a:avLst/>
              <a:gdLst>
                <a:gd name="connsiteX0" fmla="*/ 408 w 449778"/>
                <a:gd name="connsiteY0" fmla="*/ 32 h 101781"/>
                <a:gd name="connsiteX1" fmla="*/ 187733 w 449778"/>
                <a:gd name="connsiteY1" fmla="*/ 63532 h 101781"/>
                <a:gd name="connsiteX2" fmla="*/ 111533 w 449778"/>
                <a:gd name="connsiteY2" fmla="*/ 44482 h 101781"/>
                <a:gd name="connsiteX3" fmla="*/ 235358 w 449778"/>
                <a:gd name="connsiteY3" fmla="*/ 47657 h 101781"/>
                <a:gd name="connsiteX4" fmla="*/ 448083 w 449778"/>
                <a:gd name="connsiteY4" fmla="*/ 101632 h 101781"/>
                <a:gd name="connsiteX5" fmla="*/ 324258 w 449778"/>
                <a:gd name="connsiteY5" fmla="*/ 63532 h 101781"/>
                <a:gd name="connsiteX6" fmla="*/ 130583 w 449778"/>
                <a:gd name="connsiteY6" fmla="*/ 57182 h 101781"/>
                <a:gd name="connsiteX7" fmla="*/ 248058 w 449778"/>
                <a:gd name="connsiteY7" fmla="*/ 73057 h 101781"/>
                <a:gd name="connsiteX8" fmla="*/ 408 w 449778"/>
                <a:gd name="connsiteY8" fmla="*/ 32 h 1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778" h="101781">
                  <a:moveTo>
                    <a:pt x="408" y="32"/>
                  </a:moveTo>
                  <a:cubicBezTo>
                    <a:pt x="-9646" y="-1555"/>
                    <a:pt x="169212" y="56124"/>
                    <a:pt x="187733" y="63532"/>
                  </a:cubicBezTo>
                  <a:cubicBezTo>
                    <a:pt x="206254" y="70940"/>
                    <a:pt x="103596" y="47128"/>
                    <a:pt x="111533" y="44482"/>
                  </a:cubicBezTo>
                  <a:cubicBezTo>
                    <a:pt x="119470" y="41836"/>
                    <a:pt x="179266" y="38132"/>
                    <a:pt x="235358" y="47657"/>
                  </a:cubicBezTo>
                  <a:cubicBezTo>
                    <a:pt x="291450" y="57182"/>
                    <a:pt x="433266" y="98986"/>
                    <a:pt x="448083" y="101632"/>
                  </a:cubicBezTo>
                  <a:cubicBezTo>
                    <a:pt x="462900" y="104278"/>
                    <a:pt x="377175" y="70940"/>
                    <a:pt x="324258" y="63532"/>
                  </a:cubicBezTo>
                  <a:cubicBezTo>
                    <a:pt x="271341" y="56124"/>
                    <a:pt x="143283" y="55595"/>
                    <a:pt x="130583" y="57182"/>
                  </a:cubicBezTo>
                  <a:cubicBezTo>
                    <a:pt x="117883" y="58769"/>
                    <a:pt x="275575" y="82582"/>
                    <a:pt x="248058" y="73057"/>
                  </a:cubicBezTo>
                  <a:cubicBezTo>
                    <a:pt x="220541" y="63532"/>
                    <a:pt x="10462" y="1619"/>
                    <a:pt x="408" y="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36A72A22-FCF6-7A32-A67B-AF5AE5070EEA}"/>
                </a:ext>
              </a:extLst>
            </p:cNvPr>
            <p:cNvSpPr/>
            <p:nvPr/>
          </p:nvSpPr>
          <p:spPr>
            <a:xfrm>
              <a:off x="5921345" y="4438325"/>
              <a:ext cx="41340" cy="234699"/>
            </a:xfrm>
            <a:custGeom>
              <a:avLst/>
              <a:gdLst>
                <a:gd name="connsiteX0" fmla="*/ 22255 w 41340"/>
                <a:gd name="connsiteY0" fmla="*/ 325 h 234699"/>
                <a:gd name="connsiteX1" fmla="*/ 6380 w 41340"/>
                <a:gd name="connsiteY1" fmla="*/ 98750 h 234699"/>
                <a:gd name="connsiteX2" fmla="*/ 41305 w 41340"/>
                <a:gd name="connsiteY2" fmla="*/ 232100 h 234699"/>
                <a:gd name="connsiteX3" fmla="*/ 12730 w 41340"/>
                <a:gd name="connsiteY3" fmla="*/ 178125 h 234699"/>
                <a:gd name="connsiteX4" fmla="*/ 30 w 41340"/>
                <a:gd name="connsiteY4" fmla="*/ 70175 h 234699"/>
                <a:gd name="connsiteX5" fmla="*/ 22255 w 41340"/>
                <a:gd name="connsiteY5" fmla="*/ 325 h 23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40" h="234699">
                  <a:moveTo>
                    <a:pt x="22255" y="325"/>
                  </a:moveTo>
                  <a:cubicBezTo>
                    <a:pt x="23313" y="5087"/>
                    <a:pt x="3205" y="60121"/>
                    <a:pt x="6380" y="98750"/>
                  </a:cubicBezTo>
                  <a:cubicBezTo>
                    <a:pt x="9555" y="137379"/>
                    <a:pt x="40247" y="218871"/>
                    <a:pt x="41305" y="232100"/>
                  </a:cubicBezTo>
                  <a:cubicBezTo>
                    <a:pt x="42363" y="245329"/>
                    <a:pt x="19609" y="205112"/>
                    <a:pt x="12730" y="178125"/>
                  </a:cubicBezTo>
                  <a:cubicBezTo>
                    <a:pt x="5851" y="151138"/>
                    <a:pt x="-499" y="96104"/>
                    <a:pt x="30" y="70175"/>
                  </a:cubicBezTo>
                  <a:cubicBezTo>
                    <a:pt x="559" y="44246"/>
                    <a:pt x="21197" y="-4437"/>
                    <a:pt x="22255" y="3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3CFC0CEE-8FB0-A615-C003-F8826538C36E}"/>
                </a:ext>
              </a:extLst>
            </p:cNvPr>
            <p:cNvSpPr/>
            <p:nvPr/>
          </p:nvSpPr>
          <p:spPr>
            <a:xfrm>
              <a:off x="5637597" y="4699096"/>
              <a:ext cx="287869" cy="115974"/>
            </a:xfrm>
            <a:custGeom>
              <a:avLst/>
              <a:gdLst>
                <a:gd name="connsiteX0" fmla="*/ 286953 w 287869"/>
                <a:gd name="connsiteY0" fmla="*/ 12604 h 115974"/>
                <a:gd name="connsiteX1" fmla="*/ 144078 w 287869"/>
                <a:gd name="connsiteY1" fmla="*/ 6254 h 115974"/>
                <a:gd name="connsiteX2" fmla="*/ 4378 w 287869"/>
                <a:gd name="connsiteY2" fmla="*/ 114204 h 115974"/>
                <a:gd name="connsiteX3" fmla="*/ 48828 w 287869"/>
                <a:gd name="connsiteY3" fmla="*/ 69754 h 115974"/>
                <a:gd name="connsiteX4" fmla="*/ 185353 w 287869"/>
                <a:gd name="connsiteY4" fmla="*/ 22129 h 115974"/>
                <a:gd name="connsiteX5" fmla="*/ 102803 w 287869"/>
                <a:gd name="connsiteY5" fmla="*/ 34829 h 115974"/>
                <a:gd name="connsiteX6" fmla="*/ 201228 w 287869"/>
                <a:gd name="connsiteY6" fmla="*/ 9429 h 115974"/>
                <a:gd name="connsiteX7" fmla="*/ 286953 w 287869"/>
                <a:gd name="connsiteY7" fmla="*/ 12604 h 11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69" h="115974">
                  <a:moveTo>
                    <a:pt x="286953" y="12604"/>
                  </a:moveTo>
                  <a:cubicBezTo>
                    <a:pt x="277428" y="12075"/>
                    <a:pt x="191174" y="-10679"/>
                    <a:pt x="144078" y="6254"/>
                  </a:cubicBezTo>
                  <a:cubicBezTo>
                    <a:pt x="96982" y="23187"/>
                    <a:pt x="20253" y="103621"/>
                    <a:pt x="4378" y="114204"/>
                  </a:cubicBezTo>
                  <a:cubicBezTo>
                    <a:pt x="-11497" y="124787"/>
                    <a:pt x="18665" y="85100"/>
                    <a:pt x="48828" y="69754"/>
                  </a:cubicBezTo>
                  <a:cubicBezTo>
                    <a:pt x="78990" y="54408"/>
                    <a:pt x="176357" y="27950"/>
                    <a:pt x="185353" y="22129"/>
                  </a:cubicBezTo>
                  <a:cubicBezTo>
                    <a:pt x="194349" y="16308"/>
                    <a:pt x="100157" y="36946"/>
                    <a:pt x="102803" y="34829"/>
                  </a:cubicBezTo>
                  <a:cubicBezTo>
                    <a:pt x="105449" y="32712"/>
                    <a:pt x="173182" y="13662"/>
                    <a:pt x="201228" y="9429"/>
                  </a:cubicBezTo>
                  <a:cubicBezTo>
                    <a:pt x="229274" y="5196"/>
                    <a:pt x="296478" y="13133"/>
                    <a:pt x="286953" y="126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7BEDBA1D-74F8-108A-99C9-8D354F7B2C24}"/>
                </a:ext>
              </a:extLst>
            </p:cNvPr>
            <p:cNvSpPr/>
            <p:nvPr/>
          </p:nvSpPr>
          <p:spPr>
            <a:xfrm>
              <a:off x="6496038" y="5538805"/>
              <a:ext cx="31762" cy="209945"/>
            </a:xfrm>
            <a:custGeom>
              <a:avLst/>
              <a:gdLst>
                <a:gd name="connsiteX0" fmla="*/ 31762 w 31762"/>
                <a:gd name="connsiteY0" fmla="*/ 1570 h 209945"/>
                <a:gd name="connsiteX1" fmla="*/ 15887 w 31762"/>
                <a:gd name="connsiteY1" fmla="*/ 128570 h 209945"/>
                <a:gd name="connsiteX2" fmla="*/ 28587 w 31762"/>
                <a:gd name="connsiteY2" fmla="*/ 207945 h 209945"/>
                <a:gd name="connsiteX3" fmla="*/ 22237 w 31762"/>
                <a:gd name="connsiteY3" fmla="*/ 179370 h 209945"/>
                <a:gd name="connsiteX4" fmla="*/ 12 w 31762"/>
                <a:gd name="connsiteY4" fmla="*/ 106345 h 209945"/>
                <a:gd name="connsiteX5" fmla="*/ 19062 w 31762"/>
                <a:gd name="connsiteY5" fmla="*/ 131745 h 209945"/>
                <a:gd name="connsiteX6" fmla="*/ 15887 w 31762"/>
                <a:gd name="connsiteY6" fmla="*/ 61895 h 209945"/>
                <a:gd name="connsiteX7" fmla="*/ 31762 w 31762"/>
                <a:gd name="connsiteY7" fmla="*/ 1570 h 20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62" h="209945">
                  <a:moveTo>
                    <a:pt x="31762" y="1570"/>
                  </a:moveTo>
                  <a:cubicBezTo>
                    <a:pt x="31762" y="12682"/>
                    <a:pt x="16416" y="94174"/>
                    <a:pt x="15887" y="128570"/>
                  </a:cubicBezTo>
                  <a:cubicBezTo>
                    <a:pt x="15358" y="162966"/>
                    <a:pt x="27529" y="199478"/>
                    <a:pt x="28587" y="207945"/>
                  </a:cubicBezTo>
                  <a:cubicBezTo>
                    <a:pt x="29645" y="216412"/>
                    <a:pt x="26999" y="196303"/>
                    <a:pt x="22237" y="179370"/>
                  </a:cubicBezTo>
                  <a:cubicBezTo>
                    <a:pt x="17475" y="162437"/>
                    <a:pt x="541" y="114283"/>
                    <a:pt x="12" y="106345"/>
                  </a:cubicBezTo>
                  <a:cubicBezTo>
                    <a:pt x="-517" y="98408"/>
                    <a:pt x="16416" y="139153"/>
                    <a:pt x="19062" y="131745"/>
                  </a:cubicBezTo>
                  <a:cubicBezTo>
                    <a:pt x="21708" y="124337"/>
                    <a:pt x="14300" y="82532"/>
                    <a:pt x="15887" y="61895"/>
                  </a:cubicBezTo>
                  <a:cubicBezTo>
                    <a:pt x="17474" y="41258"/>
                    <a:pt x="31762" y="-9542"/>
                    <a:pt x="31762" y="15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7F43F296-D4AD-90FD-E733-57BFC3D70D30}"/>
                </a:ext>
              </a:extLst>
            </p:cNvPr>
            <p:cNvSpPr/>
            <p:nvPr/>
          </p:nvSpPr>
          <p:spPr>
            <a:xfrm>
              <a:off x="6359008" y="5571656"/>
              <a:ext cx="112103" cy="216930"/>
            </a:xfrm>
            <a:custGeom>
              <a:avLst/>
              <a:gdLst>
                <a:gd name="connsiteX0" fmla="*/ 41792 w 112103"/>
                <a:gd name="connsiteY0" fmla="*/ 469 h 216930"/>
                <a:gd name="connsiteX1" fmla="*/ 44967 w 112103"/>
                <a:gd name="connsiteY1" fmla="*/ 98894 h 216930"/>
                <a:gd name="connsiteX2" fmla="*/ 105292 w 112103"/>
                <a:gd name="connsiteY2" fmla="*/ 210019 h 216930"/>
                <a:gd name="connsiteX3" fmla="*/ 98942 w 112103"/>
                <a:gd name="connsiteY3" fmla="*/ 200494 h 216930"/>
                <a:gd name="connsiteX4" fmla="*/ 517 w 112103"/>
                <a:gd name="connsiteY4" fmla="*/ 162394 h 216930"/>
                <a:gd name="connsiteX5" fmla="*/ 57667 w 112103"/>
                <a:gd name="connsiteY5" fmla="*/ 178269 h 216930"/>
                <a:gd name="connsiteX6" fmla="*/ 48142 w 112103"/>
                <a:gd name="connsiteY6" fmla="*/ 159219 h 216930"/>
                <a:gd name="connsiteX7" fmla="*/ 79892 w 112103"/>
                <a:gd name="connsiteY7" fmla="*/ 184619 h 216930"/>
                <a:gd name="connsiteX8" fmla="*/ 54492 w 112103"/>
                <a:gd name="connsiteY8" fmla="*/ 140169 h 216930"/>
                <a:gd name="connsiteX9" fmla="*/ 41792 w 112103"/>
                <a:gd name="connsiteY9" fmla="*/ 469 h 21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3" h="216930">
                  <a:moveTo>
                    <a:pt x="41792" y="469"/>
                  </a:moveTo>
                  <a:cubicBezTo>
                    <a:pt x="40205" y="-6410"/>
                    <a:pt x="34384" y="63969"/>
                    <a:pt x="44967" y="98894"/>
                  </a:cubicBezTo>
                  <a:cubicBezTo>
                    <a:pt x="55550" y="133819"/>
                    <a:pt x="105292" y="210019"/>
                    <a:pt x="105292" y="210019"/>
                  </a:cubicBezTo>
                  <a:cubicBezTo>
                    <a:pt x="114288" y="226952"/>
                    <a:pt x="116404" y="208431"/>
                    <a:pt x="98942" y="200494"/>
                  </a:cubicBezTo>
                  <a:cubicBezTo>
                    <a:pt x="81480" y="192557"/>
                    <a:pt x="7396" y="166098"/>
                    <a:pt x="517" y="162394"/>
                  </a:cubicBezTo>
                  <a:cubicBezTo>
                    <a:pt x="-6362" y="158690"/>
                    <a:pt x="57667" y="178269"/>
                    <a:pt x="57667" y="178269"/>
                  </a:cubicBezTo>
                  <a:cubicBezTo>
                    <a:pt x="65605" y="177740"/>
                    <a:pt x="44438" y="158161"/>
                    <a:pt x="48142" y="159219"/>
                  </a:cubicBezTo>
                  <a:cubicBezTo>
                    <a:pt x="51846" y="160277"/>
                    <a:pt x="78834" y="187794"/>
                    <a:pt x="79892" y="184619"/>
                  </a:cubicBezTo>
                  <a:cubicBezTo>
                    <a:pt x="80950" y="181444"/>
                    <a:pt x="62959" y="167686"/>
                    <a:pt x="54492" y="140169"/>
                  </a:cubicBezTo>
                  <a:cubicBezTo>
                    <a:pt x="46025" y="112652"/>
                    <a:pt x="43379" y="7348"/>
                    <a:pt x="41792" y="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B8395E96-D15E-F286-A4AB-332CA7BA3240}"/>
                </a:ext>
              </a:extLst>
            </p:cNvPr>
            <p:cNvSpPr/>
            <p:nvPr/>
          </p:nvSpPr>
          <p:spPr>
            <a:xfrm>
              <a:off x="6078906" y="5844705"/>
              <a:ext cx="404444" cy="167121"/>
            </a:xfrm>
            <a:custGeom>
              <a:avLst/>
              <a:gdLst>
                <a:gd name="connsiteX0" fmla="*/ 404444 w 404444"/>
                <a:gd name="connsiteY0" fmla="*/ 9995 h 167121"/>
                <a:gd name="connsiteX1" fmla="*/ 245694 w 404444"/>
                <a:gd name="connsiteY1" fmla="*/ 9995 h 167121"/>
                <a:gd name="connsiteX2" fmla="*/ 293319 w 404444"/>
                <a:gd name="connsiteY2" fmla="*/ 3645 h 167121"/>
                <a:gd name="connsiteX3" fmla="*/ 182194 w 404444"/>
                <a:gd name="connsiteY3" fmla="*/ 22695 h 167121"/>
                <a:gd name="connsiteX4" fmla="*/ 83769 w 404444"/>
                <a:gd name="connsiteY4" fmla="*/ 83020 h 167121"/>
                <a:gd name="connsiteX5" fmla="*/ 140919 w 404444"/>
                <a:gd name="connsiteY5" fmla="*/ 32220 h 167121"/>
                <a:gd name="connsiteX6" fmla="*/ 4394 w 404444"/>
                <a:gd name="connsiteY6" fmla="*/ 165570 h 167121"/>
                <a:gd name="connsiteX7" fmla="*/ 52019 w 404444"/>
                <a:gd name="connsiteY7" fmla="*/ 98895 h 167121"/>
                <a:gd name="connsiteX8" fmla="*/ 232994 w 404444"/>
                <a:gd name="connsiteY8" fmla="*/ 6820 h 167121"/>
                <a:gd name="connsiteX9" fmla="*/ 220294 w 404444"/>
                <a:gd name="connsiteY9" fmla="*/ 6820 h 167121"/>
                <a:gd name="connsiteX10" fmla="*/ 404444 w 404444"/>
                <a:gd name="connsiteY10" fmla="*/ 9995 h 16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444" h="167121">
                  <a:moveTo>
                    <a:pt x="404444" y="9995"/>
                  </a:moveTo>
                  <a:lnTo>
                    <a:pt x="245694" y="9995"/>
                  </a:lnTo>
                  <a:cubicBezTo>
                    <a:pt x="227173" y="8937"/>
                    <a:pt x="303902" y="1528"/>
                    <a:pt x="293319" y="3645"/>
                  </a:cubicBezTo>
                  <a:cubicBezTo>
                    <a:pt x="282736" y="5762"/>
                    <a:pt x="217119" y="9466"/>
                    <a:pt x="182194" y="22695"/>
                  </a:cubicBezTo>
                  <a:cubicBezTo>
                    <a:pt x="147269" y="35924"/>
                    <a:pt x="90648" y="81433"/>
                    <a:pt x="83769" y="83020"/>
                  </a:cubicBezTo>
                  <a:cubicBezTo>
                    <a:pt x="76890" y="84607"/>
                    <a:pt x="154148" y="18462"/>
                    <a:pt x="140919" y="32220"/>
                  </a:cubicBezTo>
                  <a:cubicBezTo>
                    <a:pt x="127690" y="45978"/>
                    <a:pt x="19210" y="154458"/>
                    <a:pt x="4394" y="165570"/>
                  </a:cubicBezTo>
                  <a:cubicBezTo>
                    <a:pt x="-10422" y="176682"/>
                    <a:pt x="13919" y="125353"/>
                    <a:pt x="52019" y="98895"/>
                  </a:cubicBezTo>
                  <a:cubicBezTo>
                    <a:pt x="90119" y="72437"/>
                    <a:pt x="232994" y="6820"/>
                    <a:pt x="232994" y="6820"/>
                  </a:cubicBezTo>
                  <a:cubicBezTo>
                    <a:pt x="261040" y="-8526"/>
                    <a:pt x="220294" y="6820"/>
                    <a:pt x="220294" y="6820"/>
                  </a:cubicBezTo>
                  <a:lnTo>
                    <a:pt x="404444" y="99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5CB1967-AF1D-0B0A-4150-FE9339A8FEF4}"/>
                </a:ext>
              </a:extLst>
            </p:cNvPr>
            <p:cNvSpPr/>
            <p:nvPr/>
          </p:nvSpPr>
          <p:spPr>
            <a:xfrm>
              <a:off x="6416667" y="5797040"/>
              <a:ext cx="247849" cy="102340"/>
            </a:xfrm>
            <a:custGeom>
              <a:avLst/>
              <a:gdLst>
                <a:gd name="connsiteX0" fmla="*/ 8 w 247849"/>
                <a:gd name="connsiteY0" fmla="*/ 102110 h 102340"/>
                <a:gd name="connsiteX1" fmla="*/ 136533 w 247849"/>
                <a:gd name="connsiteY1" fmla="*/ 67185 h 102340"/>
                <a:gd name="connsiteX2" fmla="*/ 247658 w 247849"/>
                <a:gd name="connsiteY2" fmla="*/ 510 h 102340"/>
                <a:gd name="connsiteX3" fmla="*/ 165108 w 247849"/>
                <a:gd name="connsiteY3" fmla="*/ 35435 h 102340"/>
                <a:gd name="connsiteX4" fmla="*/ 238133 w 247849"/>
                <a:gd name="connsiteY4" fmla="*/ 16385 h 102340"/>
                <a:gd name="connsiteX5" fmla="*/ 142883 w 247849"/>
                <a:gd name="connsiteY5" fmla="*/ 51310 h 102340"/>
                <a:gd name="connsiteX6" fmla="*/ 8 w 247849"/>
                <a:gd name="connsiteY6" fmla="*/ 102110 h 1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49" h="102340">
                  <a:moveTo>
                    <a:pt x="8" y="102110"/>
                  </a:moveTo>
                  <a:cubicBezTo>
                    <a:pt x="-1050" y="104756"/>
                    <a:pt x="95258" y="84118"/>
                    <a:pt x="136533" y="67185"/>
                  </a:cubicBezTo>
                  <a:cubicBezTo>
                    <a:pt x="177808" y="50252"/>
                    <a:pt x="242896" y="5802"/>
                    <a:pt x="247658" y="510"/>
                  </a:cubicBezTo>
                  <a:cubicBezTo>
                    <a:pt x="252421" y="-4782"/>
                    <a:pt x="166696" y="32789"/>
                    <a:pt x="165108" y="35435"/>
                  </a:cubicBezTo>
                  <a:cubicBezTo>
                    <a:pt x="163521" y="38081"/>
                    <a:pt x="241837" y="13739"/>
                    <a:pt x="238133" y="16385"/>
                  </a:cubicBezTo>
                  <a:cubicBezTo>
                    <a:pt x="234429" y="19031"/>
                    <a:pt x="178866" y="37552"/>
                    <a:pt x="142883" y="51310"/>
                  </a:cubicBezTo>
                  <a:cubicBezTo>
                    <a:pt x="106900" y="65068"/>
                    <a:pt x="1066" y="99464"/>
                    <a:pt x="8" y="1021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7830105-A24F-A098-35A9-87B24C730198}"/>
                </a:ext>
              </a:extLst>
            </p:cNvPr>
            <p:cNvSpPr/>
            <p:nvPr/>
          </p:nvSpPr>
          <p:spPr>
            <a:xfrm>
              <a:off x="6578555" y="5787880"/>
              <a:ext cx="248110" cy="105713"/>
            </a:xfrm>
            <a:custGeom>
              <a:avLst/>
              <a:gdLst>
                <a:gd name="connsiteX0" fmla="*/ 45 w 248110"/>
                <a:gd name="connsiteY0" fmla="*/ 145 h 105713"/>
                <a:gd name="connsiteX1" fmla="*/ 139745 w 248110"/>
                <a:gd name="connsiteY1" fmla="*/ 66820 h 105713"/>
                <a:gd name="connsiteX2" fmla="*/ 107995 w 248110"/>
                <a:gd name="connsiteY2" fmla="*/ 19195 h 105713"/>
                <a:gd name="connsiteX3" fmla="*/ 193720 w 248110"/>
                <a:gd name="connsiteY3" fmla="*/ 66820 h 105713"/>
                <a:gd name="connsiteX4" fmla="*/ 247695 w 248110"/>
                <a:gd name="connsiteY4" fmla="*/ 104920 h 105713"/>
                <a:gd name="connsiteX5" fmla="*/ 212770 w 248110"/>
                <a:gd name="connsiteY5" fmla="*/ 85870 h 105713"/>
                <a:gd name="connsiteX6" fmla="*/ 111170 w 248110"/>
                <a:gd name="connsiteY6" fmla="*/ 9670 h 105713"/>
                <a:gd name="connsiteX7" fmla="*/ 123870 w 248110"/>
                <a:gd name="connsiteY7" fmla="*/ 47770 h 105713"/>
                <a:gd name="connsiteX8" fmla="*/ 45 w 248110"/>
                <a:gd name="connsiteY8" fmla="*/ 145 h 10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10" h="105713">
                  <a:moveTo>
                    <a:pt x="45" y="145"/>
                  </a:moveTo>
                  <a:cubicBezTo>
                    <a:pt x="2691" y="3320"/>
                    <a:pt x="121753" y="63645"/>
                    <a:pt x="139745" y="66820"/>
                  </a:cubicBezTo>
                  <a:cubicBezTo>
                    <a:pt x="157737" y="69995"/>
                    <a:pt x="98999" y="19195"/>
                    <a:pt x="107995" y="19195"/>
                  </a:cubicBezTo>
                  <a:cubicBezTo>
                    <a:pt x="116991" y="19195"/>
                    <a:pt x="170437" y="52533"/>
                    <a:pt x="193720" y="66820"/>
                  </a:cubicBezTo>
                  <a:cubicBezTo>
                    <a:pt x="217003" y="81107"/>
                    <a:pt x="244520" y="101745"/>
                    <a:pt x="247695" y="104920"/>
                  </a:cubicBezTo>
                  <a:cubicBezTo>
                    <a:pt x="250870" y="108095"/>
                    <a:pt x="235524" y="101745"/>
                    <a:pt x="212770" y="85870"/>
                  </a:cubicBezTo>
                  <a:cubicBezTo>
                    <a:pt x="190016" y="69995"/>
                    <a:pt x="125987" y="16020"/>
                    <a:pt x="111170" y="9670"/>
                  </a:cubicBezTo>
                  <a:cubicBezTo>
                    <a:pt x="96353" y="3320"/>
                    <a:pt x="136041" y="48828"/>
                    <a:pt x="123870" y="47770"/>
                  </a:cubicBezTo>
                  <a:cubicBezTo>
                    <a:pt x="111699" y="46712"/>
                    <a:pt x="-2601" y="-3030"/>
                    <a:pt x="45" y="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D231D0A-72A4-2979-590A-15653E4B214F}"/>
                </a:ext>
              </a:extLst>
            </p:cNvPr>
            <p:cNvSpPr/>
            <p:nvPr/>
          </p:nvSpPr>
          <p:spPr>
            <a:xfrm>
              <a:off x="6466062" y="5780945"/>
              <a:ext cx="154325" cy="70629"/>
            </a:xfrm>
            <a:custGeom>
              <a:avLst/>
              <a:gdLst>
                <a:gd name="connsiteX0" fmla="*/ 1413 w 154325"/>
                <a:gd name="connsiteY0" fmla="*/ 67405 h 70629"/>
                <a:gd name="connsiteX1" fmla="*/ 80788 w 154325"/>
                <a:gd name="connsiteY1" fmla="*/ 54705 h 70629"/>
                <a:gd name="connsiteX2" fmla="*/ 131588 w 154325"/>
                <a:gd name="connsiteY2" fmla="*/ 7080 h 70629"/>
                <a:gd name="connsiteX3" fmla="*/ 71263 w 154325"/>
                <a:gd name="connsiteY3" fmla="*/ 38830 h 70629"/>
                <a:gd name="connsiteX4" fmla="*/ 153813 w 154325"/>
                <a:gd name="connsiteY4" fmla="*/ 730 h 70629"/>
                <a:gd name="connsiteX5" fmla="*/ 1413 w 154325"/>
                <a:gd name="connsiteY5" fmla="*/ 67405 h 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25" h="70629">
                  <a:moveTo>
                    <a:pt x="1413" y="67405"/>
                  </a:moveTo>
                  <a:cubicBezTo>
                    <a:pt x="-10758" y="76401"/>
                    <a:pt x="59092" y="64759"/>
                    <a:pt x="80788" y="54705"/>
                  </a:cubicBezTo>
                  <a:cubicBezTo>
                    <a:pt x="102484" y="44651"/>
                    <a:pt x="133176" y="9726"/>
                    <a:pt x="131588" y="7080"/>
                  </a:cubicBezTo>
                  <a:cubicBezTo>
                    <a:pt x="130001" y="4434"/>
                    <a:pt x="67559" y="39888"/>
                    <a:pt x="71263" y="38830"/>
                  </a:cubicBezTo>
                  <a:cubicBezTo>
                    <a:pt x="74967" y="37772"/>
                    <a:pt x="161751" y="-6149"/>
                    <a:pt x="153813" y="730"/>
                  </a:cubicBezTo>
                  <a:cubicBezTo>
                    <a:pt x="145875" y="7609"/>
                    <a:pt x="13584" y="58409"/>
                    <a:pt x="1413" y="67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5A2ADCB3-023D-DBB2-4842-A4EC2D5C0C23}"/>
                </a:ext>
              </a:extLst>
            </p:cNvPr>
            <p:cNvSpPr/>
            <p:nvPr/>
          </p:nvSpPr>
          <p:spPr>
            <a:xfrm>
              <a:off x="5803463" y="5927712"/>
              <a:ext cx="581767" cy="139725"/>
            </a:xfrm>
            <a:custGeom>
              <a:avLst/>
              <a:gdLst>
                <a:gd name="connsiteX0" fmla="*/ 437 w 581767"/>
                <a:gd name="connsiteY0" fmla="*/ 139713 h 139725"/>
                <a:gd name="connsiteX1" fmla="*/ 362387 w 581767"/>
                <a:gd name="connsiteY1" fmla="*/ 60338 h 139725"/>
                <a:gd name="connsiteX2" fmla="*/ 298887 w 581767"/>
                <a:gd name="connsiteY2" fmla="*/ 79388 h 139725"/>
                <a:gd name="connsiteX3" fmla="*/ 524312 w 581767"/>
                <a:gd name="connsiteY3" fmla="*/ 9538 h 139725"/>
                <a:gd name="connsiteX4" fmla="*/ 581462 w 581767"/>
                <a:gd name="connsiteY4" fmla="*/ 15888 h 139725"/>
                <a:gd name="connsiteX5" fmla="*/ 543362 w 581767"/>
                <a:gd name="connsiteY5" fmla="*/ 13 h 139725"/>
                <a:gd name="connsiteX6" fmla="*/ 467162 w 581767"/>
                <a:gd name="connsiteY6" fmla="*/ 19063 h 139725"/>
                <a:gd name="connsiteX7" fmla="*/ 359212 w 581767"/>
                <a:gd name="connsiteY7" fmla="*/ 50813 h 139725"/>
                <a:gd name="connsiteX8" fmla="*/ 413187 w 581767"/>
                <a:gd name="connsiteY8" fmla="*/ 31763 h 139725"/>
                <a:gd name="connsiteX9" fmla="*/ 276662 w 581767"/>
                <a:gd name="connsiteY9" fmla="*/ 63513 h 139725"/>
                <a:gd name="connsiteX10" fmla="*/ 184587 w 581767"/>
                <a:gd name="connsiteY10" fmla="*/ 92088 h 139725"/>
                <a:gd name="connsiteX11" fmla="*/ 286187 w 581767"/>
                <a:gd name="connsiteY11" fmla="*/ 66688 h 139725"/>
                <a:gd name="connsiteX12" fmla="*/ 437 w 581767"/>
                <a:gd name="connsiteY12" fmla="*/ 139713 h 1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767" h="139725">
                  <a:moveTo>
                    <a:pt x="437" y="139713"/>
                  </a:moveTo>
                  <a:cubicBezTo>
                    <a:pt x="13137" y="138655"/>
                    <a:pt x="312645" y="70392"/>
                    <a:pt x="362387" y="60338"/>
                  </a:cubicBezTo>
                  <a:cubicBezTo>
                    <a:pt x="412129" y="50284"/>
                    <a:pt x="298887" y="79388"/>
                    <a:pt x="298887" y="79388"/>
                  </a:cubicBezTo>
                  <a:cubicBezTo>
                    <a:pt x="325875" y="70921"/>
                    <a:pt x="477216" y="20121"/>
                    <a:pt x="524312" y="9538"/>
                  </a:cubicBezTo>
                  <a:cubicBezTo>
                    <a:pt x="571408" y="-1045"/>
                    <a:pt x="578287" y="17475"/>
                    <a:pt x="581462" y="15888"/>
                  </a:cubicBezTo>
                  <a:cubicBezTo>
                    <a:pt x="584637" y="14301"/>
                    <a:pt x="562412" y="-516"/>
                    <a:pt x="543362" y="13"/>
                  </a:cubicBezTo>
                  <a:cubicBezTo>
                    <a:pt x="524312" y="542"/>
                    <a:pt x="497854" y="10596"/>
                    <a:pt x="467162" y="19063"/>
                  </a:cubicBezTo>
                  <a:cubicBezTo>
                    <a:pt x="436470" y="27530"/>
                    <a:pt x="368208" y="48696"/>
                    <a:pt x="359212" y="50813"/>
                  </a:cubicBezTo>
                  <a:cubicBezTo>
                    <a:pt x="350216" y="52930"/>
                    <a:pt x="426945" y="29646"/>
                    <a:pt x="413187" y="31763"/>
                  </a:cubicBezTo>
                  <a:cubicBezTo>
                    <a:pt x="399429" y="33880"/>
                    <a:pt x="314762" y="53459"/>
                    <a:pt x="276662" y="63513"/>
                  </a:cubicBezTo>
                  <a:cubicBezTo>
                    <a:pt x="238562" y="73567"/>
                    <a:pt x="183000" y="91559"/>
                    <a:pt x="184587" y="92088"/>
                  </a:cubicBezTo>
                  <a:cubicBezTo>
                    <a:pt x="186174" y="92617"/>
                    <a:pt x="316879" y="60338"/>
                    <a:pt x="286187" y="66688"/>
                  </a:cubicBezTo>
                  <a:cubicBezTo>
                    <a:pt x="255495" y="73038"/>
                    <a:pt x="-12263" y="140771"/>
                    <a:pt x="437" y="1397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D372B1B2-A72C-73B6-F16B-0430893AF2D3}"/>
                </a:ext>
              </a:extLst>
            </p:cNvPr>
            <p:cNvSpPr/>
            <p:nvPr/>
          </p:nvSpPr>
          <p:spPr>
            <a:xfrm>
              <a:off x="6387793" y="5832371"/>
              <a:ext cx="150948" cy="131272"/>
            </a:xfrm>
            <a:custGeom>
              <a:avLst/>
              <a:gdLst>
                <a:gd name="connsiteX0" fmla="*/ 120957 w 150948"/>
                <a:gd name="connsiteY0" fmla="*/ 104 h 131272"/>
                <a:gd name="connsiteX1" fmla="*/ 140007 w 150948"/>
                <a:gd name="connsiteY1" fmla="*/ 63604 h 131272"/>
                <a:gd name="connsiteX2" fmla="*/ 98732 w 150948"/>
                <a:gd name="connsiteY2" fmla="*/ 108054 h 131272"/>
                <a:gd name="connsiteX3" fmla="*/ 130482 w 150948"/>
                <a:gd name="connsiteY3" fmla="*/ 98529 h 131272"/>
                <a:gd name="connsiteX4" fmla="*/ 92382 w 150948"/>
                <a:gd name="connsiteY4" fmla="*/ 127104 h 131272"/>
                <a:gd name="connsiteX5" fmla="*/ 307 w 150948"/>
                <a:gd name="connsiteY5" fmla="*/ 95354 h 131272"/>
                <a:gd name="connsiteX6" fmla="*/ 63807 w 150948"/>
                <a:gd name="connsiteY6" fmla="*/ 127104 h 131272"/>
                <a:gd name="connsiteX7" fmla="*/ 98732 w 150948"/>
                <a:gd name="connsiteY7" fmla="*/ 123929 h 131272"/>
                <a:gd name="connsiteX8" fmla="*/ 149532 w 150948"/>
                <a:gd name="connsiteY8" fmla="*/ 63604 h 131272"/>
                <a:gd name="connsiteX9" fmla="*/ 136832 w 150948"/>
                <a:gd name="connsiteY9" fmla="*/ 79479 h 131272"/>
                <a:gd name="connsiteX10" fmla="*/ 120957 w 150948"/>
                <a:gd name="connsiteY10" fmla="*/ 104 h 1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48" h="131272">
                  <a:moveTo>
                    <a:pt x="120957" y="104"/>
                  </a:moveTo>
                  <a:cubicBezTo>
                    <a:pt x="121486" y="-2542"/>
                    <a:pt x="143711" y="45612"/>
                    <a:pt x="140007" y="63604"/>
                  </a:cubicBezTo>
                  <a:cubicBezTo>
                    <a:pt x="136303" y="81596"/>
                    <a:pt x="100319" y="102233"/>
                    <a:pt x="98732" y="108054"/>
                  </a:cubicBezTo>
                  <a:cubicBezTo>
                    <a:pt x="97144" y="113875"/>
                    <a:pt x="131540" y="95354"/>
                    <a:pt x="130482" y="98529"/>
                  </a:cubicBezTo>
                  <a:cubicBezTo>
                    <a:pt x="129424" y="101704"/>
                    <a:pt x="114078" y="127633"/>
                    <a:pt x="92382" y="127104"/>
                  </a:cubicBezTo>
                  <a:cubicBezTo>
                    <a:pt x="70686" y="126575"/>
                    <a:pt x="5069" y="95354"/>
                    <a:pt x="307" y="95354"/>
                  </a:cubicBezTo>
                  <a:cubicBezTo>
                    <a:pt x="-4455" y="95354"/>
                    <a:pt x="47403" y="122341"/>
                    <a:pt x="63807" y="127104"/>
                  </a:cubicBezTo>
                  <a:cubicBezTo>
                    <a:pt x="80211" y="131867"/>
                    <a:pt x="84444" y="134512"/>
                    <a:pt x="98732" y="123929"/>
                  </a:cubicBezTo>
                  <a:cubicBezTo>
                    <a:pt x="113019" y="113346"/>
                    <a:pt x="149532" y="63604"/>
                    <a:pt x="149532" y="63604"/>
                  </a:cubicBezTo>
                  <a:cubicBezTo>
                    <a:pt x="155882" y="56196"/>
                    <a:pt x="138949" y="86358"/>
                    <a:pt x="136832" y="79479"/>
                  </a:cubicBezTo>
                  <a:cubicBezTo>
                    <a:pt x="134715" y="72600"/>
                    <a:pt x="120428" y="2750"/>
                    <a:pt x="120957" y="1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3D5D4859-DA4E-E725-F61F-45D9A6F48C9D}"/>
                </a:ext>
              </a:extLst>
            </p:cNvPr>
            <p:cNvSpPr/>
            <p:nvPr/>
          </p:nvSpPr>
          <p:spPr>
            <a:xfrm>
              <a:off x="6524614" y="5883222"/>
              <a:ext cx="362235" cy="28639"/>
            </a:xfrm>
            <a:custGeom>
              <a:avLst/>
              <a:gdLst>
                <a:gd name="connsiteX0" fmla="*/ 11 w 362235"/>
                <a:gd name="connsiteY0" fmla="*/ 53 h 28639"/>
                <a:gd name="connsiteX1" fmla="*/ 101611 w 362235"/>
                <a:gd name="connsiteY1" fmla="*/ 15928 h 28639"/>
                <a:gd name="connsiteX2" fmla="*/ 193686 w 362235"/>
                <a:gd name="connsiteY2" fmla="*/ 12753 h 28639"/>
                <a:gd name="connsiteX3" fmla="*/ 69861 w 362235"/>
                <a:gd name="connsiteY3" fmla="*/ 6403 h 28639"/>
                <a:gd name="connsiteX4" fmla="*/ 231786 w 362235"/>
                <a:gd name="connsiteY4" fmla="*/ 28628 h 28639"/>
                <a:gd name="connsiteX5" fmla="*/ 361961 w 362235"/>
                <a:gd name="connsiteY5" fmla="*/ 9578 h 28639"/>
                <a:gd name="connsiteX6" fmla="*/ 263536 w 362235"/>
                <a:gd name="connsiteY6" fmla="*/ 19103 h 28639"/>
                <a:gd name="connsiteX7" fmla="*/ 174636 w 362235"/>
                <a:gd name="connsiteY7" fmla="*/ 19103 h 28639"/>
                <a:gd name="connsiteX8" fmla="*/ 107961 w 362235"/>
                <a:gd name="connsiteY8" fmla="*/ 22278 h 28639"/>
                <a:gd name="connsiteX9" fmla="*/ 11 w 362235"/>
                <a:gd name="connsiteY9" fmla="*/ 53 h 2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35" h="28639">
                  <a:moveTo>
                    <a:pt x="11" y="53"/>
                  </a:moveTo>
                  <a:cubicBezTo>
                    <a:pt x="-1047" y="-1005"/>
                    <a:pt x="69332" y="13811"/>
                    <a:pt x="101611" y="15928"/>
                  </a:cubicBezTo>
                  <a:cubicBezTo>
                    <a:pt x="133890" y="18045"/>
                    <a:pt x="198978" y="14340"/>
                    <a:pt x="193686" y="12753"/>
                  </a:cubicBezTo>
                  <a:cubicBezTo>
                    <a:pt x="188394" y="11166"/>
                    <a:pt x="63511" y="3757"/>
                    <a:pt x="69861" y="6403"/>
                  </a:cubicBezTo>
                  <a:cubicBezTo>
                    <a:pt x="76211" y="9049"/>
                    <a:pt x="183103" y="28099"/>
                    <a:pt x="231786" y="28628"/>
                  </a:cubicBezTo>
                  <a:cubicBezTo>
                    <a:pt x="280469" y="29157"/>
                    <a:pt x="356669" y="11165"/>
                    <a:pt x="361961" y="9578"/>
                  </a:cubicBezTo>
                  <a:cubicBezTo>
                    <a:pt x="367253" y="7991"/>
                    <a:pt x="294757" y="17516"/>
                    <a:pt x="263536" y="19103"/>
                  </a:cubicBezTo>
                  <a:cubicBezTo>
                    <a:pt x="232315" y="20690"/>
                    <a:pt x="200565" y="18574"/>
                    <a:pt x="174636" y="19103"/>
                  </a:cubicBezTo>
                  <a:cubicBezTo>
                    <a:pt x="148707" y="19632"/>
                    <a:pt x="130715" y="23865"/>
                    <a:pt x="107961" y="22278"/>
                  </a:cubicBezTo>
                  <a:cubicBezTo>
                    <a:pt x="85207" y="20691"/>
                    <a:pt x="1069" y="1111"/>
                    <a:pt x="11" y="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B5E885D8-7F51-0C86-4EDE-7E841A00F0F1}"/>
                </a:ext>
              </a:extLst>
            </p:cNvPr>
            <p:cNvSpPr/>
            <p:nvPr/>
          </p:nvSpPr>
          <p:spPr>
            <a:xfrm>
              <a:off x="6840096" y="5845044"/>
              <a:ext cx="49654" cy="159804"/>
            </a:xfrm>
            <a:custGeom>
              <a:avLst/>
              <a:gdLst>
                <a:gd name="connsiteX0" fmla="*/ 49654 w 49654"/>
                <a:gd name="connsiteY0" fmla="*/ 131 h 159804"/>
                <a:gd name="connsiteX1" fmla="*/ 5204 w 49654"/>
                <a:gd name="connsiteY1" fmla="*/ 98556 h 159804"/>
                <a:gd name="connsiteX2" fmla="*/ 33779 w 49654"/>
                <a:gd name="connsiteY2" fmla="*/ 158881 h 159804"/>
                <a:gd name="connsiteX3" fmla="*/ 24254 w 49654"/>
                <a:gd name="connsiteY3" fmla="*/ 130306 h 159804"/>
                <a:gd name="connsiteX4" fmla="*/ 24254 w 49654"/>
                <a:gd name="connsiteY4" fmla="*/ 66806 h 159804"/>
                <a:gd name="connsiteX5" fmla="*/ 21079 w 49654"/>
                <a:gd name="connsiteY5" fmla="*/ 98556 h 159804"/>
                <a:gd name="connsiteX6" fmla="*/ 2029 w 49654"/>
                <a:gd name="connsiteY6" fmla="*/ 38231 h 159804"/>
                <a:gd name="connsiteX7" fmla="*/ 5204 w 49654"/>
                <a:gd name="connsiteY7" fmla="*/ 76331 h 159804"/>
                <a:gd name="connsiteX8" fmla="*/ 49654 w 49654"/>
                <a:gd name="connsiteY8" fmla="*/ 131 h 15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54" h="159804">
                  <a:moveTo>
                    <a:pt x="49654" y="131"/>
                  </a:moveTo>
                  <a:cubicBezTo>
                    <a:pt x="49654" y="3835"/>
                    <a:pt x="7850" y="72098"/>
                    <a:pt x="5204" y="98556"/>
                  </a:cubicBezTo>
                  <a:cubicBezTo>
                    <a:pt x="2558" y="125014"/>
                    <a:pt x="30604" y="153589"/>
                    <a:pt x="33779" y="158881"/>
                  </a:cubicBezTo>
                  <a:cubicBezTo>
                    <a:pt x="36954" y="164173"/>
                    <a:pt x="25841" y="145652"/>
                    <a:pt x="24254" y="130306"/>
                  </a:cubicBezTo>
                  <a:cubicBezTo>
                    <a:pt x="22666" y="114960"/>
                    <a:pt x="24783" y="72098"/>
                    <a:pt x="24254" y="66806"/>
                  </a:cubicBezTo>
                  <a:cubicBezTo>
                    <a:pt x="23725" y="61514"/>
                    <a:pt x="24783" y="103318"/>
                    <a:pt x="21079" y="98556"/>
                  </a:cubicBezTo>
                  <a:cubicBezTo>
                    <a:pt x="17375" y="93794"/>
                    <a:pt x="4675" y="41935"/>
                    <a:pt x="2029" y="38231"/>
                  </a:cubicBezTo>
                  <a:cubicBezTo>
                    <a:pt x="-617" y="34527"/>
                    <a:pt x="-1675" y="80564"/>
                    <a:pt x="5204" y="76331"/>
                  </a:cubicBezTo>
                  <a:cubicBezTo>
                    <a:pt x="12083" y="72098"/>
                    <a:pt x="49654" y="-3573"/>
                    <a:pt x="49654" y="1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80173430-5666-7AC3-E28F-CA15B05E56AD}"/>
                </a:ext>
              </a:extLst>
            </p:cNvPr>
            <p:cNvSpPr/>
            <p:nvPr/>
          </p:nvSpPr>
          <p:spPr>
            <a:xfrm>
              <a:off x="5772055" y="5978504"/>
              <a:ext cx="359119" cy="158892"/>
            </a:xfrm>
            <a:custGeom>
              <a:avLst/>
              <a:gdLst>
                <a:gd name="connsiteX0" fmla="*/ 358870 w 359119"/>
                <a:gd name="connsiteY0" fmla="*/ 21 h 158892"/>
                <a:gd name="connsiteX1" fmla="*/ 222345 w 359119"/>
                <a:gd name="connsiteY1" fmla="*/ 44471 h 158892"/>
                <a:gd name="connsiteX2" fmla="*/ 88995 w 359119"/>
                <a:gd name="connsiteY2" fmla="*/ 60346 h 158892"/>
                <a:gd name="connsiteX3" fmla="*/ 44545 w 359119"/>
                <a:gd name="connsiteY3" fmla="*/ 85746 h 158892"/>
                <a:gd name="connsiteX4" fmla="*/ 95 w 359119"/>
                <a:gd name="connsiteY4" fmla="*/ 158771 h 158892"/>
                <a:gd name="connsiteX5" fmla="*/ 35020 w 359119"/>
                <a:gd name="connsiteY5" fmla="*/ 101621 h 158892"/>
                <a:gd name="connsiteX6" fmla="*/ 108045 w 359119"/>
                <a:gd name="connsiteY6" fmla="*/ 47646 h 158892"/>
                <a:gd name="connsiteX7" fmla="*/ 85820 w 359119"/>
                <a:gd name="connsiteY7" fmla="*/ 57171 h 158892"/>
                <a:gd name="connsiteX8" fmla="*/ 238220 w 359119"/>
                <a:gd name="connsiteY8" fmla="*/ 38121 h 158892"/>
                <a:gd name="connsiteX9" fmla="*/ 282670 w 359119"/>
                <a:gd name="connsiteY9" fmla="*/ 12721 h 158892"/>
                <a:gd name="connsiteX10" fmla="*/ 187420 w 359119"/>
                <a:gd name="connsiteY10" fmla="*/ 38121 h 158892"/>
                <a:gd name="connsiteX11" fmla="*/ 358870 w 359119"/>
                <a:gd name="connsiteY11" fmla="*/ 21 h 15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119" h="158892">
                  <a:moveTo>
                    <a:pt x="358870" y="21"/>
                  </a:moveTo>
                  <a:cubicBezTo>
                    <a:pt x="364691" y="1079"/>
                    <a:pt x="267324" y="34417"/>
                    <a:pt x="222345" y="44471"/>
                  </a:cubicBezTo>
                  <a:cubicBezTo>
                    <a:pt x="177366" y="54525"/>
                    <a:pt x="118628" y="53467"/>
                    <a:pt x="88995" y="60346"/>
                  </a:cubicBezTo>
                  <a:cubicBezTo>
                    <a:pt x="59362" y="67225"/>
                    <a:pt x="59362" y="69342"/>
                    <a:pt x="44545" y="85746"/>
                  </a:cubicBezTo>
                  <a:cubicBezTo>
                    <a:pt x="29728" y="102150"/>
                    <a:pt x="1682" y="156125"/>
                    <a:pt x="95" y="158771"/>
                  </a:cubicBezTo>
                  <a:cubicBezTo>
                    <a:pt x="-1493" y="161417"/>
                    <a:pt x="17028" y="120142"/>
                    <a:pt x="35020" y="101621"/>
                  </a:cubicBezTo>
                  <a:cubicBezTo>
                    <a:pt x="53012" y="83100"/>
                    <a:pt x="99578" y="55054"/>
                    <a:pt x="108045" y="47646"/>
                  </a:cubicBezTo>
                  <a:cubicBezTo>
                    <a:pt x="116512" y="40238"/>
                    <a:pt x="64124" y="58758"/>
                    <a:pt x="85820" y="57171"/>
                  </a:cubicBezTo>
                  <a:cubicBezTo>
                    <a:pt x="107516" y="55584"/>
                    <a:pt x="205412" y="45529"/>
                    <a:pt x="238220" y="38121"/>
                  </a:cubicBezTo>
                  <a:cubicBezTo>
                    <a:pt x="271028" y="30713"/>
                    <a:pt x="291137" y="12721"/>
                    <a:pt x="282670" y="12721"/>
                  </a:cubicBezTo>
                  <a:cubicBezTo>
                    <a:pt x="274203" y="12721"/>
                    <a:pt x="177895" y="38121"/>
                    <a:pt x="187420" y="38121"/>
                  </a:cubicBezTo>
                  <a:cubicBezTo>
                    <a:pt x="196945" y="38121"/>
                    <a:pt x="353049" y="-1037"/>
                    <a:pt x="358870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71AFAC83-9AD9-6796-7BC0-73D6270E541F}"/>
                </a:ext>
              </a:extLst>
            </p:cNvPr>
            <p:cNvSpPr/>
            <p:nvPr/>
          </p:nvSpPr>
          <p:spPr>
            <a:xfrm>
              <a:off x="5861929" y="6034671"/>
              <a:ext cx="580548" cy="115666"/>
            </a:xfrm>
            <a:custGeom>
              <a:avLst/>
              <a:gdLst>
                <a:gd name="connsiteX0" fmla="*/ 5471 w 580548"/>
                <a:gd name="connsiteY0" fmla="*/ 1004 h 115666"/>
                <a:gd name="connsiteX1" fmla="*/ 351546 w 580548"/>
                <a:gd name="connsiteY1" fmla="*/ 96254 h 115666"/>
                <a:gd name="connsiteX2" fmla="*/ 322971 w 580548"/>
                <a:gd name="connsiteY2" fmla="*/ 86729 h 115666"/>
                <a:gd name="connsiteX3" fmla="*/ 491246 w 580548"/>
                <a:gd name="connsiteY3" fmla="*/ 67679 h 115666"/>
                <a:gd name="connsiteX4" fmla="*/ 437271 w 580548"/>
                <a:gd name="connsiteY4" fmla="*/ 67679 h 115666"/>
                <a:gd name="connsiteX5" fmla="*/ 513471 w 580548"/>
                <a:gd name="connsiteY5" fmla="*/ 54979 h 115666"/>
                <a:gd name="connsiteX6" fmla="*/ 580146 w 580548"/>
                <a:gd name="connsiteY6" fmla="*/ 35929 h 115666"/>
                <a:gd name="connsiteX7" fmla="*/ 481721 w 580548"/>
                <a:gd name="connsiteY7" fmla="*/ 70854 h 115666"/>
                <a:gd name="connsiteX8" fmla="*/ 332496 w 580548"/>
                <a:gd name="connsiteY8" fmla="*/ 74029 h 115666"/>
                <a:gd name="connsiteX9" fmla="*/ 408696 w 580548"/>
                <a:gd name="connsiteY9" fmla="*/ 115304 h 115666"/>
                <a:gd name="connsiteX10" fmla="*/ 297571 w 580548"/>
                <a:gd name="connsiteY10" fmla="*/ 93079 h 115666"/>
                <a:gd name="connsiteX11" fmla="*/ 189621 w 580548"/>
                <a:gd name="connsiteY11" fmla="*/ 74029 h 115666"/>
                <a:gd name="connsiteX12" fmla="*/ 107071 w 580548"/>
                <a:gd name="connsiteY12" fmla="*/ 58154 h 115666"/>
                <a:gd name="connsiteX13" fmla="*/ 221371 w 580548"/>
                <a:gd name="connsiteY13" fmla="*/ 86729 h 115666"/>
                <a:gd name="connsiteX14" fmla="*/ 145171 w 580548"/>
                <a:gd name="connsiteY14" fmla="*/ 48629 h 115666"/>
                <a:gd name="connsiteX15" fmla="*/ 5471 w 580548"/>
                <a:gd name="connsiteY15" fmla="*/ 1004 h 11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0548" h="115666">
                  <a:moveTo>
                    <a:pt x="5471" y="1004"/>
                  </a:moveTo>
                  <a:cubicBezTo>
                    <a:pt x="39867" y="8941"/>
                    <a:pt x="298629" y="81967"/>
                    <a:pt x="351546" y="96254"/>
                  </a:cubicBezTo>
                  <a:cubicBezTo>
                    <a:pt x="404463" y="110542"/>
                    <a:pt x="299688" y="91492"/>
                    <a:pt x="322971" y="86729"/>
                  </a:cubicBezTo>
                  <a:cubicBezTo>
                    <a:pt x="346254" y="81967"/>
                    <a:pt x="472196" y="70854"/>
                    <a:pt x="491246" y="67679"/>
                  </a:cubicBezTo>
                  <a:cubicBezTo>
                    <a:pt x="510296" y="64504"/>
                    <a:pt x="433567" y="69796"/>
                    <a:pt x="437271" y="67679"/>
                  </a:cubicBezTo>
                  <a:cubicBezTo>
                    <a:pt x="440975" y="65562"/>
                    <a:pt x="489658" y="60271"/>
                    <a:pt x="513471" y="54979"/>
                  </a:cubicBezTo>
                  <a:cubicBezTo>
                    <a:pt x="537284" y="49687"/>
                    <a:pt x="585438" y="33283"/>
                    <a:pt x="580146" y="35929"/>
                  </a:cubicBezTo>
                  <a:cubicBezTo>
                    <a:pt x="574854" y="38575"/>
                    <a:pt x="522996" y="64504"/>
                    <a:pt x="481721" y="70854"/>
                  </a:cubicBezTo>
                  <a:cubicBezTo>
                    <a:pt x="440446" y="77204"/>
                    <a:pt x="344667" y="66621"/>
                    <a:pt x="332496" y="74029"/>
                  </a:cubicBezTo>
                  <a:cubicBezTo>
                    <a:pt x="320325" y="81437"/>
                    <a:pt x="414517" y="112129"/>
                    <a:pt x="408696" y="115304"/>
                  </a:cubicBezTo>
                  <a:cubicBezTo>
                    <a:pt x="402875" y="118479"/>
                    <a:pt x="334083" y="99958"/>
                    <a:pt x="297571" y="93079"/>
                  </a:cubicBezTo>
                  <a:cubicBezTo>
                    <a:pt x="261059" y="86200"/>
                    <a:pt x="189621" y="74029"/>
                    <a:pt x="189621" y="74029"/>
                  </a:cubicBezTo>
                  <a:cubicBezTo>
                    <a:pt x="157871" y="68208"/>
                    <a:pt x="101779" y="56037"/>
                    <a:pt x="107071" y="58154"/>
                  </a:cubicBezTo>
                  <a:cubicBezTo>
                    <a:pt x="112363" y="60271"/>
                    <a:pt x="215021" y="88317"/>
                    <a:pt x="221371" y="86729"/>
                  </a:cubicBezTo>
                  <a:cubicBezTo>
                    <a:pt x="227721" y="85142"/>
                    <a:pt x="181683" y="62916"/>
                    <a:pt x="145171" y="48629"/>
                  </a:cubicBezTo>
                  <a:cubicBezTo>
                    <a:pt x="108659" y="34342"/>
                    <a:pt x="-28925" y="-6933"/>
                    <a:pt x="5471" y="10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DDC9D57-5C35-7FB8-7614-5B8708931F2C}"/>
                </a:ext>
              </a:extLst>
            </p:cNvPr>
            <p:cNvSpPr/>
            <p:nvPr/>
          </p:nvSpPr>
          <p:spPr>
            <a:xfrm>
              <a:off x="6327775" y="5949588"/>
              <a:ext cx="451793" cy="137632"/>
            </a:xfrm>
            <a:custGeom>
              <a:avLst/>
              <a:gdLst>
                <a:gd name="connsiteX0" fmla="*/ 0 w 451793"/>
                <a:gd name="connsiteY0" fmla="*/ 136887 h 137632"/>
                <a:gd name="connsiteX1" fmla="*/ 241300 w 451793"/>
                <a:gd name="connsiteY1" fmla="*/ 92437 h 137632"/>
                <a:gd name="connsiteX2" fmla="*/ 177800 w 451793"/>
                <a:gd name="connsiteY2" fmla="*/ 111487 h 137632"/>
                <a:gd name="connsiteX3" fmla="*/ 365125 w 451793"/>
                <a:gd name="connsiteY3" fmla="*/ 44812 h 137632"/>
                <a:gd name="connsiteX4" fmla="*/ 269875 w 451793"/>
                <a:gd name="connsiteY4" fmla="*/ 89262 h 137632"/>
                <a:gd name="connsiteX5" fmla="*/ 450850 w 451793"/>
                <a:gd name="connsiteY5" fmla="*/ 362 h 137632"/>
                <a:gd name="connsiteX6" fmla="*/ 333375 w 451793"/>
                <a:gd name="connsiteY6" fmla="*/ 60687 h 137632"/>
                <a:gd name="connsiteX7" fmla="*/ 168275 w 451793"/>
                <a:gd name="connsiteY7" fmla="*/ 130537 h 137632"/>
                <a:gd name="connsiteX8" fmla="*/ 241300 w 451793"/>
                <a:gd name="connsiteY8" fmla="*/ 121012 h 137632"/>
                <a:gd name="connsiteX9" fmla="*/ 0 w 451793"/>
                <a:gd name="connsiteY9" fmla="*/ 136887 h 13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793" h="137632">
                  <a:moveTo>
                    <a:pt x="0" y="136887"/>
                  </a:moveTo>
                  <a:cubicBezTo>
                    <a:pt x="0" y="132125"/>
                    <a:pt x="211667" y="96670"/>
                    <a:pt x="241300" y="92437"/>
                  </a:cubicBezTo>
                  <a:cubicBezTo>
                    <a:pt x="270933" y="88204"/>
                    <a:pt x="157163" y="119424"/>
                    <a:pt x="177800" y="111487"/>
                  </a:cubicBezTo>
                  <a:cubicBezTo>
                    <a:pt x="198438" y="103549"/>
                    <a:pt x="349779" y="48516"/>
                    <a:pt x="365125" y="44812"/>
                  </a:cubicBezTo>
                  <a:cubicBezTo>
                    <a:pt x="380471" y="41108"/>
                    <a:pt x="255588" y="96670"/>
                    <a:pt x="269875" y="89262"/>
                  </a:cubicBezTo>
                  <a:cubicBezTo>
                    <a:pt x="284162" y="81854"/>
                    <a:pt x="440267" y="5124"/>
                    <a:pt x="450850" y="362"/>
                  </a:cubicBezTo>
                  <a:cubicBezTo>
                    <a:pt x="461433" y="-4401"/>
                    <a:pt x="380471" y="38991"/>
                    <a:pt x="333375" y="60687"/>
                  </a:cubicBezTo>
                  <a:cubicBezTo>
                    <a:pt x="286279" y="82383"/>
                    <a:pt x="183621" y="120483"/>
                    <a:pt x="168275" y="130537"/>
                  </a:cubicBezTo>
                  <a:cubicBezTo>
                    <a:pt x="152929" y="140591"/>
                    <a:pt x="262996" y="119954"/>
                    <a:pt x="241300" y="121012"/>
                  </a:cubicBezTo>
                  <a:cubicBezTo>
                    <a:pt x="219604" y="122070"/>
                    <a:pt x="0" y="141649"/>
                    <a:pt x="0" y="1368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B425D0B1-150D-6408-785E-B4AA0F8B709F}"/>
                </a:ext>
              </a:extLst>
            </p:cNvPr>
            <p:cNvSpPr/>
            <p:nvPr/>
          </p:nvSpPr>
          <p:spPr>
            <a:xfrm>
              <a:off x="5723275" y="6080054"/>
              <a:ext cx="599581" cy="136643"/>
            </a:xfrm>
            <a:custGeom>
              <a:avLst/>
              <a:gdLst>
                <a:gd name="connsiteX0" fmla="*/ 1250 w 599581"/>
                <a:gd name="connsiteY0" fmla="*/ 15946 h 136643"/>
                <a:gd name="connsiteX1" fmla="*/ 274300 w 599581"/>
                <a:gd name="connsiteY1" fmla="*/ 69921 h 136643"/>
                <a:gd name="connsiteX2" fmla="*/ 258425 w 599581"/>
                <a:gd name="connsiteY2" fmla="*/ 54046 h 136643"/>
                <a:gd name="connsiteX3" fmla="*/ 464800 w 599581"/>
                <a:gd name="connsiteY3" fmla="*/ 117546 h 136643"/>
                <a:gd name="connsiteX4" fmla="*/ 439400 w 599581"/>
                <a:gd name="connsiteY4" fmla="*/ 114371 h 136643"/>
                <a:gd name="connsiteX5" fmla="*/ 598150 w 599581"/>
                <a:gd name="connsiteY5" fmla="*/ 136596 h 136643"/>
                <a:gd name="connsiteX6" fmla="*/ 521950 w 599581"/>
                <a:gd name="connsiteY6" fmla="*/ 120721 h 136643"/>
                <a:gd name="connsiteX7" fmla="*/ 290175 w 599581"/>
                <a:gd name="connsiteY7" fmla="*/ 63571 h 136643"/>
                <a:gd name="connsiteX8" fmla="*/ 166350 w 599581"/>
                <a:gd name="connsiteY8" fmla="*/ 71 h 136643"/>
                <a:gd name="connsiteX9" fmla="*/ 271125 w 599581"/>
                <a:gd name="connsiteY9" fmla="*/ 76271 h 136643"/>
                <a:gd name="connsiteX10" fmla="*/ 226675 w 599581"/>
                <a:gd name="connsiteY10" fmla="*/ 47696 h 136643"/>
                <a:gd name="connsiteX11" fmla="*/ 99675 w 599581"/>
                <a:gd name="connsiteY11" fmla="*/ 3246 h 136643"/>
                <a:gd name="connsiteX12" fmla="*/ 169525 w 599581"/>
                <a:gd name="connsiteY12" fmla="*/ 57221 h 136643"/>
                <a:gd name="connsiteX13" fmla="*/ 1250 w 599581"/>
                <a:gd name="connsiteY13" fmla="*/ 15946 h 13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581" h="136643">
                  <a:moveTo>
                    <a:pt x="1250" y="15946"/>
                  </a:moveTo>
                  <a:cubicBezTo>
                    <a:pt x="18712" y="18063"/>
                    <a:pt x="231438" y="63571"/>
                    <a:pt x="274300" y="69921"/>
                  </a:cubicBezTo>
                  <a:cubicBezTo>
                    <a:pt x="317162" y="76271"/>
                    <a:pt x="226675" y="46109"/>
                    <a:pt x="258425" y="54046"/>
                  </a:cubicBezTo>
                  <a:cubicBezTo>
                    <a:pt x="290175" y="61983"/>
                    <a:pt x="434638" y="107492"/>
                    <a:pt x="464800" y="117546"/>
                  </a:cubicBezTo>
                  <a:cubicBezTo>
                    <a:pt x="494962" y="127600"/>
                    <a:pt x="439400" y="114371"/>
                    <a:pt x="439400" y="114371"/>
                  </a:cubicBezTo>
                  <a:lnTo>
                    <a:pt x="598150" y="136596"/>
                  </a:lnTo>
                  <a:cubicBezTo>
                    <a:pt x="611908" y="137654"/>
                    <a:pt x="521950" y="120721"/>
                    <a:pt x="521950" y="120721"/>
                  </a:cubicBezTo>
                  <a:cubicBezTo>
                    <a:pt x="470621" y="108550"/>
                    <a:pt x="349442" y="83679"/>
                    <a:pt x="290175" y="63571"/>
                  </a:cubicBezTo>
                  <a:cubicBezTo>
                    <a:pt x="230908" y="43463"/>
                    <a:pt x="169525" y="-2046"/>
                    <a:pt x="166350" y="71"/>
                  </a:cubicBezTo>
                  <a:cubicBezTo>
                    <a:pt x="163175" y="2188"/>
                    <a:pt x="261071" y="68334"/>
                    <a:pt x="271125" y="76271"/>
                  </a:cubicBezTo>
                  <a:cubicBezTo>
                    <a:pt x="281179" y="84208"/>
                    <a:pt x="255250" y="59867"/>
                    <a:pt x="226675" y="47696"/>
                  </a:cubicBezTo>
                  <a:cubicBezTo>
                    <a:pt x="198100" y="35525"/>
                    <a:pt x="109200" y="1658"/>
                    <a:pt x="99675" y="3246"/>
                  </a:cubicBezTo>
                  <a:cubicBezTo>
                    <a:pt x="90150" y="4833"/>
                    <a:pt x="184342" y="53517"/>
                    <a:pt x="169525" y="57221"/>
                  </a:cubicBezTo>
                  <a:cubicBezTo>
                    <a:pt x="154708" y="60925"/>
                    <a:pt x="-16212" y="13829"/>
                    <a:pt x="1250" y="159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0D5F2330-879A-FC23-4B85-46723ABF8B7D}"/>
                </a:ext>
              </a:extLst>
            </p:cNvPr>
            <p:cNvSpPr/>
            <p:nvPr/>
          </p:nvSpPr>
          <p:spPr>
            <a:xfrm>
              <a:off x="6264028" y="6181629"/>
              <a:ext cx="305208" cy="41380"/>
            </a:xfrm>
            <a:custGeom>
              <a:avLst/>
              <a:gdLst>
                <a:gd name="connsiteX0" fmla="*/ 247 w 305208"/>
                <a:gd name="connsiteY0" fmla="*/ 96 h 41380"/>
                <a:gd name="connsiteX1" fmla="*/ 212972 w 305208"/>
                <a:gd name="connsiteY1" fmla="*/ 9621 h 41380"/>
                <a:gd name="connsiteX2" fmla="*/ 305047 w 305208"/>
                <a:gd name="connsiteY2" fmla="*/ 15971 h 41380"/>
                <a:gd name="connsiteX3" fmla="*/ 232022 w 305208"/>
                <a:gd name="connsiteY3" fmla="*/ 15971 h 41380"/>
                <a:gd name="connsiteX4" fmla="*/ 114547 w 305208"/>
                <a:gd name="connsiteY4" fmla="*/ 41371 h 41380"/>
                <a:gd name="connsiteX5" fmla="*/ 257422 w 305208"/>
                <a:gd name="connsiteY5" fmla="*/ 12796 h 41380"/>
                <a:gd name="connsiteX6" fmla="*/ 89147 w 305208"/>
                <a:gd name="connsiteY6" fmla="*/ 28671 h 41380"/>
                <a:gd name="connsiteX7" fmla="*/ 168522 w 305208"/>
                <a:gd name="connsiteY7" fmla="*/ 15971 h 41380"/>
                <a:gd name="connsiteX8" fmla="*/ 247 w 305208"/>
                <a:gd name="connsiteY8" fmla="*/ 96 h 4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8" h="41380">
                  <a:moveTo>
                    <a:pt x="247" y="96"/>
                  </a:moveTo>
                  <a:cubicBezTo>
                    <a:pt x="7655" y="-962"/>
                    <a:pt x="162172" y="6975"/>
                    <a:pt x="212972" y="9621"/>
                  </a:cubicBezTo>
                  <a:cubicBezTo>
                    <a:pt x="263772" y="12267"/>
                    <a:pt x="301872" y="14913"/>
                    <a:pt x="305047" y="15971"/>
                  </a:cubicBezTo>
                  <a:cubicBezTo>
                    <a:pt x="308222" y="17029"/>
                    <a:pt x="263772" y="11738"/>
                    <a:pt x="232022" y="15971"/>
                  </a:cubicBezTo>
                  <a:cubicBezTo>
                    <a:pt x="200272" y="20204"/>
                    <a:pt x="110314" y="41900"/>
                    <a:pt x="114547" y="41371"/>
                  </a:cubicBezTo>
                  <a:cubicBezTo>
                    <a:pt x="118780" y="40842"/>
                    <a:pt x="261655" y="14913"/>
                    <a:pt x="257422" y="12796"/>
                  </a:cubicBezTo>
                  <a:cubicBezTo>
                    <a:pt x="253189" y="10679"/>
                    <a:pt x="103964" y="28142"/>
                    <a:pt x="89147" y="28671"/>
                  </a:cubicBezTo>
                  <a:cubicBezTo>
                    <a:pt x="74330" y="29200"/>
                    <a:pt x="182809" y="20204"/>
                    <a:pt x="168522" y="15971"/>
                  </a:cubicBezTo>
                  <a:cubicBezTo>
                    <a:pt x="154235" y="11738"/>
                    <a:pt x="-7161" y="1154"/>
                    <a:pt x="247" y="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22BA78B0-8300-2CE7-E3E9-1F2298D04F98}"/>
                </a:ext>
              </a:extLst>
            </p:cNvPr>
            <p:cNvSpPr/>
            <p:nvPr/>
          </p:nvSpPr>
          <p:spPr>
            <a:xfrm>
              <a:off x="6457397" y="5932799"/>
              <a:ext cx="334029" cy="256688"/>
            </a:xfrm>
            <a:custGeom>
              <a:avLst/>
              <a:gdLst>
                <a:gd name="connsiteX0" fmla="*/ 330753 w 334029"/>
                <a:gd name="connsiteY0" fmla="*/ 1276 h 256688"/>
                <a:gd name="connsiteX1" fmla="*/ 321228 w 334029"/>
                <a:gd name="connsiteY1" fmla="*/ 55251 h 256688"/>
                <a:gd name="connsiteX2" fmla="*/ 235503 w 334029"/>
                <a:gd name="connsiteY2" fmla="*/ 134626 h 256688"/>
                <a:gd name="connsiteX3" fmla="*/ 260903 w 334029"/>
                <a:gd name="connsiteY3" fmla="*/ 125101 h 256688"/>
                <a:gd name="connsiteX4" fmla="*/ 152953 w 334029"/>
                <a:gd name="connsiteY4" fmla="*/ 188601 h 256688"/>
                <a:gd name="connsiteX5" fmla="*/ 191053 w 334029"/>
                <a:gd name="connsiteY5" fmla="*/ 150501 h 256688"/>
                <a:gd name="connsiteX6" fmla="*/ 89453 w 334029"/>
                <a:gd name="connsiteY6" fmla="*/ 201301 h 256688"/>
                <a:gd name="connsiteX7" fmla="*/ 3728 w 334029"/>
                <a:gd name="connsiteY7" fmla="*/ 255276 h 256688"/>
                <a:gd name="connsiteX8" fmla="*/ 38653 w 334029"/>
                <a:gd name="connsiteY8" fmla="*/ 233051 h 256688"/>
                <a:gd name="connsiteX9" fmla="*/ 241853 w 334029"/>
                <a:gd name="connsiteY9" fmla="*/ 150501 h 256688"/>
                <a:gd name="connsiteX10" fmla="*/ 194228 w 334029"/>
                <a:gd name="connsiteY10" fmla="*/ 182251 h 256688"/>
                <a:gd name="connsiteX11" fmla="*/ 292653 w 334029"/>
                <a:gd name="connsiteY11" fmla="*/ 109226 h 256688"/>
                <a:gd name="connsiteX12" fmla="*/ 330753 w 334029"/>
                <a:gd name="connsiteY12" fmla="*/ 1276 h 25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029" h="256688">
                  <a:moveTo>
                    <a:pt x="330753" y="1276"/>
                  </a:moveTo>
                  <a:cubicBezTo>
                    <a:pt x="335515" y="-7720"/>
                    <a:pt x="337103" y="33026"/>
                    <a:pt x="321228" y="55251"/>
                  </a:cubicBezTo>
                  <a:cubicBezTo>
                    <a:pt x="305353" y="77476"/>
                    <a:pt x="245557" y="122984"/>
                    <a:pt x="235503" y="134626"/>
                  </a:cubicBezTo>
                  <a:cubicBezTo>
                    <a:pt x="225449" y="146268"/>
                    <a:pt x="274661" y="116105"/>
                    <a:pt x="260903" y="125101"/>
                  </a:cubicBezTo>
                  <a:cubicBezTo>
                    <a:pt x="247145" y="134097"/>
                    <a:pt x="164595" y="184368"/>
                    <a:pt x="152953" y="188601"/>
                  </a:cubicBezTo>
                  <a:cubicBezTo>
                    <a:pt x="141311" y="192834"/>
                    <a:pt x="201636" y="148384"/>
                    <a:pt x="191053" y="150501"/>
                  </a:cubicBezTo>
                  <a:cubicBezTo>
                    <a:pt x="180470" y="152618"/>
                    <a:pt x="120674" y="183839"/>
                    <a:pt x="89453" y="201301"/>
                  </a:cubicBezTo>
                  <a:cubicBezTo>
                    <a:pt x="58232" y="218763"/>
                    <a:pt x="12195" y="249984"/>
                    <a:pt x="3728" y="255276"/>
                  </a:cubicBezTo>
                  <a:cubicBezTo>
                    <a:pt x="-4739" y="260568"/>
                    <a:pt x="-1035" y="250514"/>
                    <a:pt x="38653" y="233051"/>
                  </a:cubicBezTo>
                  <a:cubicBezTo>
                    <a:pt x="78340" y="215589"/>
                    <a:pt x="215924" y="158968"/>
                    <a:pt x="241853" y="150501"/>
                  </a:cubicBezTo>
                  <a:cubicBezTo>
                    <a:pt x="267782" y="142034"/>
                    <a:pt x="185761" y="189130"/>
                    <a:pt x="194228" y="182251"/>
                  </a:cubicBezTo>
                  <a:cubicBezTo>
                    <a:pt x="202695" y="175372"/>
                    <a:pt x="267253" y="133039"/>
                    <a:pt x="292653" y="109226"/>
                  </a:cubicBezTo>
                  <a:cubicBezTo>
                    <a:pt x="318053" y="85414"/>
                    <a:pt x="325991" y="10272"/>
                    <a:pt x="330753" y="12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D8EB3675-ABCF-0EC0-837B-1C0C6A5814BD}"/>
                </a:ext>
              </a:extLst>
            </p:cNvPr>
            <p:cNvSpPr/>
            <p:nvPr/>
          </p:nvSpPr>
          <p:spPr>
            <a:xfrm>
              <a:off x="7146807" y="3955838"/>
              <a:ext cx="134393" cy="1087124"/>
            </a:xfrm>
            <a:custGeom>
              <a:avLst/>
              <a:gdLst>
                <a:gd name="connsiteX0" fmla="*/ 118 w 134393"/>
                <a:gd name="connsiteY0" fmla="*/ 212 h 1087124"/>
                <a:gd name="connsiteX1" fmla="*/ 12818 w 134393"/>
                <a:gd name="connsiteY1" fmla="*/ 247862 h 1087124"/>
                <a:gd name="connsiteX2" fmla="*/ 95368 w 134393"/>
                <a:gd name="connsiteY2" fmla="*/ 501862 h 1087124"/>
                <a:gd name="connsiteX3" fmla="*/ 63618 w 134393"/>
                <a:gd name="connsiteY3" fmla="*/ 428837 h 1087124"/>
                <a:gd name="connsiteX4" fmla="*/ 133468 w 134393"/>
                <a:gd name="connsiteY4" fmla="*/ 593937 h 1087124"/>
                <a:gd name="connsiteX5" fmla="*/ 101718 w 134393"/>
                <a:gd name="connsiteY5" fmla="*/ 666962 h 1087124"/>
                <a:gd name="connsiteX6" fmla="*/ 73143 w 134393"/>
                <a:gd name="connsiteY6" fmla="*/ 1076537 h 1087124"/>
                <a:gd name="connsiteX7" fmla="*/ 76318 w 134393"/>
                <a:gd name="connsiteY7" fmla="*/ 940012 h 1087124"/>
                <a:gd name="connsiteX8" fmla="*/ 89018 w 134393"/>
                <a:gd name="connsiteY8" fmla="*/ 654262 h 1087124"/>
                <a:gd name="connsiteX9" fmla="*/ 98543 w 134393"/>
                <a:gd name="connsiteY9" fmla="*/ 616162 h 1087124"/>
                <a:gd name="connsiteX10" fmla="*/ 22343 w 134393"/>
                <a:gd name="connsiteY10" fmla="*/ 393912 h 1087124"/>
                <a:gd name="connsiteX11" fmla="*/ 57268 w 134393"/>
                <a:gd name="connsiteY11" fmla="*/ 482812 h 1087124"/>
                <a:gd name="connsiteX12" fmla="*/ 9643 w 134393"/>
                <a:gd name="connsiteY12" fmla="*/ 320887 h 1087124"/>
                <a:gd name="connsiteX13" fmla="*/ 6468 w 134393"/>
                <a:gd name="connsiteY13" fmla="*/ 206587 h 1087124"/>
                <a:gd name="connsiteX14" fmla="*/ 118 w 134393"/>
                <a:gd name="connsiteY14" fmla="*/ 212 h 10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393" h="1087124">
                  <a:moveTo>
                    <a:pt x="118" y="212"/>
                  </a:moveTo>
                  <a:cubicBezTo>
                    <a:pt x="1176" y="7091"/>
                    <a:pt x="-3057" y="164254"/>
                    <a:pt x="12818" y="247862"/>
                  </a:cubicBezTo>
                  <a:cubicBezTo>
                    <a:pt x="28693" y="331470"/>
                    <a:pt x="86901" y="471700"/>
                    <a:pt x="95368" y="501862"/>
                  </a:cubicBezTo>
                  <a:cubicBezTo>
                    <a:pt x="103835" y="532025"/>
                    <a:pt x="57268" y="413491"/>
                    <a:pt x="63618" y="428837"/>
                  </a:cubicBezTo>
                  <a:cubicBezTo>
                    <a:pt x="69968" y="444183"/>
                    <a:pt x="127118" y="554250"/>
                    <a:pt x="133468" y="593937"/>
                  </a:cubicBezTo>
                  <a:cubicBezTo>
                    <a:pt x="139818" y="633624"/>
                    <a:pt x="111772" y="586529"/>
                    <a:pt x="101718" y="666962"/>
                  </a:cubicBezTo>
                  <a:cubicBezTo>
                    <a:pt x="91664" y="747395"/>
                    <a:pt x="77376" y="1031029"/>
                    <a:pt x="73143" y="1076537"/>
                  </a:cubicBezTo>
                  <a:cubicBezTo>
                    <a:pt x="68910" y="1122045"/>
                    <a:pt x="73672" y="1010391"/>
                    <a:pt x="76318" y="940012"/>
                  </a:cubicBezTo>
                  <a:cubicBezTo>
                    <a:pt x="78964" y="869633"/>
                    <a:pt x="85314" y="708237"/>
                    <a:pt x="89018" y="654262"/>
                  </a:cubicBezTo>
                  <a:cubicBezTo>
                    <a:pt x="92722" y="600287"/>
                    <a:pt x="109655" y="659554"/>
                    <a:pt x="98543" y="616162"/>
                  </a:cubicBezTo>
                  <a:cubicBezTo>
                    <a:pt x="87431" y="572770"/>
                    <a:pt x="29222" y="416137"/>
                    <a:pt x="22343" y="393912"/>
                  </a:cubicBezTo>
                  <a:cubicBezTo>
                    <a:pt x="15464" y="371687"/>
                    <a:pt x="59385" y="494983"/>
                    <a:pt x="57268" y="482812"/>
                  </a:cubicBezTo>
                  <a:cubicBezTo>
                    <a:pt x="55151" y="470641"/>
                    <a:pt x="18110" y="366924"/>
                    <a:pt x="9643" y="320887"/>
                  </a:cubicBezTo>
                  <a:cubicBezTo>
                    <a:pt x="1176" y="274850"/>
                    <a:pt x="7526" y="257387"/>
                    <a:pt x="6468" y="206587"/>
                  </a:cubicBezTo>
                  <a:cubicBezTo>
                    <a:pt x="5410" y="155787"/>
                    <a:pt x="-940" y="-6667"/>
                    <a:pt x="118" y="2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1553B708-54B9-0BB6-C851-7726B4F8ADB6}"/>
                </a:ext>
              </a:extLst>
            </p:cNvPr>
            <p:cNvSpPr/>
            <p:nvPr/>
          </p:nvSpPr>
          <p:spPr>
            <a:xfrm>
              <a:off x="7044106" y="5079360"/>
              <a:ext cx="195242" cy="623323"/>
            </a:xfrm>
            <a:custGeom>
              <a:avLst/>
              <a:gdLst>
                <a:gd name="connsiteX0" fmla="*/ 194894 w 195242"/>
                <a:gd name="connsiteY0" fmla="*/ 640 h 623323"/>
                <a:gd name="connsiteX1" fmla="*/ 150444 w 195242"/>
                <a:gd name="connsiteY1" fmla="*/ 159390 h 623323"/>
                <a:gd name="connsiteX2" fmla="*/ 32969 w 195242"/>
                <a:gd name="connsiteY2" fmla="*/ 356240 h 623323"/>
                <a:gd name="connsiteX3" fmla="*/ 1219 w 195242"/>
                <a:gd name="connsiteY3" fmla="*/ 607065 h 623323"/>
                <a:gd name="connsiteX4" fmla="*/ 7569 w 195242"/>
                <a:gd name="connsiteY4" fmla="*/ 568965 h 623323"/>
                <a:gd name="connsiteX5" fmla="*/ 17094 w 195242"/>
                <a:gd name="connsiteY5" fmla="*/ 327665 h 623323"/>
                <a:gd name="connsiteX6" fmla="*/ 77419 w 195242"/>
                <a:gd name="connsiteY6" fmla="*/ 260990 h 623323"/>
                <a:gd name="connsiteX7" fmla="*/ 42494 w 195242"/>
                <a:gd name="connsiteY7" fmla="*/ 340365 h 623323"/>
                <a:gd name="connsiteX8" fmla="*/ 150444 w 195242"/>
                <a:gd name="connsiteY8" fmla="*/ 159390 h 623323"/>
                <a:gd name="connsiteX9" fmla="*/ 96469 w 195242"/>
                <a:gd name="connsiteY9" fmla="*/ 153040 h 623323"/>
                <a:gd name="connsiteX10" fmla="*/ 166319 w 195242"/>
                <a:gd name="connsiteY10" fmla="*/ 105415 h 623323"/>
                <a:gd name="connsiteX11" fmla="*/ 194894 w 195242"/>
                <a:gd name="connsiteY11" fmla="*/ 640 h 62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42" h="623323">
                  <a:moveTo>
                    <a:pt x="194894" y="640"/>
                  </a:moveTo>
                  <a:cubicBezTo>
                    <a:pt x="192248" y="9636"/>
                    <a:pt x="177431" y="100123"/>
                    <a:pt x="150444" y="159390"/>
                  </a:cubicBezTo>
                  <a:cubicBezTo>
                    <a:pt x="123457" y="218657"/>
                    <a:pt x="57840" y="281627"/>
                    <a:pt x="32969" y="356240"/>
                  </a:cubicBezTo>
                  <a:cubicBezTo>
                    <a:pt x="8098" y="430853"/>
                    <a:pt x="5452" y="571611"/>
                    <a:pt x="1219" y="607065"/>
                  </a:cubicBezTo>
                  <a:cubicBezTo>
                    <a:pt x="-3014" y="642519"/>
                    <a:pt x="4923" y="615532"/>
                    <a:pt x="7569" y="568965"/>
                  </a:cubicBezTo>
                  <a:cubicBezTo>
                    <a:pt x="10215" y="522398"/>
                    <a:pt x="5452" y="378994"/>
                    <a:pt x="17094" y="327665"/>
                  </a:cubicBezTo>
                  <a:cubicBezTo>
                    <a:pt x="28736" y="276336"/>
                    <a:pt x="73186" y="258873"/>
                    <a:pt x="77419" y="260990"/>
                  </a:cubicBezTo>
                  <a:cubicBezTo>
                    <a:pt x="81652" y="263107"/>
                    <a:pt x="30323" y="357298"/>
                    <a:pt x="42494" y="340365"/>
                  </a:cubicBezTo>
                  <a:cubicBezTo>
                    <a:pt x="54665" y="323432"/>
                    <a:pt x="141448" y="190611"/>
                    <a:pt x="150444" y="159390"/>
                  </a:cubicBezTo>
                  <a:cubicBezTo>
                    <a:pt x="159440" y="128169"/>
                    <a:pt x="93823" y="162036"/>
                    <a:pt x="96469" y="153040"/>
                  </a:cubicBezTo>
                  <a:cubicBezTo>
                    <a:pt x="99115" y="144044"/>
                    <a:pt x="147798" y="130815"/>
                    <a:pt x="166319" y="105415"/>
                  </a:cubicBezTo>
                  <a:cubicBezTo>
                    <a:pt x="184840" y="80015"/>
                    <a:pt x="197540" y="-8356"/>
                    <a:pt x="194894" y="64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553DE51-3841-A751-6BCF-1FC253EE9A7C}"/>
                </a:ext>
              </a:extLst>
            </p:cNvPr>
            <p:cNvSpPr/>
            <p:nvPr/>
          </p:nvSpPr>
          <p:spPr>
            <a:xfrm>
              <a:off x="6946652" y="5699073"/>
              <a:ext cx="115228" cy="403715"/>
            </a:xfrm>
            <a:custGeom>
              <a:avLst/>
              <a:gdLst>
                <a:gd name="connsiteX0" fmla="*/ 111373 w 115228"/>
                <a:gd name="connsiteY0" fmla="*/ 52 h 403715"/>
                <a:gd name="connsiteX1" fmla="*/ 92323 w 115228"/>
                <a:gd name="connsiteY1" fmla="*/ 196902 h 403715"/>
                <a:gd name="connsiteX2" fmla="*/ 31998 w 115228"/>
                <a:gd name="connsiteY2" fmla="*/ 346127 h 403715"/>
                <a:gd name="connsiteX3" fmla="*/ 248 w 115228"/>
                <a:gd name="connsiteY3" fmla="*/ 403277 h 403715"/>
                <a:gd name="connsiteX4" fmla="*/ 47873 w 115228"/>
                <a:gd name="connsiteY4" fmla="*/ 320727 h 403715"/>
                <a:gd name="connsiteX5" fmla="*/ 114548 w 115228"/>
                <a:gd name="connsiteY5" fmla="*/ 228652 h 403715"/>
                <a:gd name="connsiteX6" fmla="*/ 82798 w 115228"/>
                <a:gd name="connsiteY6" fmla="*/ 263577 h 403715"/>
                <a:gd name="connsiteX7" fmla="*/ 89148 w 115228"/>
                <a:gd name="connsiteY7" fmla="*/ 215952 h 403715"/>
                <a:gd name="connsiteX8" fmla="*/ 111373 w 115228"/>
                <a:gd name="connsiteY8" fmla="*/ 52 h 4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28" h="403715">
                  <a:moveTo>
                    <a:pt x="111373" y="52"/>
                  </a:moveTo>
                  <a:cubicBezTo>
                    <a:pt x="111902" y="-3123"/>
                    <a:pt x="105552" y="139223"/>
                    <a:pt x="92323" y="196902"/>
                  </a:cubicBezTo>
                  <a:cubicBezTo>
                    <a:pt x="79094" y="254581"/>
                    <a:pt x="47344" y="311731"/>
                    <a:pt x="31998" y="346127"/>
                  </a:cubicBezTo>
                  <a:cubicBezTo>
                    <a:pt x="16652" y="380523"/>
                    <a:pt x="-2398" y="407510"/>
                    <a:pt x="248" y="403277"/>
                  </a:cubicBezTo>
                  <a:cubicBezTo>
                    <a:pt x="2894" y="399044"/>
                    <a:pt x="28823" y="349831"/>
                    <a:pt x="47873" y="320727"/>
                  </a:cubicBezTo>
                  <a:cubicBezTo>
                    <a:pt x="66923" y="291623"/>
                    <a:pt x="108727" y="238177"/>
                    <a:pt x="114548" y="228652"/>
                  </a:cubicBezTo>
                  <a:cubicBezTo>
                    <a:pt x="120369" y="219127"/>
                    <a:pt x="87031" y="265694"/>
                    <a:pt x="82798" y="263577"/>
                  </a:cubicBezTo>
                  <a:cubicBezTo>
                    <a:pt x="78565" y="261460"/>
                    <a:pt x="84385" y="255640"/>
                    <a:pt x="89148" y="215952"/>
                  </a:cubicBezTo>
                  <a:cubicBezTo>
                    <a:pt x="93910" y="176265"/>
                    <a:pt x="110844" y="3227"/>
                    <a:pt x="111373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C3D03829-F304-414A-14F4-BD727B531AA7}"/>
                </a:ext>
              </a:extLst>
            </p:cNvPr>
            <p:cNvSpPr/>
            <p:nvPr/>
          </p:nvSpPr>
          <p:spPr>
            <a:xfrm>
              <a:off x="6812763" y="6029319"/>
              <a:ext cx="96509" cy="549033"/>
            </a:xfrm>
            <a:custGeom>
              <a:avLst/>
              <a:gdLst>
                <a:gd name="connsiteX0" fmla="*/ 96037 w 96509"/>
                <a:gd name="connsiteY0" fmla="*/ 6 h 549033"/>
                <a:gd name="connsiteX1" fmla="*/ 86512 w 96509"/>
                <a:gd name="connsiteY1" fmla="*/ 212731 h 549033"/>
                <a:gd name="connsiteX2" fmla="*/ 7137 w 96509"/>
                <a:gd name="connsiteY2" fmla="*/ 533406 h 549033"/>
                <a:gd name="connsiteX3" fmla="*/ 13487 w 96509"/>
                <a:gd name="connsiteY3" fmla="*/ 476256 h 549033"/>
                <a:gd name="connsiteX4" fmla="*/ 92862 w 96509"/>
                <a:gd name="connsiteY4" fmla="*/ 276231 h 549033"/>
                <a:gd name="connsiteX5" fmla="*/ 76987 w 96509"/>
                <a:gd name="connsiteY5" fmla="*/ 320681 h 549033"/>
                <a:gd name="connsiteX6" fmla="*/ 92862 w 96509"/>
                <a:gd name="connsiteY6" fmla="*/ 219081 h 549033"/>
                <a:gd name="connsiteX7" fmla="*/ 96037 w 96509"/>
                <a:gd name="connsiteY7" fmla="*/ 6 h 54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509" h="549033">
                  <a:moveTo>
                    <a:pt x="96037" y="6"/>
                  </a:moveTo>
                  <a:cubicBezTo>
                    <a:pt x="94979" y="-1052"/>
                    <a:pt x="101329" y="123831"/>
                    <a:pt x="86512" y="212731"/>
                  </a:cubicBezTo>
                  <a:cubicBezTo>
                    <a:pt x="71695" y="301631"/>
                    <a:pt x="19308" y="489485"/>
                    <a:pt x="7137" y="533406"/>
                  </a:cubicBezTo>
                  <a:cubicBezTo>
                    <a:pt x="-5034" y="577327"/>
                    <a:pt x="-800" y="519118"/>
                    <a:pt x="13487" y="476256"/>
                  </a:cubicBezTo>
                  <a:cubicBezTo>
                    <a:pt x="27774" y="433394"/>
                    <a:pt x="82279" y="302160"/>
                    <a:pt x="92862" y="276231"/>
                  </a:cubicBezTo>
                  <a:cubicBezTo>
                    <a:pt x="103445" y="250302"/>
                    <a:pt x="76987" y="330206"/>
                    <a:pt x="76987" y="320681"/>
                  </a:cubicBezTo>
                  <a:cubicBezTo>
                    <a:pt x="76987" y="311156"/>
                    <a:pt x="90216" y="275702"/>
                    <a:pt x="92862" y="219081"/>
                  </a:cubicBezTo>
                  <a:cubicBezTo>
                    <a:pt x="95508" y="162460"/>
                    <a:pt x="97095" y="1064"/>
                    <a:pt x="960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2CC3D34C-0357-C443-7747-E19EBCE21AF1}"/>
                </a:ext>
              </a:extLst>
            </p:cNvPr>
            <p:cNvSpPr/>
            <p:nvPr/>
          </p:nvSpPr>
          <p:spPr>
            <a:xfrm>
              <a:off x="5997575" y="6559550"/>
              <a:ext cx="696839" cy="113498"/>
            </a:xfrm>
            <a:custGeom>
              <a:avLst/>
              <a:gdLst>
                <a:gd name="connsiteX0" fmla="*/ 0 w 696839"/>
                <a:gd name="connsiteY0" fmla="*/ 0 h 113498"/>
                <a:gd name="connsiteX1" fmla="*/ 349250 w 696839"/>
                <a:gd name="connsiteY1" fmla="*/ 92075 h 113498"/>
                <a:gd name="connsiteX2" fmla="*/ 311150 w 696839"/>
                <a:gd name="connsiteY2" fmla="*/ 92075 h 113498"/>
                <a:gd name="connsiteX3" fmla="*/ 498475 w 696839"/>
                <a:gd name="connsiteY3" fmla="*/ 66675 h 113498"/>
                <a:gd name="connsiteX4" fmla="*/ 692150 w 696839"/>
                <a:gd name="connsiteY4" fmla="*/ 25400 h 113498"/>
                <a:gd name="connsiteX5" fmla="*/ 641350 w 696839"/>
                <a:gd name="connsiteY5" fmla="*/ 41275 h 113498"/>
                <a:gd name="connsiteX6" fmla="*/ 371475 w 696839"/>
                <a:gd name="connsiteY6" fmla="*/ 111125 h 113498"/>
                <a:gd name="connsiteX7" fmla="*/ 304800 w 696839"/>
                <a:gd name="connsiteY7" fmla="*/ 98425 h 113498"/>
                <a:gd name="connsiteX8" fmla="*/ 323850 w 696839"/>
                <a:gd name="connsiteY8" fmla="*/ 104775 h 113498"/>
                <a:gd name="connsiteX9" fmla="*/ 0 w 696839"/>
                <a:gd name="connsiteY9" fmla="*/ 0 h 11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839" h="113498">
                  <a:moveTo>
                    <a:pt x="0" y="0"/>
                  </a:moveTo>
                  <a:lnTo>
                    <a:pt x="349250" y="92075"/>
                  </a:lnTo>
                  <a:cubicBezTo>
                    <a:pt x="401108" y="107421"/>
                    <a:pt x="286279" y="96308"/>
                    <a:pt x="311150" y="92075"/>
                  </a:cubicBezTo>
                  <a:cubicBezTo>
                    <a:pt x="336021" y="87842"/>
                    <a:pt x="434975" y="77788"/>
                    <a:pt x="498475" y="66675"/>
                  </a:cubicBezTo>
                  <a:cubicBezTo>
                    <a:pt x="561975" y="55563"/>
                    <a:pt x="668338" y="29633"/>
                    <a:pt x="692150" y="25400"/>
                  </a:cubicBezTo>
                  <a:cubicBezTo>
                    <a:pt x="715962" y="21167"/>
                    <a:pt x="641350" y="41275"/>
                    <a:pt x="641350" y="41275"/>
                  </a:cubicBezTo>
                  <a:cubicBezTo>
                    <a:pt x="587904" y="55562"/>
                    <a:pt x="427567" y="101600"/>
                    <a:pt x="371475" y="111125"/>
                  </a:cubicBezTo>
                  <a:cubicBezTo>
                    <a:pt x="315383" y="120650"/>
                    <a:pt x="304800" y="98425"/>
                    <a:pt x="304800" y="98425"/>
                  </a:cubicBezTo>
                  <a:cubicBezTo>
                    <a:pt x="296863" y="97367"/>
                    <a:pt x="323850" y="104775"/>
                    <a:pt x="323850" y="1047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E3FB7AE-E9DA-BF81-5474-FCBD4F167695}"/>
                </a:ext>
              </a:extLst>
            </p:cNvPr>
            <p:cNvSpPr/>
            <p:nvPr/>
          </p:nvSpPr>
          <p:spPr>
            <a:xfrm>
              <a:off x="5066674" y="6308193"/>
              <a:ext cx="1160546" cy="533854"/>
            </a:xfrm>
            <a:custGeom>
              <a:avLst/>
              <a:gdLst>
                <a:gd name="connsiteX0" fmla="*/ 626 w 1160546"/>
                <a:gd name="connsiteY0" fmla="*/ 532 h 533854"/>
                <a:gd name="connsiteX1" fmla="*/ 568951 w 1160546"/>
                <a:gd name="connsiteY1" fmla="*/ 292632 h 533854"/>
                <a:gd name="connsiteX2" fmla="*/ 530851 w 1160546"/>
                <a:gd name="connsiteY2" fmla="*/ 248182 h 533854"/>
                <a:gd name="connsiteX3" fmla="*/ 899151 w 1160546"/>
                <a:gd name="connsiteY3" fmla="*/ 451382 h 533854"/>
                <a:gd name="connsiteX4" fmla="*/ 1042026 w 1160546"/>
                <a:gd name="connsiteY4" fmla="*/ 499007 h 533854"/>
                <a:gd name="connsiteX5" fmla="*/ 915026 w 1160546"/>
                <a:gd name="connsiteY5" fmla="*/ 445032 h 533854"/>
                <a:gd name="connsiteX6" fmla="*/ 1159501 w 1160546"/>
                <a:gd name="connsiteY6" fmla="*/ 527582 h 533854"/>
                <a:gd name="connsiteX7" fmla="*/ 972176 w 1160546"/>
                <a:gd name="connsiteY7" fmla="*/ 489482 h 533854"/>
                <a:gd name="connsiteX8" fmla="*/ 308601 w 1160546"/>
                <a:gd name="connsiteY8" fmla="*/ 184682 h 533854"/>
                <a:gd name="connsiteX9" fmla="*/ 454651 w 1160546"/>
                <a:gd name="connsiteY9" fmla="*/ 219607 h 533854"/>
                <a:gd name="connsiteX10" fmla="*/ 626 w 1160546"/>
                <a:gd name="connsiteY10" fmla="*/ 532 h 53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546" h="533854">
                  <a:moveTo>
                    <a:pt x="626" y="532"/>
                  </a:moveTo>
                  <a:cubicBezTo>
                    <a:pt x="19676" y="12703"/>
                    <a:pt x="480580" y="251357"/>
                    <a:pt x="568951" y="292632"/>
                  </a:cubicBezTo>
                  <a:cubicBezTo>
                    <a:pt x="657322" y="333907"/>
                    <a:pt x="475818" y="221724"/>
                    <a:pt x="530851" y="248182"/>
                  </a:cubicBezTo>
                  <a:cubicBezTo>
                    <a:pt x="585884" y="274640"/>
                    <a:pt x="813955" y="409578"/>
                    <a:pt x="899151" y="451382"/>
                  </a:cubicBezTo>
                  <a:cubicBezTo>
                    <a:pt x="984347" y="493186"/>
                    <a:pt x="1039380" y="500065"/>
                    <a:pt x="1042026" y="499007"/>
                  </a:cubicBezTo>
                  <a:cubicBezTo>
                    <a:pt x="1044672" y="497949"/>
                    <a:pt x="895447" y="440270"/>
                    <a:pt x="915026" y="445032"/>
                  </a:cubicBezTo>
                  <a:cubicBezTo>
                    <a:pt x="934605" y="449794"/>
                    <a:pt x="1149976" y="520174"/>
                    <a:pt x="1159501" y="527582"/>
                  </a:cubicBezTo>
                  <a:cubicBezTo>
                    <a:pt x="1169026" y="534990"/>
                    <a:pt x="1113993" y="546632"/>
                    <a:pt x="972176" y="489482"/>
                  </a:cubicBezTo>
                  <a:cubicBezTo>
                    <a:pt x="830359" y="432332"/>
                    <a:pt x="394855" y="229661"/>
                    <a:pt x="308601" y="184682"/>
                  </a:cubicBezTo>
                  <a:cubicBezTo>
                    <a:pt x="222347" y="139703"/>
                    <a:pt x="506509" y="250828"/>
                    <a:pt x="454651" y="219607"/>
                  </a:cubicBezTo>
                  <a:cubicBezTo>
                    <a:pt x="402793" y="188386"/>
                    <a:pt x="-18424" y="-11639"/>
                    <a:pt x="626" y="5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429E73F-491B-3E96-A208-AD07A61A5AE1}"/>
                </a:ext>
              </a:extLst>
            </p:cNvPr>
            <p:cNvSpPr/>
            <p:nvPr/>
          </p:nvSpPr>
          <p:spPr>
            <a:xfrm>
              <a:off x="4565485" y="5705371"/>
              <a:ext cx="627288" cy="683435"/>
            </a:xfrm>
            <a:custGeom>
              <a:avLst/>
              <a:gdLst>
                <a:gd name="connsiteX0" fmla="*/ 165 w 627288"/>
                <a:gd name="connsiteY0" fmla="*/ 104 h 683435"/>
                <a:gd name="connsiteX1" fmla="*/ 101765 w 627288"/>
                <a:gd name="connsiteY1" fmla="*/ 327129 h 683435"/>
                <a:gd name="connsiteX2" fmla="*/ 98590 w 627288"/>
                <a:gd name="connsiteY2" fmla="*/ 298554 h 683435"/>
                <a:gd name="connsiteX3" fmla="*/ 409740 w 627288"/>
                <a:gd name="connsiteY3" fmla="*/ 577954 h 683435"/>
                <a:gd name="connsiteX4" fmla="*/ 368465 w 627288"/>
                <a:gd name="connsiteY4" fmla="*/ 501754 h 683435"/>
                <a:gd name="connsiteX5" fmla="*/ 625640 w 627288"/>
                <a:gd name="connsiteY5" fmla="*/ 682729 h 683435"/>
                <a:gd name="connsiteX6" fmla="*/ 463715 w 627288"/>
                <a:gd name="connsiteY6" fmla="*/ 555729 h 683435"/>
                <a:gd name="connsiteX7" fmla="*/ 171615 w 627288"/>
                <a:gd name="connsiteY7" fmla="*/ 339829 h 683435"/>
                <a:gd name="connsiteX8" fmla="*/ 79540 w 627288"/>
                <a:gd name="connsiteY8" fmla="*/ 292204 h 683435"/>
                <a:gd name="connsiteX9" fmla="*/ 165 w 627288"/>
                <a:gd name="connsiteY9" fmla="*/ 104 h 68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288" h="683435">
                  <a:moveTo>
                    <a:pt x="165" y="104"/>
                  </a:moveTo>
                  <a:cubicBezTo>
                    <a:pt x="3869" y="5925"/>
                    <a:pt x="85361" y="277387"/>
                    <a:pt x="101765" y="327129"/>
                  </a:cubicBezTo>
                  <a:cubicBezTo>
                    <a:pt x="118169" y="376871"/>
                    <a:pt x="47261" y="256750"/>
                    <a:pt x="98590" y="298554"/>
                  </a:cubicBezTo>
                  <a:cubicBezTo>
                    <a:pt x="149919" y="340358"/>
                    <a:pt x="364761" y="544087"/>
                    <a:pt x="409740" y="577954"/>
                  </a:cubicBezTo>
                  <a:cubicBezTo>
                    <a:pt x="454719" y="611821"/>
                    <a:pt x="332482" y="484292"/>
                    <a:pt x="368465" y="501754"/>
                  </a:cubicBezTo>
                  <a:cubicBezTo>
                    <a:pt x="404448" y="519216"/>
                    <a:pt x="609765" y="673733"/>
                    <a:pt x="625640" y="682729"/>
                  </a:cubicBezTo>
                  <a:cubicBezTo>
                    <a:pt x="641515" y="691725"/>
                    <a:pt x="539386" y="612879"/>
                    <a:pt x="463715" y="555729"/>
                  </a:cubicBezTo>
                  <a:cubicBezTo>
                    <a:pt x="388044" y="498579"/>
                    <a:pt x="235644" y="383750"/>
                    <a:pt x="171615" y="339829"/>
                  </a:cubicBezTo>
                  <a:cubicBezTo>
                    <a:pt x="107586" y="295908"/>
                    <a:pt x="103353" y="352000"/>
                    <a:pt x="79540" y="292204"/>
                  </a:cubicBezTo>
                  <a:cubicBezTo>
                    <a:pt x="55728" y="232408"/>
                    <a:pt x="-3539" y="-5717"/>
                    <a:pt x="165" y="1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9633F8FC-71AF-5585-4EB6-2D3DBC776405}"/>
                </a:ext>
              </a:extLst>
            </p:cNvPr>
            <p:cNvSpPr/>
            <p:nvPr/>
          </p:nvSpPr>
          <p:spPr>
            <a:xfrm>
              <a:off x="5130616" y="5008822"/>
              <a:ext cx="578219" cy="458638"/>
            </a:xfrm>
            <a:custGeom>
              <a:avLst/>
              <a:gdLst>
                <a:gd name="connsiteX0" fmla="*/ 184 w 578219"/>
                <a:gd name="connsiteY0" fmla="*/ 1328 h 458638"/>
                <a:gd name="connsiteX1" fmla="*/ 247834 w 578219"/>
                <a:gd name="connsiteY1" fmla="*/ 42603 h 458638"/>
                <a:gd name="connsiteX2" fmla="*/ 400234 w 578219"/>
                <a:gd name="connsiteY2" fmla="*/ 204528 h 458638"/>
                <a:gd name="connsiteX3" fmla="*/ 397059 w 578219"/>
                <a:gd name="connsiteY3" fmla="*/ 179128 h 458638"/>
                <a:gd name="connsiteX4" fmla="*/ 574859 w 578219"/>
                <a:gd name="connsiteY4" fmla="*/ 452178 h 458638"/>
                <a:gd name="connsiteX5" fmla="*/ 505009 w 578219"/>
                <a:gd name="connsiteY5" fmla="*/ 360103 h 458638"/>
                <a:gd name="connsiteX6" fmla="*/ 400234 w 578219"/>
                <a:gd name="connsiteY6" fmla="*/ 217228 h 458638"/>
                <a:gd name="connsiteX7" fmla="*/ 349434 w 578219"/>
                <a:gd name="connsiteY7" fmla="*/ 141028 h 458638"/>
                <a:gd name="connsiteX8" fmla="*/ 289109 w 578219"/>
                <a:gd name="connsiteY8" fmla="*/ 77528 h 458638"/>
                <a:gd name="connsiteX9" fmla="*/ 184 w 578219"/>
                <a:gd name="connsiteY9" fmla="*/ 1328 h 45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219" h="458638">
                  <a:moveTo>
                    <a:pt x="184" y="1328"/>
                  </a:moveTo>
                  <a:cubicBezTo>
                    <a:pt x="-6695" y="-4493"/>
                    <a:pt x="181159" y="8736"/>
                    <a:pt x="247834" y="42603"/>
                  </a:cubicBezTo>
                  <a:cubicBezTo>
                    <a:pt x="314509" y="76470"/>
                    <a:pt x="375363" y="181774"/>
                    <a:pt x="400234" y="204528"/>
                  </a:cubicBezTo>
                  <a:cubicBezTo>
                    <a:pt x="425105" y="227282"/>
                    <a:pt x="367955" y="137853"/>
                    <a:pt x="397059" y="179128"/>
                  </a:cubicBezTo>
                  <a:cubicBezTo>
                    <a:pt x="426163" y="220403"/>
                    <a:pt x="556867" y="422016"/>
                    <a:pt x="574859" y="452178"/>
                  </a:cubicBezTo>
                  <a:cubicBezTo>
                    <a:pt x="592851" y="482340"/>
                    <a:pt x="534113" y="399261"/>
                    <a:pt x="505009" y="360103"/>
                  </a:cubicBezTo>
                  <a:cubicBezTo>
                    <a:pt x="475905" y="320945"/>
                    <a:pt x="426163" y="253741"/>
                    <a:pt x="400234" y="217228"/>
                  </a:cubicBezTo>
                  <a:cubicBezTo>
                    <a:pt x="374305" y="180715"/>
                    <a:pt x="367955" y="164311"/>
                    <a:pt x="349434" y="141028"/>
                  </a:cubicBezTo>
                  <a:cubicBezTo>
                    <a:pt x="330913" y="117745"/>
                    <a:pt x="344142" y="104515"/>
                    <a:pt x="289109" y="77528"/>
                  </a:cubicBezTo>
                  <a:cubicBezTo>
                    <a:pt x="234076" y="50541"/>
                    <a:pt x="7063" y="7149"/>
                    <a:pt x="184" y="132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28D64299-4208-400F-F2DE-898CA62E90D5}"/>
                </a:ext>
              </a:extLst>
            </p:cNvPr>
            <p:cNvSpPr/>
            <p:nvPr/>
          </p:nvSpPr>
          <p:spPr>
            <a:xfrm>
              <a:off x="4917827" y="5241440"/>
              <a:ext cx="563584" cy="571514"/>
            </a:xfrm>
            <a:custGeom>
              <a:avLst/>
              <a:gdLst>
                <a:gd name="connsiteX0" fmla="*/ 248 w 563584"/>
                <a:gd name="connsiteY0" fmla="*/ 485 h 571514"/>
                <a:gd name="connsiteX1" fmla="*/ 305048 w 563584"/>
                <a:gd name="connsiteY1" fmla="*/ 102085 h 571514"/>
                <a:gd name="connsiteX2" fmla="*/ 457448 w 563584"/>
                <a:gd name="connsiteY2" fmla="*/ 305285 h 571514"/>
                <a:gd name="connsiteX3" fmla="*/ 454273 w 563584"/>
                <a:gd name="connsiteY3" fmla="*/ 251310 h 571514"/>
                <a:gd name="connsiteX4" fmla="*/ 562223 w 563584"/>
                <a:gd name="connsiteY4" fmla="*/ 565635 h 571514"/>
                <a:gd name="connsiteX5" fmla="*/ 508248 w 563584"/>
                <a:gd name="connsiteY5" fmla="*/ 438635 h 571514"/>
                <a:gd name="connsiteX6" fmla="*/ 409823 w 563584"/>
                <a:gd name="connsiteY6" fmla="*/ 219560 h 571514"/>
                <a:gd name="connsiteX7" fmla="*/ 359023 w 563584"/>
                <a:gd name="connsiteY7" fmla="*/ 140185 h 571514"/>
                <a:gd name="connsiteX8" fmla="*/ 248 w 563584"/>
                <a:gd name="connsiteY8" fmla="*/ 485 h 57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584" h="571514">
                  <a:moveTo>
                    <a:pt x="248" y="485"/>
                  </a:moveTo>
                  <a:cubicBezTo>
                    <a:pt x="-8748" y="-5865"/>
                    <a:pt x="228848" y="51285"/>
                    <a:pt x="305048" y="102085"/>
                  </a:cubicBezTo>
                  <a:cubicBezTo>
                    <a:pt x="381248" y="152885"/>
                    <a:pt x="432577" y="280414"/>
                    <a:pt x="457448" y="305285"/>
                  </a:cubicBezTo>
                  <a:cubicBezTo>
                    <a:pt x="482319" y="330156"/>
                    <a:pt x="436811" y="207918"/>
                    <a:pt x="454273" y="251310"/>
                  </a:cubicBezTo>
                  <a:cubicBezTo>
                    <a:pt x="471735" y="294702"/>
                    <a:pt x="553227" y="534414"/>
                    <a:pt x="562223" y="565635"/>
                  </a:cubicBezTo>
                  <a:cubicBezTo>
                    <a:pt x="571219" y="596856"/>
                    <a:pt x="533648" y="496314"/>
                    <a:pt x="508248" y="438635"/>
                  </a:cubicBezTo>
                  <a:cubicBezTo>
                    <a:pt x="482848" y="380956"/>
                    <a:pt x="434694" y="269302"/>
                    <a:pt x="409823" y="219560"/>
                  </a:cubicBezTo>
                  <a:cubicBezTo>
                    <a:pt x="384952" y="169818"/>
                    <a:pt x="429931" y="176697"/>
                    <a:pt x="359023" y="140185"/>
                  </a:cubicBezTo>
                  <a:cubicBezTo>
                    <a:pt x="288115" y="103673"/>
                    <a:pt x="9244" y="6835"/>
                    <a:pt x="248" y="48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97F8E5E4-0598-1940-501A-322E181170EF}"/>
                </a:ext>
              </a:extLst>
            </p:cNvPr>
            <p:cNvSpPr/>
            <p:nvPr/>
          </p:nvSpPr>
          <p:spPr>
            <a:xfrm>
              <a:off x="5828169" y="4796869"/>
              <a:ext cx="71054" cy="289859"/>
            </a:xfrm>
            <a:custGeom>
              <a:avLst/>
              <a:gdLst>
                <a:gd name="connsiteX0" fmla="*/ 70981 w 71054"/>
                <a:gd name="connsiteY0" fmla="*/ 556 h 289859"/>
                <a:gd name="connsiteX1" fmla="*/ 23356 w 71054"/>
                <a:gd name="connsiteY1" fmla="*/ 118031 h 289859"/>
                <a:gd name="connsiteX2" fmla="*/ 39231 w 71054"/>
                <a:gd name="connsiteY2" fmla="*/ 143431 h 289859"/>
                <a:gd name="connsiteX3" fmla="*/ 1131 w 71054"/>
                <a:gd name="connsiteY3" fmla="*/ 289481 h 289859"/>
                <a:gd name="connsiteX4" fmla="*/ 10656 w 71054"/>
                <a:gd name="connsiteY4" fmla="*/ 184706 h 289859"/>
                <a:gd name="connsiteX5" fmla="*/ 17006 w 71054"/>
                <a:gd name="connsiteY5" fmla="*/ 152956 h 289859"/>
                <a:gd name="connsiteX6" fmla="*/ 10656 w 71054"/>
                <a:gd name="connsiteY6" fmla="*/ 172006 h 289859"/>
                <a:gd name="connsiteX7" fmla="*/ 70981 w 71054"/>
                <a:gd name="connsiteY7" fmla="*/ 556 h 2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4" h="289859">
                  <a:moveTo>
                    <a:pt x="70981" y="556"/>
                  </a:moveTo>
                  <a:cubicBezTo>
                    <a:pt x="73098" y="-8440"/>
                    <a:pt x="28648" y="94218"/>
                    <a:pt x="23356" y="118031"/>
                  </a:cubicBezTo>
                  <a:cubicBezTo>
                    <a:pt x="18064" y="141844"/>
                    <a:pt x="42935" y="114856"/>
                    <a:pt x="39231" y="143431"/>
                  </a:cubicBezTo>
                  <a:cubicBezTo>
                    <a:pt x="35527" y="172006"/>
                    <a:pt x="5893" y="282602"/>
                    <a:pt x="1131" y="289481"/>
                  </a:cubicBezTo>
                  <a:cubicBezTo>
                    <a:pt x="-3631" y="296360"/>
                    <a:pt x="8010" y="207460"/>
                    <a:pt x="10656" y="184706"/>
                  </a:cubicBezTo>
                  <a:cubicBezTo>
                    <a:pt x="13302" y="161952"/>
                    <a:pt x="17006" y="152956"/>
                    <a:pt x="17006" y="152956"/>
                  </a:cubicBezTo>
                  <a:cubicBezTo>
                    <a:pt x="17006" y="150839"/>
                    <a:pt x="1660" y="193173"/>
                    <a:pt x="10656" y="172006"/>
                  </a:cubicBezTo>
                  <a:cubicBezTo>
                    <a:pt x="19652" y="150839"/>
                    <a:pt x="68864" y="9552"/>
                    <a:pt x="70981" y="5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F3532C1D-4DA6-7A85-7E5E-99A3226FA30A}"/>
                </a:ext>
              </a:extLst>
            </p:cNvPr>
            <p:cNvSpPr/>
            <p:nvPr/>
          </p:nvSpPr>
          <p:spPr>
            <a:xfrm>
              <a:off x="5552116" y="5807055"/>
              <a:ext cx="156535" cy="542716"/>
            </a:xfrm>
            <a:custGeom>
              <a:avLst/>
              <a:gdLst>
                <a:gd name="connsiteX0" fmla="*/ 156534 w 156535"/>
                <a:gd name="connsiteY0" fmla="*/ 20 h 542716"/>
                <a:gd name="connsiteX1" fmla="*/ 20009 w 156535"/>
                <a:gd name="connsiteY1" fmla="*/ 228620 h 542716"/>
                <a:gd name="connsiteX2" fmla="*/ 32709 w 156535"/>
                <a:gd name="connsiteY2" fmla="*/ 400070 h 542716"/>
                <a:gd name="connsiteX3" fmla="*/ 29534 w 156535"/>
                <a:gd name="connsiteY3" fmla="*/ 349270 h 542716"/>
                <a:gd name="connsiteX4" fmla="*/ 108909 w 156535"/>
                <a:gd name="connsiteY4" fmla="*/ 536595 h 542716"/>
                <a:gd name="connsiteX5" fmla="*/ 77159 w 156535"/>
                <a:gd name="connsiteY5" fmla="*/ 476270 h 542716"/>
                <a:gd name="connsiteX6" fmla="*/ 7309 w 156535"/>
                <a:gd name="connsiteY6" fmla="*/ 269895 h 542716"/>
                <a:gd name="connsiteX7" fmla="*/ 16834 w 156535"/>
                <a:gd name="connsiteY7" fmla="*/ 241320 h 542716"/>
                <a:gd name="connsiteX8" fmla="*/ 156534 w 156535"/>
                <a:gd name="connsiteY8" fmla="*/ 20 h 5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35" h="542716">
                  <a:moveTo>
                    <a:pt x="156534" y="20"/>
                  </a:moveTo>
                  <a:cubicBezTo>
                    <a:pt x="157063" y="-2097"/>
                    <a:pt x="40646" y="161945"/>
                    <a:pt x="20009" y="228620"/>
                  </a:cubicBezTo>
                  <a:cubicBezTo>
                    <a:pt x="-628" y="295295"/>
                    <a:pt x="31121" y="379962"/>
                    <a:pt x="32709" y="400070"/>
                  </a:cubicBezTo>
                  <a:cubicBezTo>
                    <a:pt x="34296" y="420178"/>
                    <a:pt x="16834" y="326516"/>
                    <a:pt x="29534" y="349270"/>
                  </a:cubicBezTo>
                  <a:cubicBezTo>
                    <a:pt x="42234" y="372024"/>
                    <a:pt x="100971" y="515428"/>
                    <a:pt x="108909" y="536595"/>
                  </a:cubicBezTo>
                  <a:cubicBezTo>
                    <a:pt x="116846" y="557762"/>
                    <a:pt x="94092" y="520720"/>
                    <a:pt x="77159" y="476270"/>
                  </a:cubicBezTo>
                  <a:cubicBezTo>
                    <a:pt x="60226" y="431820"/>
                    <a:pt x="17363" y="309053"/>
                    <a:pt x="7309" y="269895"/>
                  </a:cubicBezTo>
                  <a:cubicBezTo>
                    <a:pt x="-2745" y="230737"/>
                    <a:pt x="-4862" y="283124"/>
                    <a:pt x="16834" y="241320"/>
                  </a:cubicBezTo>
                  <a:cubicBezTo>
                    <a:pt x="38530" y="199516"/>
                    <a:pt x="156005" y="2137"/>
                    <a:pt x="156534" y="2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8D1DE97-89BE-4D43-63A2-08280FAEE575}"/>
                </a:ext>
              </a:extLst>
            </p:cNvPr>
            <p:cNvSpPr/>
            <p:nvPr/>
          </p:nvSpPr>
          <p:spPr>
            <a:xfrm>
              <a:off x="5966977" y="5533990"/>
              <a:ext cx="355148" cy="396337"/>
            </a:xfrm>
            <a:custGeom>
              <a:avLst/>
              <a:gdLst>
                <a:gd name="connsiteX0" fmla="*/ 179823 w 355148"/>
                <a:gd name="connsiteY0" fmla="*/ 35 h 396337"/>
                <a:gd name="connsiteX1" fmla="*/ 354448 w 355148"/>
                <a:gd name="connsiteY1" fmla="*/ 76235 h 396337"/>
                <a:gd name="connsiteX2" fmla="*/ 243323 w 355148"/>
                <a:gd name="connsiteY2" fmla="*/ 155610 h 396337"/>
                <a:gd name="connsiteX3" fmla="*/ 300473 w 355148"/>
                <a:gd name="connsiteY3" fmla="*/ 174660 h 396337"/>
                <a:gd name="connsiteX4" fmla="*/ 211573 w 355148"/>
                <a:gd name="connsiteY4" fmla="*/ 228635 h 396337"/>
                <a:gd name="connsiteX5" fmla="*/ 8373 w 355148"/>
                <a:gd name="connsiteY5" fmla="*/ 390560 h 396337"/>
                <a:gd name="connsiteX6" fmla="*/ 68698 w 355148"/>
                <a:gd name="connsiteY6" fmla="*/ 342935 h 396337"/>
                <a:gd name="connsiteX7" fmla="*/ 338573 w 355148"/>
                <a:gd name="connsiteY7" fmla="*/ 177835 h 396337"/>
                <a:gd name="connsiteX8" fmla="*/ 224273 w 355148"/>
                <a:gd name="connsiteY8" fmla="*/ 203235 h 396337"/>
                <a:gd name="connsiteX9" fmla="*/ 294123 w 355148"/>
                <a:gd name="connsiteY9" fmla="*/ 136560 h 396337"/>
                <a:gd name="connsiteX10" fmla="*/ 329048 w 355148"/>
                <a:gd name="connsiteY10" fmla="*/ 85760 h 396337"/>
                <a:gd name="connsiteX11" fmla="*/ 179823 w 355148"/>
                <a:gd name="connsiteY11" fmla="*/ 35 h 39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148" h="396337">
                  <a:moveTo>
                    <a:pt x="179823" y="35"/>
                  </a:moveTo>
                  <a:cubicBezTo>
                    <a:pt x="184056" y="-1552"/>
                    <a:pt x="343865" y="50306"/>
                    <a:pt x="354448" y="76235"/>
                  </a:cubicBezTo>
                  <a:cubicBezTo>
                    <a:pt x="365031" y="102164"/>
                    <a:pt x="252319" y="139206"/>
                    <a:pt x="243323" y="155610"/>
                  </a:cubicBezTo>
                  <a:cubicBezTo>
                    <a:pt x="234327" y="172014"/>
                    <a:pt x="305765" y="162489"/>
                    <a:pt x="300473" y="174660"/>
                  </a:cubicBezTo>
                  <a:cubicBezTo>
                    <a:pt x="295181" y="186831"/>
                    <a:pt x="260256" y="192652"/>
                    <a:pt x="211573" y="228635"/>
                  </a:cubicBezTo>
                  <a:cubicBezTo>
                    <a:pt x="162890" y="264618"/>
                    <a:pt x="32185" y="371510"/>
                    <a:pt x="8373" y="390560"/>
                  </a:cubicBezTo>
                  <a:cubicBezTo>
                    <a:pt x="-15439" y="409610"/>
                    <a:pt x="13665" y="378389"/>
                    <a:pt x="68698" y="342935"/>
                  </a:cubicBezTo>
                  <a:cubicBezTo>
                    <a:pt x="123731" y="307481"/>
                    <a:pt x="312644" y="201118"/>
                    <a:pt x="338573" y="177835"/>
                  </a:cubicBezTo>
                  <a:cubicBezTo>
                    <a:pt x="364502" y="154552"/>
                    <a:pt x="231681" y="210114"/>
                    <a:pt x="224273" y="203235"/>
                  </a:cubicBezTo>
                  <a:cubicBezTo>
                    <a:pt x="216865" y="196356"/>
                    <a:pt x="276661" y="156139"/>
                    <a:pt x="294123" y="136560"/>
                  </a:cubicBezTo>
                  <a:cubicBezTo>
                    <a:pt x="311585" y="116981"/>
                    <a:pt x="341748" y="105868"/>
                    <a:pt x="329048" y="85760"/>
                  </a:cubicBezTo>
                  <a:cubicBezTo>
                    <a:pt x="316348" y="65652"/>
                    <a:pt x="175590" y="1622"/>
                    <a:pt x="179823" y="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CB0ABB41-9915-5DEA-6108-7C0B04EF97A7}"/>
                </a:ext>
              </a:extLst>
            </p:cNvPr>
            <p:cNvSpPr/>
            <p:nvPr/>
          </p:nvSpPr>
          <p:spPr>
            <a:xfrm>
              <a:off x="6586714" y="5461000"/>
              <a:ext cx="33743" cy="252096"/>
            </a:xfrm>
            <a:custGeom>
              <a:avLst/>
              <a:gdLst>
                <a:gd name="connsiteX0" fmla="*/ 10936 w 33743"/>
                <a:gd name="connsiteY0" fmla="*/ 0 h 252096"/>
                <a:gd name="connsiteX1" fmla="*/ 10936 w 33743"/>
                <a:gd name="connsiteY1" fmla="*/ 104775 h 252096"/>
                <a:gd name="connsiteX2" fmla="*/ 1411 w 33743"/>
                <a:gd name="connsiteY2" fmla="*/ 142875 h 252096"/>
                <a:gd name="connsiteX3" fmla="*/ 17286 w 33743"/>
                <a:gd name="connsiteY3" fmla="*/ 203200 h 252096"/>
                <a:gd name="connsiteX4" fmla="*/ 1411 w 33743"/>
                <a:gd name="connsiteY4" fmla="*/ 171450 h 252096"/>
                <a:gd name="connsiteX5" fmla="*/ 33161 w 33743"/>
                <a:gd name="connsiteY5" fmla="*/ 250825 h 252096"/>
                <a:gd name="connsiteX6" fmla="*/ 20461 w 33743"/>
                <a:gd name="connsiteY6" fmla="*/ 212725 h 252096"/>
                <a:gd name="connsiteX7" fmla="*/ 1411 w 33743"/>
                <a:gd name="connsiteY7" fmla="*/ 114300 h 252096"/>
                <a:gd name="connsiteX8" fmla="*/ 1411 w 33743"/>
                <a:gd name="connsiteY8" fmla="*/ 139700 h 252096"/>
                <a:gd name="connsiteX9" fmla="*/ 10936 w 33743"/>
                <a:gd name="connsiteY9" fmla="*/ 0 h 2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43" h="252096">
                  <a:moveTo>
                    <a:pt x="10936" y="0"/>
                  </a:moveTo>
                  <a:cubicBezTo>
                    <a:pt x="11730" y="40481"/>
                    <a:pt x="12524" y="80962"/>
                    <a:pt x="10936" y="104775"/>
                  </a:cubicBezTo>
                  <a:cubicBezTo>
                    <a:pt x="9348" y="128588"/>
                    <a:pt x="353" y="126471"/>
                    <a:pt x="1411" y="142875"/>
                  </a:cubicBezTo>
                  <a:cubicBezTo>
                    <a:pt x="2469" y="159279"/>
                    <a:pt x="17286" y="198438"/>
                    <a:pt x="17286" y="203200"/>
                  </a:cubicBezTo>
                  <a:cubicBezTo>
                    <a:pt x="17286" y="207962"/>
                    <a:pt x="-1235" y="163513"/>
                    <a:pt x="1411" y="171450"/>
                  </a:cubicBezTo>
                  <a:cubicBezTo>
                    <a:pt x="4057" y="179387"/>
                    <a:pt x="29986" y="243946"/>
                    <a:pt x="33161" y="250825"/>
                  </a:cubicBezTo>
                  <a:cubicBezTo>
                    <a:pt x="36336" y="257704"/>
                    <a:pt x="25753" y="235479"/>
                    <a:pt x="20461" y="212725"/>
                  </a:cubicBezTo>
                  <a:cubicBezTo>
                    <a:pt x="15169" y="189971"/>
                    <a:pt x="4586" y="126471"/>
                    <a:pt x="1411" y="114300"/>
                  </a:cubicBezTo>
                  <a:cubicBezTo>
                    <a:pt x="-1764" y="102129"/>
                    <a:pt x="1411" y="139700"/>
                    <a:pt x="1411" y="139700"/>
                  </a:cubicBezTo>
                  <a:lnTo>
                    <a:pt x="109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96F1EE56-A155-4170-78C5-39E9C55C8C34}"/>
                </a:ext>
              </a:extLst>
            </p:cNvPr>
            <p:cNvSpPr/>
            <p:nvPr/>
          </p:nvSpPr>
          <p:spPr>
            <a:xfrm>
              <a:off x="5768923" y="5808946"/>
              <a:ext cx="691325" cy="242814"/>
            </a:xfrm>
            <a:custGeom>
              <a:avLst/>
              <a:gdLst>
                <a:gd name="connsiteX0" fmla="*/ 52 w 691325"/>
                <a:gd name="connsiteY0" fmla="*/ 242604 h 242814"/>
                <a:gd name="connsiteX1" fmla="*/ 254052 w 691325"/>
                <a:gd name="connsiteY1" fmla="*/ 172754 h 242814"/>
                <a:gd name="connsiteX2" fmla="*/ 387402 w 691325"/>
                <a:gd name="connsiteY2" fmla="*/ 77504 h 242814"/>
                <a:gd name="connsiteX3" fmla="*/ 317552 w 691325"/>
                <a:gd name="connsiteY3" fmla="*/ 96554 h 242814"/>
                <a:gd name="connsiteX4" fmla="*/ 527102 w 691325"/>
                <a:gd name="connsiteY4" fmla="*/ 4479 h 242814"/>
                <a:gd name="connsiteX5" fmla="*/ 689027 w 691325"/>
                <a:gd name="connsiteY5" fmla="*/ 14004 h 242814"/>
                <a:gd name="connsiteX6" fmla="*/ 606477 w 691325"/>
                <a:gd name="connsiteY6" fmla="*/ 10829 h 242814"/>
                <a:gd name="connsiteX7" fmla="*/ 390577 w 691325"/>
                <a:gd name="connsiteY7" fmla="*/ 52104 h 242814"/>
                <a:gd name="connsiteX8" fmla="*/ 495352 w 691325"/>
                <a:gd name="connsiteY8" fmla="*/ 29879 h 242814"/>
                <a:gd name="connsiteX9" fmla="*/ 346127 w 691325"/>
                <a:gd name="connsiteY9" fmla="*/ 109254 h 242814"/>
                <a:gd name="connsiteX10" fmla="*/ 276277 w 691325"/>
                <a:gd name="connsiteY10" fmla="*/ 150529 h 242814"/>
                <a:gd name="connsiteX11" fmla="*/ 52 w 691325"/>
                <a:gd name="connsiteY11" fmla="*/ 242604 h 24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1325" h="242814">
                  <a:moveTo>
                    <a:pt x="52" y="242604"/>
                  </a:moveTo>
                  <a:cubicBezTo>
                    <a:pt x="-3652" y="246308"/>
                    <a:pt x="189494" y="200271"/>
                    <a:pt x="254052" y="172754"/>
                  </a:cubicBezTo>
                  <a:cubicBezTo>
                    <a:pt x="318610" y="145237"/>
                    <a:pt x="376819" y="90204"/>
                    <a:pt x="387402" y="77504"/>
                  </a:cubicBezTo>
                  <a:cubicBezTo>
                    <a:pt x="397985" y="64804"/>
                    <a:pt x="294269" y="108725"/>
                    <a:pt x="317552" y="96554"/>
                  </a:cubicBezTo>
                  <a:cubicBezTo>
                    <a:pt x="340835" y="84383"/>
                    <a:pt x="465190" y="18237"/>
                    <a:pt x="527102" y="4479"/>
                  </a:cubicBezTo>
                  <a:cubicBezTo>
                    <a:pt x="589014" y="-9279"/>
                    <a:pt x="675798" y="12946"/>
                    <a:pt x="689027" y="14004"/>
                  </a:cubicBezTo>
                  <a:cubicBezTo>
                    <a:pt x="702256" y="15062"/>
                    <a:pt x="656219" y="4479"/>
                    <a:pt x="606477" y="10829"/>
                  </a:cubicBezTo>
                  <a:cubicBezTo>
                    <a:pt x="556735" y="17179"/>
                    <a:pt x="409098" y="48929"/>
                    <a:pt x="390577" y="52104"/>
                  </a:cubicBezTo>
                  <a:cubicBezTo>
                    <a:pt x="372056" y="55279"/>
                    <a:pt x="502760" y="20354"/>
                    <a:pt x="495352" y="29879"/>
                  </a:cubicBezTo>
                  <a:cubicBezTo>
                    <a:pt x="487944" y="39404"/>
                    <a:pt x="382640" y="89146"/>
                    <a:pt x="346127" y="109254"/>
                  </a:cubicBezTo>
                  <a:cubicBezTo>
                    <a:pt x="309614" y="129362"/>
                    <a:pt x="331310" y="128304"/>
                    <a:pt x="276277" y="150529"/>
                  </a:cubicBezTo>
                  <a:cubicBezTo>
                    <a:pt x="221244" y="172754"/>
                    <a:pt x="3756" y="238900"/>
                    <a:pt x="52" y="2426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E9E4C47F-D6A8-842E-49DF-894B9A7BADA3}"/>
                </a:ext>
              </a:extLst>
            </p:cNvPr>
            <p:cNvSpPr/>
            <p:nvPr/>
          </p:nvSpPr>
          <p:spPr>
            <a:xfrm>
              <a:off x="6469931" y="5752281"/>
              <a:ext cx="352663" cy="93628"/>
            </a:xfrm>
            <a:custGeom>
              <a:avLst/>
              <a:gdLst>
                <a:gd name="connsiteX0" fmla="*/ 719 w 352663"/>
                <a:gd name="connsiteY0" fmla="*/ 29394 h 93628"/>
                <a:gd name="connsiteX1" fmla="*/ 149944 w 352663"/>
                <a:gd name="connsiteY1" fmla="*/ 819 h 93628"/>
                <a:gd name="connsiteX2" fmla="*/ 238844 w 352663"/>
                <a:gd name="connsiteY2" fmla="*/ 7169 h 93628"/>
                <a:gd name="connsiteX3" fmla="*/ 222969 w 352663"/>
                <a:gd name="connsiteY3" fmla="*/ 10344 h 93628"/>
                <a:gd name="connsiteX4" fmla="*/ 349969 w 352663"/>
                <a:gd name="connsiteY4" fmla="*/ 92894 h 93628"/>
                <a:gd name="connsiteX5" fmla="*/ 302344 w 352663"/>
                <a:gd name="connsiteY5" fmla="*/ 48444 h 93628"/>
                <a:gd name="connsiteX6" fmla="*/ 216619 w 352663"/>
                <a:gd name="connsiteY6" fmla="*/ 7169 h 93628"/>
                <a:gd name="connsiteX7" fmla="*/ 719 w 352663"/>
                <a:gd name="connsiteY7" fmla="*/ 29394 h 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63" h="93628">
                  <a:moveTo>
                    <a:pt x="719" y="29394"/>
                  </a:moveTo>
                  <a:cubicBezTo>
                    <a:pt x="-10393" y="28336"/>
                    <a:pt x="110257" y="4523"/>
                    <a:pt x="149944" y="819"/>
                  </a:cubicBezTo>
                  <a:cubicBezTo>
                    <a:pt x="189631" y="-2885"/>
                    <a:pt x="238844" y="7169"/>
                    <a:pt x="238844" y="7169"/>
                  </a:cubicBezTo>
                  <a:cubicBezTo>
                    <a:pt x="251015" y="8756"/>
                    <a:pt x="204448" y="-3943"/>
                    <a:pt x="222969" y="10344"/>
                  </a:cubicBezTo>
                  <a:cubicBezTo>
                    <a:pt x="241490" y="24631"/>
                    <a:pt x="336740" y="86544"/>
                    <a:pt x="349969" y="92894"/>
                  </a:cubicBezTo>
                  <a:cubicBezTo>
                    <a:pt x="363198" y="99244"/>
                    <a:pt x="324569" y="62732"/>
                    <a:pt x="302344" y="48444"/>
                  </a:cubicBezTo>
                  <a:cubicBezTo>
                    <a:pt x="280119" y="34156"/>
                    <a:pt x="261069" y="11931"/>
                    <a:pt x="216619" y="7169"/>
                  </a:cubicBezTo>
                  <a:cubicBezTo>
                    <a:pt x="172169" y="2406"/>
                    <a:pt x="11831" y="30452"/>
                    <a:pt x="719" y="293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E2FBE6D2-F08C-47EB-16A7-7E12902EF963}"/>
                </a:ext>
              </a:extLst>
            </p:cNvPr>
            <p:cNvSpPr/>
            <p:nvPr/>
          </p:nvSpPr>
          <p:spPr>
            <a:xfrm>
              <a:off x="6730939" y="5841345"/>
              <a:ext cx="187990" cy="114965"/>
            </a:xfrm>
            <a:custGeom>
              <a:avLst/>
              <a:gdLst>
                <a:gd name="connsiteX0" fmla="*/ 61 w 187990"/>
                <a:gd name="connsiteY0" fmla="*/ 70505 h 114965"/>
                <a:gd name="connsiteX1" fmla="*/ 117536 w 187990"/>
                <a:gd name="connsiteY1" fmla="*/ 57805 h 114965"/>
                <a:gd name="connsiteX2" fmla="*/ 187386 w 187990"/>
                <a:gd name="connsiteY2" fmla="*/ 655 h 114965"/>
                <a:gd name="connsiteX3" fmla="*/ 152461 w 187990"/>
                <a:gd name="connsiteY3" fmla="*/ 32405 h 114965"/>
                <a:gd name="connsiteX4" fmla="*/ 171511 w 187990"/>
                <a:gd name="connsiteY4" fmla="*/ 114955 h 114965"/>
                <a:gd name="connsiteX5" fmla="*/ 161986 w 187990"/>
                <a:gd name="connsiteY5" fmla="*/ 38755 h 114965"/>
                <a:gd name="connsiteX6" fmla="*/ 158811 w 187990"/>
                <a:gd name="connsiteY6" fmla="*/ 26055 h 114965"/>
                <a:gd name="connsiteX7" fmla="*/ 101661 w 187990"/>
                <a:gd name="connsiteY7" fmla="*/ 45105 h 114965"/>
                <a:gd name="connsiteX8" fmla="*/ 61 w 187990"/>
                <a:gd name="connsiteY8" fmla="*/ 70505 h 1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90" h="114965">
                  <a:moveTo>
                    <a:pt x="61" y="70505"/>
                  </a:moveTo>
                  <a:cubicBezTo>
                    <a:pt x="2707" y="72622"/>
                    <a:pt x="86315" y="69447"/>
                    <a:pt x="117536" y="57805"/>
                  </a:cubicBezTo>
                  <a:cubicBezTo>
                    <a:pt x="148757" y="46163"/>
                    <a:pt x="181565" y="4888"/>
                    <a:pt x="187386" y="655"/>
                  </a:cubicBezTo>
                  <a:cubicBezTo>
                    <a:pt x="193207" y="-3578"/>
                    <a:pt x="155107" y="13355"/>
                    <a:pt x="152461" y="32405"/>
                  </a:cubicBezTo>
                  <a:cubicBezTo>
                    <a:pt x="149815" y="51455"/>
                    <a:pt x="169923" y="113897"/>
                    <a:pt x="171511" y="114955"/>
                  </a:cubicBezTo>
                  <a:cubicBezTo>
                    <a:pt x="173099" y="116013"/>
                    <a:pt x="161986" y="38755"/>
                    <a:pt x="161986" y="38755"/>
                  </a:cubicBezTo>
                  <a:cubicBezTo>
                    <a:pt x="159869" y="23938"/>
                    <a:pt x="168865" y="24997"/>
                    <a:pt x="158811" y="26055"/>
                  </a:cubicBezTo>
                  <a:cubicBezTo>
                    <a:pt x="148757" y="27113"/>
                    <a:pt x="121769" y="39813"/>
                    <a:pt x="101661" y="45105"/>
                  </a:cubicBezTo>
                  <a:cubicBezTo>
                    <a:pt x="81553" y="50397"/>
                    <a:pt x="-2585" y="68388"/>
                    <a:pt x="61" y="705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73BE4CFC-1D82-D205-C5F2-2324A72C39F9}"/>
                </a:ext>
              </a:extLst>
            </p:cNvPr>
            <p:cNvSpPr/>
            <p:nvPr/>
          </p:nvSpPr>
          <p:spPr>
            <a:xfrm>
              <a:off x="6699087" y="5479809"/>
              <a:ext cx="172915" cy="331676"/>
            </a:xfrm>
            <a:custGeom>
              <a:avLst/>
              <a:gdLst>
                <a:gd name="connsiteX0" fmla="*/ 163 w 172915"/>
                <a:gd name="connsiteY0" fmla="*/ 241 h 331676"/>
                <a:gd name="connsiteX1" fmla="*/ 123988 w 172915"/>
                <a:gd name="connsiteY1" fmla="*/ 85966 h 331676"/>
                <a:gd name="connsiteX2" fmla="*/ 168438 w 172915"/>
                <a:gd name="connsiteY2" fmla="*/ 225666 h 331676"/>
                <a:gd name="connsiteX3" fmla="*/ 171613 w 172915"/>
                <a:gd name="connsiteY3" fmla="*/ 162166 h 331676"/>
                <a:gd name="connsiteX4" fmla="*/ 171613 w 172915"/>
                <a:gd name="connsiteY4" fmla="*/ 330441 h 331676"/>
                <a:gd name="connsiteX5" fmla="*/ 155738 w 172915"/>
                <a:gd name="connsiteY5" fmla="*/ 232016 h 331676"/>
                <a:gd name="connsiteX6" fmla="*/ 152563 w 172915"/>
                <a:gd name="connsiteY6" fmla="*/ 111366 h 331676"/>
                <a:gd name="connsiteX7" fmla="*/ 163 w 172915"/>
                <a:gd name="connsiteY7" fmla="*/ 241 h 33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15" h="331676">
                  <a:moveTo>
                    <a:pt x="163" y="241"/>
                  </a:moveTo>
                  <a:cubicBezTo>
                    <a:pt x="-4599" y="-3992"/>
                    <a:pt x="95942" y="48395"/>
                    <a:pt x="123988" y="85966"/>
                  </a:cubicBezTo>
                  <a:cubicBezTo>
                    <a:pt x="152034" y="123537"/>
                    <a:pt x="160501" y="212966"/>
                    <a:pt x="168438" y="225666"/>
                  </a:cubicBezTo>
                  <a:cubicBezTo>
                    <a:pt x="176375" y="238366"/>
                    <a:pt x="171084" y="144704"/>
                    <a:pt x="171613" y="162166"/>
                  </a:cubicBezTo>
                  <a:cubicBezTo>
                    <a:pt x="172142" y="179628"/>
                    <a:pt x="174259" y="318799"/>
                    <a:pt x="171613" y="330441"/>
                  </a:cubicBezTo>
                  <a:cubicBezTo>
                    <a:pt x="168967" y="342083"/>
                    <a:pt x="158913" y="268528"/>
                    <a:pt x="155738" y="232016"/>
                  </a:cubicBezTo>
                  <a:cubicBezTo>
                    <a:pt x="152563" y="195504"/>
                    <a:pt x="171084" y="147349"/>
                    <a:pt x="152563" y="111366"/>
                  </a:cubicBezTo>
                  <a:cubicBezTo>
                    <a:pt x="134042" y="75383"/>
                    <a:pt x="4925" y="4474"/>
                    <a:pt x="163" y="2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28DDF90E-95C7-E87B-EFAC-F8278B6042C7}"/>
                </a:ext>
              </a:extLst>
            </p:cNvPr>
            <p:cNvSpPr/>
            <p:nvPr/>
          </p:nvSpPr>
          <p:spPr>
            <a:xfrm>
              <a:off x="5790911" y="5611819"/>
              <a:ext cx="226302" cy="353835"/>
            </a:xfrm>
            <a:custGeom>
              <a:avLst/>
              <a:gdLst>
                <a:gd name="connsiteX0" fmla="*/ 225714 w 226302"/>
                <a:gd name="connsiteY0" fmla="*/ 1581 h 353835"/>
                <a:gd name="connsiteX1" fmla="*/ 60614 w 226302"/>
                <a:gd name="connsiteY1" fmla="*/ 160331 h 353835"/>
                <a:gd name="connsiteX2" fmla="*/ 3464 w 226302"/>
                <a:gd name="connsiteY2" fmla="*/ 347656 h 353835"/>
                <a:gd name="connsiteX3" fmla="*/ 9814 w 226302"/>
                <a:gd name="connsiteY3" fmla="*/ 293681 h 353835"/>
                <a:gd name="connsiteX4" fmla="*/ 38389 w 226302"/>
                <a:gd name="connsiteY4" fmla="*/ 144456 h 353835"/>
                <a:gd name="connsiteX5" fmla="*/ 32039 w 226302"/>
                <a:gd name="connsiteY5" fmla="*/ 195256 h 353835"/>
                <a:gd name="connsiteX6" fmla="*/ 66964 w 226302"/>
                <a:gd name="connsiteY6" fmla="*/ 134931 h 353835"/>
                <a:gd name="connsiteX7" fmla="*/ 114589 w 226302"/>
                <a:gd name="connsiteY7" fmla="*/ 80956 h 353835"/>
                <a:gd name="connsiteX8" fmla="*/ 225714 w 226302"/>
                <a:gd name="connsiteY8" fmla="*/ 1581 h 35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302" h="353835">
                  <a:moveTo>
                    <a:pt x="225714" y="1581"/>
                  </a:moveTo>
                  <a:cubicBezTo>
                    <a:pt x="216718" y="14810"/>
                    <a:pt x="97656" y="102652"/>
                    <a:pt x="60614" y="160331"/>
                  </a:cubicBezTo>
                  <a:cubicBezTo>
                    <a:pt x="23572" y="218010"/>
                    <a:pt x="11931" y="325431"/>
                    <a:pt x="3464" y="347656"/>
                  </a:cubicBezTo>
                  <a:cubicBezTo>
                    <a:pt x="-5003" y="369881"/>
                    <a:pt x="3993" y="327548"/>
                    <a:pt x="9814" y="293681"/>
                  </a:cubicBezTo>
                  <a:cubicBezTo>
                    <a:pt x="15635" y="259814"/>
                    <a:pt x="34685" y="160860"/>
                    <a:pt x="38389" y="144456"/>
                  </a:cubicBezTo>
                  <a:cubicBezTo>
                    <a:pt x="42093" y="128052"/>
                    <a:pt x="27277" y="196843"/>
                    <a:pt x="32039" y="195256"/>
                  </a:cubicBezTo>
                  <a:cubicBezTo>
                    <a:pt x="36801" y="193669"/>
                    <a:pt x="53206" y="153981"/>
                    <a:pt x="66964" y="134931"/>
                  </a:cubicBezTo>
                  <a:cubicBezTo>
                    <a:pt x="80722" y="115881"/>
                    <a:pt x="91306" y="100006"/>
                    <a:pt x="114589" y="80956"/>
                  </a:cubicBezTo>
                  <a:cubicBezTo>
                    <a:pt x="137872" y="61906"/>
                    <a:pt x="234710" y="-11648"/>
                    <a:pt x="225714" y="15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22F32781-D196-8F47-6E16-B78D9F158B36}"/>
                </a:ext>
              </a:extLst>
            </p:cNvPr>
            <p:cNvSpPr/>
            <p:nvPr/>
          </p:nvSpPr>
          <p:spPr>
            <a:xfrm>
              <a:off x="7032676" y="4664074"/>
              <a:ext cx="96104" cy="612778"/>
            </a:xfrm>
            <a:custGeom>
              <a:avLst/>
              <a:gdLst>
                <a:gd name="connsiteX0" fmla="*/ 6299 w 96104"/>
                <a:gd name="connsiteY0" fmla="*/ 1 h 612778"/>
                <a:gd name="connsiteX1" fmla="*/ 82499 w 96104"/>
                <a:gd name="connsiteY1" fmla="*/ 219076 h 612778"/>
                <a:gd name="connsiteX2" fmla="*/ 25349 w 96104"/>
                <a:gd name="connsiteY2" fmla="*/ 428626 h 612778"/>
                <a:gd name="connsiteX3" fmla="*/ 38049 w 96104"/>
                <a:gd name="connsiteY3" fmla="*/ 387351 h 612778"/>
                <a:gd name="connsiteX4" fmla="*/ 3124 w 96104"/>
                <a:gd name="connsiteY4" fmla="*/ 498476 h 612778"/>
                <a:gd name="connsiteX5" fmla="*/ 3124 w 96104"/>
                <a:gd name="connsiteY5" fmla="*/ 612776 h 612778"/>
                <a:gd name="connsiteX6" fmla="*/ 15824 w 96104"/>
                <a:gd name="connsiteY6" fmla="*/ 495301 h 612778"/>
                <a:gd name="connsiteX7" fmla="*/ 85674 w 96104"/>
                <a:gd name="connsiteY7" fmla="*/ 295276 h 612778"/>
                <a:gd name="connsiteX8" fmla="*/ 88849 w 96104"/>
                <a:gd name="connsiteY8" fmla="*/ 215901 h 612778"/>
                <a:gd name="connsiteX9" fmla="*/ 6299 w 96104"/>
                <a:gd name="connsiteY9" fmla="*/ 1 h 6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04" h="612778">
                  <a:moveTo>
                    <a:pt x="6299" y="1"/>
                  </a:moveTo>
                  <a:cubicBezTo>
                    <a:pt x="5241" y="530"/>
                    <a:pt x="79324" y="147639"/>
                    <a:pt x="82499" y="219076"/>
                  </a:cubicBezTo>
                  <a:cubicBezTo>
                    <a:pt x="85674" y="290513"/>
                    <a:pt x="32757" y="400580"/>
                    <a:pt x="25349" y="428626"/>
                  </a:cubicBezTo>
                  <a:cubicBezTo>
                    <a:pt x="17941" y="456672"/>
                    <a:pt x="41753" y="375709"/>
                    <a:pt x="38049" y="387351"/>
                  </a:cubicBezTo>
                  <a:cubicBezTo>
                    <a:pt x="34345" y="398993"/>
                    <a:pt x="8945" y="460905"/>
                    <a:pt x="3124" y="498476"/>
                  </a:cubicBezTo>
                  <a:cubicBezTo>
                    <a:pt x="-2697" y="536047"/>
                    <a:pt x="1007" y="613305"/>
                    <a:pt x="3124" y="612776"/>
                  </a:cubicBezTo>
                  <a:cubicBezTo>
                    <a:pt x="5241" y="612247"/>
                    <a:pt x="2066" y="548218"/>
                    <a:pt x="15824" y="495301"/>
                  </a:cubicBezTo>
                  <a:cubicBezTo>
                    <a:pt x="29582" y="442384"/>
                    <a:pt x="73503" y="341843"/>
                    <a:pt x="85674" y="295276"/>
                  </a:cubicBezTo>
                  <a:cubicBezTo>
                    <a:pt x="97845" y="248709"/>
                    <a:pt x="99961" y="262468"/>
                    <a:pt x="88849" y="215901"/>
                  </a:cubicBezTo>
                  <a:cubicBezTo>
                    <a:pt x="77737" y="169334"/>
                    <a:pt x="7357" y="-528"/>
                    <a:pt x="6299" y="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840E2C75-B55F-1618-D484-1614E54A172C}"/>
                </a:ext>
              </a:extLst>
            </p:cNvPr>
            <p:cNvSpPr/>
            <p:nvPr/>
          </p:nvSpPr>
          <p:spPr>
            <a:xfrm>
              <a:off x="7124697" y="4546182"/>
              <a:ext cx="76872" cy="238559"/>
            </a:xfrm>
            <a:custGeom>
              <a:avLst/>
              <a:gdLst>
                <a:gd name="connsiteX0" fmla="*/ 3 w 76872"/>
                <a:gd name="connsiteY0" fmla="*/ 418 h 238559"/>
                <a:gd name="connsiteX1" fmla="*/ 73028 w 76872"/>
                <a:gd name="connsiteY1" fmla="*/ 149643 h 238559"/>
                <a:gd name="connsiteX2" fmla="*/ 66678 w 76872"/>
                <a:gd name="connsiteY2" fmla="*/ 238543 h 238559"/>
                <a:gd name="connsiteX3" fmla="*/ 66678 w 76872"/>
                <a:gd name="connsiteY3" fmla="*/ 143293 h 238559"/>
                <a:gd name="connsiteX4" fmla="*/ 69853 w 76872"/>
                <a:gd name="connsiteY4" fmla="*/ 105193 h 238559"/>
                <a:gd name="connsiteX5" fmla="*/ 3 w 76872"/>
                <a:gd name="connsiteY5" fmla="*/ 418 h 23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72" h="238559">
                  <a:moveTo>
                    <a:pt x="3" y="418"/>
                  </a:moveTo>
                  <a:cubicBezTo>
                    <a:pt x="532" y="7826"/>
                    <a:pt x="61916" y="109956"/>
                    <a:pt x="73028" y="149643"/>
                  </a:cubicBezTo>
                  <a:cubicBezTo>
                    <a:pt x="84141" y="189331"/>
                    <a:pt x="67736" y="239601"/>
                    <a:pt x="66678" y="238543"/>
                  </a:cubicBezTo>
                  <a:cubicBezTo>
                    <a:pt x="65620" y="237485"/>
                    <a:pt x="66149" y="165518"/>
                    <a:pt x="66678" y="143293"/>
                  </a:cubicBezTo>
                  <a:cubicBezTo>
                    <a:pt x="67207" y="121068"/>
                    <a:pt x="78320" y="124243"/>
                    <a:pt x="69853" y="105193"/>
                  </a:cubicBezTo>
                  <a:cubicBezTo>
                    <a:pt x="61386" y="86143"/>
                    <a:pt x="-526" y="-6990"/>
                    <a:pt x="3" y="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584234FD-EF4E-B477-1859-9C8DE1B8A8DE}"/>
                </a:ext>
              </a:extLst>
            </p:cNvPr>
            <p:cNvSpPr/>
            <p:nvPr/>
          </p:nvSpPr>
          <p:spPr>
            <a:xfrm>
              <a:off x="6880121" y="4770935"/>
              <a:ext cx="67396" cy="415177"/>
            </a:xfrm>
            <a:custGeom>
              <a:avLst/>
              <a:gdLst>
                <a:gd name="connsiteX0" fmla="*/ 31854 w 67396"/>
                <a:gd name="connsiteY0" fmla="*/ 1090 h 415177"/>
                <a:gd name="connsiteX1" fmla="*/ 19154 w 67396"/>
                <a:gd name="connsiteY1" fmla="*/ 99515 h 415177"/>
                <a:gd name="connsiteX2" fmla="*/ 15979 w 67396"/>
                <a:gd name="connsiteY2" fmla="*/ 197940 h 415177"/>
                <a:gd name="connsiteX3" fmla="*/ 66779 w 67396"/>
                <a:gd name="connsiteY3" fmla="*/ 407490 h 415177"/>
                <a:gd name="connsiteX4" fmla="*/ 41379 w 67396"/>
                <a:gd name="connsiteY4" fmla="*/ 350340 h 415177"/>
                <a:gd name="connsiteX5" fmla="*/ 104 w 67396"/>
                <a:gd name="connsiteY5" fmla="*/ 166190 h 415177"/>
                <a:gd name="connsiteX6" fmla="*/ 31854 w 67396"/>
                <a:gd name="connsiteY6" fmla="*/ 1090 h 41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96" h="415177">
                  <a:moveTo>
                    <a:pt x="31854" y="1090"/>
                  </a:moveTo>
                  <a:cubicBezTo>
                    <a:pt x="35029" y="-10023"/>
                    <a:pt x="21800" y="66707"/>
                    <a:pt x="19154" y="99515"/>
                  </a:cubicBezTo>
                  <a:cubicBezTo>
                    <a:pt x="16508" y="132323"/>
                    <a:pt x="8041" y="146611"/>
                    <a:pt x="15979" y="197940"/>
                  </a:cubicBezTo>
                  <a:cubicBezTo>
                    <a:pt x="23916" y="249269"/>
                    <a:pt x="62546" y="382090"/>
                    <a:pt x="66779" y="407490"/>
                  </a:cubicBezTo>
                  <a:cubicBezTo>
                    <a:pt x="71012" y="432890"/>
                    <a:pt x="52492" y="390557"/>
                    <a:pt x="41379" y="350340"/>
                  </a:cubicBezTo>
                  <a:cubicBezTo>
                    <a:pt x="30266" y="310123"/>
                    <a:pt x="2221" y="218048"/>
                    <a:pt x="104" y="166190"/>
                  </a:cubicBezTo>
                  <a:cubicBezTo>
                    <a:pt x="-2013" y="114332"/>
                    <a:pt x="28679" y="12203"/>
                    <a:pt x="31854" y="109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68A1FC77-F840-5E6D-B97E-EDFDB775F487}"/>
                </a:ext>
              </a:extLst>
            </p:cNvPr>
            <p:cNvSpPr/>
            <p:nvPr/>
          </p:nvSpPr>
          <p:spPr>
            <a:xfrm>
              <a:off x="5707582" y="4962445"/>
              <a:ext cx="67833" cy="287913"/>
            </a:xfrm>
            <a:custGeom>
              <a:avLst/>
              <a:gdLst>
                <a:gd name="connsiteX0" fmla="*/ 67743 w 67833"/>
                <a:gd name="connsiteY0" fmla="*/ 80 h 287913"/>
                <a:gd name="connsiteX1" fmla="*/ 23293 w 67833"/>
                <a:gd name="connsiteY1" fmla="*/ 108030 h 287913"/>
                <a:gd name="connsiteX2" fmla="*/ 1068 w 67833"/>
                <a:gd name="connsiteY2" fmla="*/ 282655 h 287913"/>
                <a:gd name="connsiteX3" fmla="*/ 4243 w 67833"/>
                <a:gd name="connsiteY3" fmla="*/ 231855 h 287913"/>
                <a:gd name="connsiteX4" fmla="*/ 10593 w 67833"/>
                <a:gd name="connsiteY4" fmla="*/ 123905 h 287913"/>
                <a:gd name="connsiteX5" fmla="*/ 67743 w 67833"/>
                <a:gd name="connsiteY5" fmla="*/ 80 h 28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33" h="287913">
                  <a:moveTo>
                    <a:pt x="67743" y="80"/>
                  </a:moveTo>
                  <a:cubicBezTo>
                    <a:pt x="69860" y="-2566"/>
                    <a:pt x="34405" y="60934"/>
                    <a:pt x="23293" y="108030"/>
                  </a:cubicBezTo>
                  <a:cubicBezTo>
                    <a:pt x="12181" y="155126"/>
                    <a:pt x="4243" y="262018"/>
                    <a:pt x="1068" y="282655"/>
                  </a:cubicBezTo>
                  <a:cubicBezTo>
                    <a:pt x="-2107" y="303293"/>
                    <a:pt x="2655" y="258313"/>
                    <a:pt x="4243" y="231855"/>
                  </a:cubicBezTo>
                  <a:cubicBezTo>
                    <a:pt x="5830" y="205397"/>
                    <a:pt x="1597" y="156713"/>
                    <a:pt x="10593" y="123905"/>
                  </a:cubicBezTo>
                  <a:cubicBezTo>
                    <a:pt x="19589" y="91097"/>
                    <a:pt x="65626" y="2726"/>
                    <a:pt x="67743" y="8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F4B76476-D442-CCED-8FC8-DDCB57AF1DAF}"/>
                </a:ext>
              </a:extLst>
            </p:cNvPr>
            <p:cNvSpPr/>
            <p:nvPr/>
          </p:nvSpPr>
          <p:spPr>
            <a:xfrm>
              <a:off x="5749574" y="5397498"/>
              <a:ext cx="184508" cy="162061"/>
            </a:xfrm>
            <a:custGeom>
              <a:avLst/>
              <a:gdLst>
                <a:gd name="connsiteX0" fmla="*/ 184501 w 184508"/>
                <a:gd name="connsiteY0" fmla="*/ 2 h 162061"/>
                <a:gd name="connsiteX1" fmla="*/ 54326 w 184508"/>
                <a:gd name="connsiteY1" fmla="*/ 101602 h 162061"/>
                <a:gd name="connsiteX2" fmla="*/ 76551 w 184508"/>
                <a:gd name="connsiteY2" fmla="*/ 139702 h 162061"/>
                <a:gd name="connsiteX3" fmla="*/ 28926 w 184508"/>
                <a:gd name="connsiteY3" fmla="*/ 82552 h 162061"/>
                <a:gd name="connsiteX4" fmla="*/ 351 w 184508"/>
                <a:gd name="connsiteY4" fmla="*/ 161927 h 162061"/>
                <a:gd name="connsiteX5" fmla="*/ 47976 w 184508"/>
                <a:gd name="connsiteY5" fmla="*/ 98427 h 162061"/>
                <a:gd name="connsiteX6" fmla="*/ 184501 w 184508"/>
                <a:gd name="connsiteY6" fmla="*/ 2 h 16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08" h="162061">
                  <a:moveTo>
                    <a:pt x="184501" y="2"/>
                  </a:moveTo>
                  <a:cubicBezTo>
                    <a:pt x="185559" y="531"/>
                    <a:pt x="72318" y="78319"/>
                    <a:pt x="54326" y="101602"/>
                  </a:cubicBezTo>
                  <a:cubicBezTo>
                    <a:pt x="36334" y="124885"/>
                    <a:pt x="80784" y="142877"/>
                    <a:pt x="76551" y="139702"/>
                  </a:cubicBezTo>
                  <a:cubicBezTo>
                    <a:pt x="72318" y="136527"/>
                    <a:pt x="41626" y="78848"/>
                    <a:pt x="28926" y="82552"/>
                  </a:cubicBezTo>
                  <a:cubicBezTo>
                    <a:pt x="16226" y="86256"/>
                    <a:pt x="-2824" y="159281"/>
                    <a:pt x="351" y="161927"/>
                  </a:cubicBezTo>
                  <a:cubicBezTo>
                    <a:pt x="3526" y="164573"/>
                    <a:pt x="16226" y="127531"/>
                    <a:pt x="47976" y="98427"/>
                  </a:cubicBezTo>
                  <a:cubicBezTo>
                    <a:pt x="79726" y="69323"/>
                    <a:pt x="183443" y="-527"/>
                    <a:pt x="184501" y="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4126EA2B-77D7-C308-E76F-2D114B547215}"/>
                </a:ext>
              </a:extLst>
            </p:cNvPr>
            <p:cNvSpPr/>
            <p:nvPr/>
          </p:nvSpPr>
          <p:spPr>
            <a:xfrm>
              <a:off x="6915143" y="5597402"/>
              <a:ext cx="54604" cy="197653"/>
            </a:xfrm>
            <a:custGeom>
              <a:avLst/>
              <a:gdLst>
                <a:gd name="connsiteX0" fmla="*/ 7 w 54604"/>
                <a:gd name="connsiteY0" fmla="*/ 123 h 197653"/>
                <a:gd name="connsiteX1" fmla="*/ 38107 w 54604"/>
                <a:gd name="connsiteY1" fmla="*/ 82673 h 197653"/>
                <a:gd name="connsiteX2" fmla="*/ 41282 w 54604"/>
                <a:gd name="connsiteY2" fmla="*/ 196973 h 197653"/>
                <a:gd name="connsiteX3" fmla="*/ 53982 w 54604"/>
                <a:gd name="connsiteY3" fmla="*/ 127123 h 197653"/>
                <a:gd name="connsiteX4" fmla="*/ 50807 w 54604"/>
                <a:gd name="connsiteY4" fmla="*/ 63623 h 197653"/>
                <a:gd name="connsiteX5" fmla="*/ 34932 w 54604"/>
                <a:gd name="connsiteY5" fmla="*/ 63623 h 197653"/>
                <a:gd name="connsiteX6" fmla="*/ 7 w 54604"/>
                <a:gd name="connsiteY6" fmla="*/ 123 h 19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4" h="197653">
                  <a:moveTo>
                    <a:pt x="7" y="123"/>
                  </a:moveTo>
                  <a:cubicBezTo>
                    <a:pt x="536" y="3298"/>
                    <a:pt x="31228" y="49865"/>
                    <a:pt x="38107" y="82673"/>
                  </a:cubicBezTo>
                  <a:cubicBezTo>
                    <a:pt x="44986" y="115481"/>
                    <a:pt x="38636" y="189565"/>
                    <a:pt x="41282" y="196973"/>
                  </a:cubicBezTo>
                  <a:cubicBezTo>
                    <a:pt x="43928" y="204381"/>
                    <a:pt x="52395" y="149348"/>
                    <a:pt x="53982" y="127123"/>
                  </a:cubicBezTo>
                  <a:cubicBezTo>
                    <a:pt x="55569" y="104898"/>
                    <a:pt x="53982" y="74206"/>
                    <a:pt x="50807" y="63623"/>
                  </a:cubicBezTo>
                  <a:cubicBezTo>
                    <a:pt x="47632" y="53040"/>
                    <a:pt x="42870" y="71031"/>
                    <a:pt x="34932" y="63623"/>
                  </a:cubicBezTo>
                  <a:cubicBezTo>
                    <a:pt x="26995" y="56215"/>
                    <a:pt x="-522" y="-3052"/>
                    <a:pt x="7" y="12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82F3AF61-B997-66F9-9B44-2A741FC391BE}"/>
                </a:ext>
              </a:extLst>
            </p:cNvPr>
            <p:cNvSpPr/>
            <p:nvPr/>
          </p:nvSpPr>
          <p:spPr>
            <a:xfrm>
              <a:off x="7132038" y="5381307"/>
              <a:ext cx="65687" cy="433127"/>
            </a:xfrm>
            <a:custGeom>
              <a:avLst/>
              <a:gdLst>
                <a:gd name="connsiteX0" fmla="*/ 65687 w 65687"/>
                <a:gd name="connsiteY0" fmla="*/ 318 h 433127"/>
                <a:gd name="connsiteX1" fmla="*/ 24412 w 65687"/>
                <a:gd name="connsiteY1" fmla="*/ 197168 h 433127"/>
                <a:gd name="connsiteX2" fmla="*/ 59337 w 65687"/>
                <a:gd name="connsiteY2" fmla="*/ 168593 h 433127"/>
                <a:gd name="connsiteX3" fmla="*/ 21237 w 65687"/>
                <a:gd name="connsiteY3" fmla="*/ 286068 h 433127"/>
                <a:gd name="connsiteX4" fmla="*/ 2187 w 65687"/>
                <a:gd name="connsiteY4" fmla="*/ 428943 h 433127"/>
                <a:gd name="connsiteX5" fmla="*/ 2187 w 65687"/>
                <a:gd name="connsiteY5" fmla="*/ 378143 h 433127"/>
                <a:gd name="connsiteX6" fmla="*/ 18062 w 65687"/>
                <a:gd name="connsiteY6" fmla="*/ 206693 h 433127"/>
                <a:gd name="connsiteX7" fmla="*/ 18062 w 65687"/>
                <a:gd name="connsiteY7" fmla="*/ 238443 h 433127"/>
                <a:gd name="connsiteX8" fmla="*/ 24412 w 65687"/>
                <a:gd name="connsiteY8" fmla="*/ 152718 h 433127"/>
                <a:gd name="connsiteX9" fmla="*/ 65687 w 65687"/>
                <a:gd name="connsiteY9" fmla="*/ 318 h 43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87" h="433127">
                  <a:moveTo>
                    <a:pt x="65687" y="318"/>
                  </a:moveTo>
                  <a:cubicBezTo>
                    <a:pt x="65687" y="7726"/>
                    <a:pt x="25470" y="169122"/>
                    <a:pt x="24412" y="197168"/>
                  </a:cubicBezTo>
                  <a:cubicBezTo>
                    <a:pt x="23354" y="225214"/>
                    <a:pt x="59866" y="153776"/>
                    <a:pt x="59337" y="168593"/>
                  </a:cubicBezTo>
                  <a:cubicBezTo>
                    <a:pt x="58808" y="183410"/>
                    <a:pt x="30762" y="242676"/>
                    <a:pt x="21237" y="286068"/>
                  </a:cubicBezTo>
                  <a:cubicBezTo>
                    <a:pt x="11712" y="329460"/>
                    <a:pt x="5362" y="413597"/>
                    <a:pt x="2187" y="428943"/>
                  </a:cubicBezTo>
                  <a:cubicBezTo>
                    <a:pt x="-988" y="444289"/>
                    <a:pt x="-459" y="415185"/>
                    <a:pt x="2187" y="378143"/>
                  </a:cubicBezTo>
                  <a:cubicBezTo>
                    <a:pt x="4833" y="341101"/>
                    <a:pt x="15416" y="229976"/>
                    <a:pt x="18062" y="206693"/>
                  </a:cubicBezTo>
                  <a:cubicBezTo>
                    <a:pt x="20708" y="183410"/>
                    <a:pt x="17004" y="247439"/>
                    <a:pt x="18062" y="238443"/>
                  </a:cubicBezTo>
                  <a:cubicBezTo>
                    <a:pt x="19120" y="229447"/>
                    <a:pt x="17004" y="188701"/>
                    <a:pt x="24412" y="152718"/>
                  </a:cubicBezTo>
                  <a:cubicBezTo>
                    <a:pt x="31820" y="116735"/>
                    <a:pt x="65687" y="-7090"/>
                    <a:pt x="65687" y="3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420F1209-B527-0A63-B03C-880771DB0AD7}"/>
                </a:ext>
              </a:extLst>
            </p:cNvPr>
            <p:cNvSpPr/>
            <p:nvPr/>
          </p:nvSpPr>
          <p:spPr>
            <a:xfrm>
              <a:off x="6693337" y="6181002"/>
              <a:ext cx="97402" cy="336222"/>
            </a:xfrm>
            <a:custGeom>
              <a:avLst/>
              <a:gdLst>
                <a:gd name="connsiteX0" fmla="*/ 56713 w 97402"/>
                <a:gd name="connsiteY0" fmla="*/ 723 h 336222"/>
                <a:gd name="connsiteX1" fmla="*/ 82113 w 97402"/>
                <a:gd name="connsiteY1" fmla="*/ 156298 h 336222"/>
                <a:gd name="connsiteX2" fmla="*/ 2738 w 97402"/>
                <a:gd name="connsiteY2" fmla="*/ 334098 h 336222"/>
                <a:gd name="connsiteX3" fmla="*/ 18613 w 97402"/>
                <a:gd name="connsiteY3" fmla="*/ 254723 h 336222"/>
                <a:gd name="connsiteX4" fmla="*/ 21788 w 97402"/>
                <a:gd name="connsiteY4" fmla="*/ 261073 h 336222"/>
                <a:gd name="connsiteX5" fmla="*/ 85288 w 97402"/>
                <a:gd name="connsiteY5" fmla="*/ 146773 h 336222"/>
                <a:gd name="connsiteX6" fmla="*/ 94813 w 97402"/>
                <a:gd name="connsiteY6" fmla="*/ 99148 h 336222"/>
                <a:gd name="connsiteX7" fmla="*/ 56713 w 97402"/>
                <a:gd name="connsiteY7" fmla="*/ 723 h 33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02" h="336222">
                  <a:moveTo>
                    <a:pt x="56713" y="723"/>
                  </a:moveTo>
                  <a:cubicBezTo>
                    <a:pt x="54596" y="10248"/>
                    <a:pt x="91109" y="100736"/>
                    <a:pt x="82113" y="156298"/>
                  </a:cubicBezTo>
                  <a:cubicBezTo>
                    <a:pt x="73117" y="211860"/>
                    <a:pt x="13321" y="317694"/>
                    <a:pt x="2738" y="334098"/>
                  </a:cubicBezTo>
                  <a:cubicBezTo>
                    <a:pt x="-7845" y="350502"/>
                    <a:pt x="15438" y="266894"/>
                    <a:pt x="18613" y="254723"/>
                  </a:cubicBezTo>
                  <a:cubicBezTo>
                    <a:pt x="21788" y="242552"/>
                    <a:pt x="10676" y="279064"/>
                    <a:pt x="21788" y="261073"/>
                  </a:cubicBezTo>
                  <a:cubicBezTo>
                    <a:pt x="32900" y="243082"/>
                    <a:pt x="73117" y="173761"/>
                    <a:pt x="85288" y="146773"/>
                  </a:cubicBezTo>
                  <a:cubicBezTo>
                    <a:pt x="97459" y="119786"/>
                    <a:pt x="100105" y="119785"/>
                    <a:pt x="94813" y="99148"/>
                  </a:cubicBezTo>
                  <a:cubicBezTo>
                    <a:pt x="89521" y="78511"/>
                    <a:pt x="58830" y="-8802"/>
                    <a:pt x="56713" y="7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EFC99625-FD0C-0918-F653-358AFECCEBB8}"/>
                </a:ext>
              </a:extLst>
            </p:cNvPr>
            <p:cNvSpPr/>
            <p:nvPr/>
          </p:nvSpPr>
          <p:spPr>
            <a:xfrm>
              <a:off x="5945439" y="6225575"/>
              <a:ext cx="781218" cy="76800"/>
            </a:xfrm>
            <a:custGeom>
              <a:avLst/>
              <a:gdLst>
                <a:gd name="connsiteX0" fmla="*/ 1336 w 781218"/>
                <a:gd name="connsiteY0" fmla="*/ 45050 h 76800"/>
                <a:gd name="connsiteX1" fmla="*/ 423611 w 781218"/>
                <a:gd name="connsiteY1" fmla="*/ 57750 h 76800"/>
                <a:gd name="connsiteX2" fmla="*/ 366461 w 781218"/>
                <a:gd name="connsiteY2" fmla="*/ 76800 h 76800"/>
                <a:gd name="connsiteX3" fmla="*/ 582361 w 781218"/>
                <a:gd name="connsiteY3" fmla="*/ 10125 h 76800"/>
                <a:gd name="connsiteX4" fmla="*/ 779211 w 781218"/>
                <a:gd name="connsiteY4" fmla="*/ 3775 h 76800"/>
                <a:gd name="connsiteX5" fmla="*/ 668086 w 781218"/>
                <a:gd name="connsiteY5" fmla="*/ 3775 h 76800"/>
                <a:gd name="connsiteX6" fmla="*/ 414086 w 781218"/>
                <a:gd name="connsiteY6" fmla="*/ 51400 h 76800"/>
                <a:gd name="connsiteX7" fmla="*/ 493461 w 781218"/>
                <a:gd name="connsiteY7" fmla="*/ 35525 h 76800"/>
                <a:gd name="connsiteX8" fmla="*/ 388686 w 781218"/>
                <a:gd name="connsiteY8" fmla="*/ 51400 h 76800"/>
                <a:gd name="connsiteX9" fmla="*/ 293436 w 781218"/>
                <a:gd name="connsiteY9" fmla="*/ 38700 h 76800"/>
                <a:gd name="connsiteX10" fmla="*/ 1336 w 781218"/>
                <a:gd name="connsiteY10" fmla="*/ 45050 h 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1218" h="76800">
                  <a:moveTo>
                    <a:pt x="1336" y="45050"/>
                  </a:moveTo>
                  <a:cubicBezTo>
                    <a:pt x="23032" y="48225"/>
                    <a:pt x="362757" y="52458"/>
                    <a:pt x="423611" y="57750"/>
                  </a:cubicBezTo>
                  <a:cubicBezTo>
                    <a:pt x="484465" y="63042"/>
                    <a:pt x="366461" y="76800"/>
                    <a:pt x="366461" y="76800"/>
                  </a:cubicBezTo>
                  <a:cubicBezTo>
                    <a:pt x="392919" y="68862"/>
                    <a:pt x="513569" y="22296"/>
                    <a:pt x="582361" y="10125"/>
                  </a:cubicBezTo>
                  <a:cubicBezTo>
                    <a:pt x="651153" y="-2046"/>
                    <a:pt x="764924" y="4833"/>
                    <a:pt x="779211" y="3775"/>
                  </a:cubicBezTo>
                  <a:cubicBezTo>
                    <a:pt x="793498" y="2717"/>
                    <a:pt x="728940" y="-4163"/>
                    <a:pt x="668086" y="3775"/>
                  </a:cubicBezTo>
                  <a:cubicBezTo>
                    <a:pt x="607232" y="11713"/>
                    <a:pt x="443190" y="46108"/>
                    <a:pt x="414086" y="51400"/>
                  </a:cubicBezTo>
                  <a:cubicBezTo>
                    <a:pt x="384982" y="56692"/>
                    <a:pt x="497694" y="35525"/>
                    <a:pt x="493461" y="35525"/>
                  </a:cubicBezTo>
                  <a:cubicBezTo>
                    <a:pt x="489228" y="35525"/>
                    <a:pt x="422023" y="50871"/>
                    <a:pt x="388686" y="51400"/>
                  </a:cubicBezTo>
                  <a:cubicBezTo>
                    <a:pt x="355349" y="51929"/>
                    <a:pt x="358523" y="40287"/>
                    <a:pt x="293436" y="38700"/>
                  </a:cubicBezTo>
                  <a:cubicBezTo>
                    <a:pt x="228349" y="37113"/>
                    <a:pt x="-20360" y="41875"/>
                    <a:pt x="1336" y="450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A0A4169-2EE6-FB6E-53C5-CCD1242D0F58}"/>
                </a:ext>
              </a:extLst>
            </p:cNvPr>
            <p:cNvSpPr/>
            <p:nvPr/>
          </p:nvSpPr>
          <p:spPr>
            <a:xfrm>
              <a:off x="5604462" y="6318040"/>
              <a:ext cx="194993" cy="295231"/>
            </a:xfrm>
            <a:custGeom>
              <a:avLst/>
              <a:gdLst>
                <a:gd name="connsiteX0" fmla="*/ 81963 w 194993"/>
                <a:gd name="connsiteY0" fmla="*/ 210 h 295231"/>
                <a:gd name="connsiteX1" fmla="*/ 50213 w 194993"/>
                <a:gd name="connsiteY1" fmla="*/ 120860 h 295231"/>
                <a:gd name="connsiteX2" fmla="*/ 189913 w 194993"/>
                <a:gd name="connsiteY2" fmla="*/ 289135 h 295231"/>
                <a:gd name="connsiteX3" fmla="*/ 158163 w 194993"/>
                <a:gd name="connsiteY3" fmla="*/ 251035 h 295231"/>
                <a:gd name="connsiteX4" fmla="*/ 97838 w 194993"/>
                <a:gd name="connsiteY4" fmla="*/ 181185 h 295231"/>
                <a:gd name="connsiteX5" fmla="*/ 2588 w 194993"/>
                <a:gd name="connsiteY5" fmla="*/ 104985 h 295231"/>
                <a:gd name="connsiteX6" fmla="*/ 31163 w 194993"/>
                <a:gd name="connsiteY6" fmla="*/ 149435 h 295231"/>
                <a:gd name="connsiteX7" fmla="*/ 81963 w 194993"/>
                <a:gd name="connsiteY7" fmla="*/ 210 h 2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993" h="295231">
                  <a:moveTo>
                    <a:pt x="81963" y="210"/>
                  </a:moveTo>
                  <a:cubicBezTo>
                    <a:pt x="85138" y="-4552"/>
                    <a:pt x="32221" y="72706"/>
                    <a:pt x="50213" y="120860"/>
                  </a:cubicBezTo>
                  <a:cubicBezTo>
                    <a:pt x="68205" y="169014"/>
                    <a:pt x="189913" y="289135"/>
                    <a:pt x="189913" y="289135"/>
                  </a:cubicBezTo>
                  <a:cubicBezTo>
                    <a:pt x="207905" y="310831"/>
                    <a:pt x="173509" y="269027"/>
                    <a:pt x="158163" y="251035"/>
                  </a:cubicBezTo>
                  <a:cubicBezTo>
                    <a:pt x="142817" y="233043"/>
                    <a:pt x="123767" y="205527"/>
                    <a:pt x="97838" y="181185"/>
                  </a:cubicBezTo>
                  <a:cubicBezTo>
                    <a:pt x="71909" y="156843"/>
                    <a:pt x="13700" y="110277"/>
                    <a:pt x="2588" y="104985"/>
                  </a:cubicBezTo>
                  <a:cubicBezTo>
                    <a:pt x="-8525" y="99693"/>
                    <a:pt x="18992" y="162664"/>
                    <a:pt x="31163" y="149435"/>
                  </a:cubicBezTo>
                  <a:cubicBezTo>
                    <a:pt x="43334" y="136206"/>
                    <a:pt x="78788" y="4972"/>
                    <a:pt x="81963" y="2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34502756-DB49-A78A-BE81-E2C6B8D223E0}"/>
                </a:ext>
              </a:extLst>
            </p:cNvPr>
            <p:cNvSpPr/>
            <p:nvPr/>
          </p:nvSpPr>
          <p:spPr>
            <a:xfrm>
              <a:off x="5969000" y="5600664"/>
              <a:ext cx="190532" cy="247710"/>
            </a:xfrm>
            <a:custGeom>
              <a:avLst/>
              <a:gdLst>
                <a:gd name="connsiteX0" fmla="*/ 190500 w 190532"/>
                <a:gd name="connsiteY0" fmla="*/ 36 h 247710"/>
                <a:gd name="connsiteX1" fmla="*/ 69850 w 190532"/>
                <a:gd name="connsiteY1" fmla="*/ 120686 h 247710"/>
                <a:gd name="connsiteX2" fmla="*/ 69850 w 190532"/>
                <a:gd name="connsiteY2" fmla="*/ 190536 h 247710"/>
                <a:gd name="connsiteX3" fmla="*/ 0 w 190532"/>
                <a:gd name="connsiteY3" fmla="*/ 247686 h 247710"/>
                <a:gd name="connsiteX4" fmla="*/ 69850 w 190532"/>
                <a:gd name="connsiteY4" fmla="*/ 196886 h 247710"/>
                <a:gd name="connsiteX5" fmla="*/ 57150 w 190532"/>
                <a:gd name="connsiteY5" fmla="*/ 133386 h 247710"/>
                <a:gd name="connsiteX6" fmla="*/ 190500 w 190532"/>
                <a:gd name="connsiteY6" fmla="*/ 36 h 24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32" h="247710">
                  <a:moveTo>
                    <a:pt x="190500" y="36"/>
                  </a:moveTo>
                  <a:cubicBezTo>
                    <a:pt x="192617" y="-2081"/>
                    <a:pt x="89958" y="88936"/>
                    <a:pt x="69850" y="120686"/>
                  </a:cubicBezTo>
                  <a:cubicBezTo>
                    <a:pt x="49742" y="152436"/>
                    <a:pt x="81492" y="169369"/>
                    <a:pt x="69850" y="190536"/>
                  </a:cubicBezTo>
                  <a:cubicBezTo>
                    <a:pt x="58208" y="211703"/>
                    <a:pt x="0" y="246628"/>
                    <a:pt x="0" y="247686"/>
                  </a:cubicBezTo>
                  <a:cubicBezTo>
                    <a:pt x="0" y="248744"/>
                    <a:pt x="60325" y="215936"/>
                    <a:pt x="69850" y="196886"/>
                  </a:cubicBezTo>
                  <a:cubicBezTo>
                    <a:pt x="79375" y="177836"/>
                    <a:pt x="32279" y="161961"/>
                    <a:pt x="57150" y="133386"/>
                  </a:cubicBezTo>
                  <a:cubicBezTo>
                    <a:pt x="82021" y="104811"/>
                    <a:pt x="188383" y="2153"/>
                    <a:pt x="190500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5378ACA2-CBB9-B14F-92EA-3C5BEFF8CEBF}"/>
                </a:ext>
              </a:extLst>
            </p:cNvPr>
            <p:cNvSpPr/>
            <p:nvPr/>
          </p:nvSpPr>
          <p:spPr>
            <a:xfrm>
              <a:off x="7092860" y="4393508"/>
              <a:ext cx="95428" cy="184867"/>
            </a:xfrm>
            <a:custGeom>
              <a:avLst/>
              <a:gdLst>
                <a:gd name="connsiteX0" fmla="*/ 95340 w 95428"/>
                <a:gd name="connsiteY0" fmla="*/ 10217 h 184867"/>
                <a:gd name="connsiteX1" fmla="*/ 19140 w 95428"/>
                <a:gd name="connsiteY1" fmla="*/ 73717 h 184867"/>
                <a:gd name="connsiteX2" fmla="*/ 90 w 95428"/>
                <a:gd name="connsiteY2" fmla="*/ 184842 h 184867"/>
                <a:gd name="connsiteX3" fmla="*/ 12790 w 95428"/>
                <a:gd name="connsiteY3" fmla="*/ 83242 h 184867"/>
                <a:gd name="connsiteX4" fmla="*/ 31840 w 95428"/>
                <a:gd name="connsiteY4" fmla="*/ 692 h 184867"/>
                <a:gd name="connsiteX5" fmla="*/ 35015 w 95428"/>
                <a:gd name="connsiteY5" fmla="*/ 41967 h 184867"/>
                <a:gd name="connsiteX6" fmla="*/ 95340 w 95428"/>
                <a:gd name="connsiteY6" fmla="*/ 10217 h 18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28" h="184867">
                  <a:moveTo>
                    <a:pt x="95340" y="10217"/>
                  </a:moveTo>
                  <a:cubicBezTo>
                    <a:pt x="92694" y="15509"/>
                    <a:pt x="35015" y="44613"/>
                    <a:pt x="19140" y="73717"/>
                  </a:cubicBezTo>
                  <a:cubicBezTo>
                    <a:pt x="3265" y="102821"/>
                    <a:pt x="1148" y="183254"/>
                    <a:pt x="90" y="184842"/>
                  </a:cubicBezTo>
                  <a:cubicBezTo>
                    <a:pt x="-968" y="186430"/>
                    <a:pt x="7498" y="113934"/>
                    <a:pt x="12790" y="83242"/>
                  </a:cubicBezTo>
                  <a:cubicBezTo>
                    <a:pt x="18082" y="52550"/>
                    <a:pt x="28136" y="7571"/>
                    <a:pt x="31840" y="692"/>
                  </a:cubicBezTo>
                  <a:cubicBezTo>
                    <a:pt x="35544" y="-6187"/>
                    <a:pt x="29723" y="40380"/>
                    <a:pt x="35015" y="41967"/>
                  </a:cubicBezTo>
                  <a:cubicBezTo>
                    <a:pt x="40307" y="43554"/>
                    <a:pt x="97986" y="4925"/>
                    <a:pt x="95340" y="102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03B21BF0-FBEA-DDE9-6047-EBFF9EDC1511}"/>
                </a:ext>
              </a:extLst>
            </p:cNvPr>
            <p:cNvSpPr/>
            <p:nvPr/>
          </p:nvSpPr>
          <p:spPr>
            <a:xfrm>
              <a:off x="4847920" y="5375271"/>
              <a:ext cx="293780" cy="887132"/>
            </a:xfrm>
            <a:custGeom>
              <a:avLst/>
              <a:gdLst>
                <a:gd name="connsiteX0" fmla="*/ 89205 w 293780"/>
                <a:gd name="connsiteY0" fmla="*/ 4 h 887132"/>
                <a:gd name="connsiteX1" fmla="*/ 32055 w 293780"/>
                <a:gd name="connsiteY1" fmla="*/ 292104 h 887132"/>
                <a:gd name="connsiteX2" fmla="*/ 152705 w 293780"/>
                <a:gd name="connsiteY2" fmla="*/ 603254 h 887132"/>
                <a:gd name="connsiteX3" fmla="*/ 117780 w 293780"/>
                <a:gd name="connsiteY3" fmla="*/ 533404 h 887132"/>
                <a:gd name="connsiteX4" fmla="*/ 279705 w 293780"/>
                <a:gd name="connsiteY4" fmla="*/ 866779 h 887132"/>
                <a:gd name="connsiteX5" fmla="*/ 263830 w 293780"/>
                <a:gd name="connsiteY5" fmla="*/ 806454 h 887132"/>
                <a:gd name="connsiteX6" fmla="*/ 89205 w 293780"/>
                <a:gd name="connsiteY6" fmla="*/ 444504 h 887132"/>
                <a:gd name="connsiteX7" fmla="*/ 3480 w 293780"/>
                <a:gd name="connsiteY7" fmla="*/ 209554 h 887132"/>
                <a:gd name="connsiteX8" fmla="*/ 22530 w 293780"/>
                <a:gd name="connsiteY8" fmla="*/ 298454 h 887132"/>
                <a:gd name="connsiteX9" fmla="*/ 89205 w 293780"/>
                <a:gd name="connsiteY9" fmla="*/ 4 h 88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780" h="887132">
                  <a:moveTo>
                    <a:pt x="89205" y="4"/>
                  </a:moveTo>
                  <a:cubicBezTo>
                    <a:pt x="90793" y="-1054"/>
                    <a:pt x="21472" y="191562"/>
                    <a:pt x="32055" y="292104"/>
                  </a:cubicBezTo>
                  <a:cubicBezTo>
                    <a:pt x="42638" y="392646"/>
                    <a:pt x="138418" y="563037"/>
                    <a:pt x="152705" y="603254"/>
                  </a:cubicBezTo>
                  <a:cubicBezTo>
                    <a:pt x="166992" y="643471"/>
                    <a:pt x="96613" y="489483"/>
                    <a:pt x="117780" y="533404"/>
                  </a:cubicBezTo>
                  <a:cubicBezTo>
                    <a:pt x="138947" y="577325"/>
                    <a:pt x="255363" y="821271"/>
                    <a:pt x="279705" y="866779"/>
                  </a:cubicBezTo>
                  <a:cubicBezTo>
                    <a:pt x="304047" y="912287"/>
                    <a:pt x="295580" y="876833"/>
                    <a:pt x="263830" y="806454"/>
                  </a:cubicBezTo>
                  <a:cubicBezTo>
                    <a:pt x="232080" y="736075"/>
                    <a:pt x="132597" y="543987"/>
                    <a:pt x="89205" y="444504"/>
                  </a:cubicBezTo>
                  <a:cubicBezTo>
                    <a:pt x="45813" y="345021"/>
                    <a:pt x="14592" y="233896"/>
                    <a:pt x="3480" y="209554"/>
                  </a:cubicBezTo>
                  <a:cubicBezTo>
                    <a:pt x="-7632" y="185212"/>
                    <a:pt x="10359" y="331262"/>
                    <a:pt x="22530" y="298454"/>
                  </a:cubicBezTo>
                  <a:cubicBezTo>
                    <a:pt x="34701" y="265646"/>
                    <a:pt x="87617" y="1062"/>
                    <a:pt x="89205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9D88483C-4E01-2DBF-0C1D-167C1FB30489}"/>
                </a:ext>
              </a:extLst>
            </p:cNvPr>
            <p:cNvSpPr/>
            <p:nvPr/>
          </p:nvSpPr>
          <p:spPr>
            <a:xfrm>
              <a:off x="4623633" y="4932731"/>
              <a:ext cx="113911" cy="871504"/>
            </a:xfrm>
            <a:custGeom>
              <a:avLst/>
              <a:gdLst>
                <a:gd name="connsiteX0" fmla="*/ 113467 w 113911"/>
                <a:gd name="connsiteY0" fmla="*/ 1219 h 871504"/>
                <a:gd name="connsiteX1" fmla="*/ 2342 w 113911"/>
                <a:gd name="connsiteY1" fmla="*/ 363169 h 871504"/>
                <a:gd name="connsiteX2" fmla="*/ 37267 w 113911"/>
                <a:gd name="connsiteY2" fmla="*/ 299669 h 871504"/>
                <a:gd name="connsiteX3" fmla="*/ 30917 w 113911"/>
                <a:gd name="connsiteY3" fmla="*/ 455244 h 871504"/>
                <a:gd name="connsiteX4" fmla="*/ 53142 w 113911"/>
                <a:gd name="connsiteY4" fmla="*/ 652094 h 871504"/>
                <a:gd name="connsiteX5" fmla="*/ 69017 w 113911"/>
                <a:gd name="connsiteY5" fmla="*/ 867994 h 871504"/>
                <a:gd name="connsiteX6" fmla="*/ 53142 w 113911"/>
                <a:gd name="connsiteY6" fmla="*/ 747344 h 871504"/>
                <a:gd name="connsiteX7" fmla="*/ 46792 w 113911"/>
                <a:gd name="connsiteY7" fmla="*/ 274269 h 871504"/>
                <a:gd name="connsiteX8" fmla="*/ 46792 w 113911"/>
                <a:gd name="connsiteY8" fmla="*/ 372694 h 871504"/>
                <a:gd name="connsiteX9" fmla="*/ 40442 w 113911"/>
                <a:gd name="connsiteY9" fmla="*/ 248869 h 871504"/>
                <a:gd name="connsiteX10" fmla="*/ 113467 w 113911"/>
                <a:gd name="connsiteY10" fmla="*/ 1219 h 87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1" h="871504">
                  <a:moveTo>
                    <a:pt x="113467" y="1219"/>
                  </a:moveTo>
                  <a:cubicBezTo>
                    <a:pt x="107117" y="20269"/>
                    <a:pt x="15042" y="313427"/>
                    <a:pt x="2342" y="363169"/>
                  </a:cubicBezTo>
                  <a:cubicBezTo>
                    <a:pt x="-10358" y="412911"/>
                    <a:pt x="32504" y="284323"/>
                    <a:pt x="37267" y="299669"/>
                  </a:cubicBezTo>
                  <a:cubicBezTo>
                    <a:pt x="42030" y="315015"/>
                    <a:pt x="28271" y="396507"/>
                    <a:pt x="30917" y="455244"/>
                  </a:cubicBezTo>
                  <a:cubicBezTo>
                    <a:pt x="33563" y="513981"/>
                    <a:pt x="46792" y="583302"/>
                    <a:pt x="53142" y="652094"/>
                  </a:cubicBezTo>
                  <a:cubicBezTo>
                    <a:pt x="59492" y="720886"/>
                    <a:pt x="69017" y="852119"/>
                    <a:pt x="69017" y="867994"/>
                  </a:cubicBezTo>
                  <a:cubicBezTo>
                    <a:pt x="69017" y="883869"/>
                    <a:pt x="56846" y="846298"/>
                    <a:pt x="53142" y="747344"/>
                  </a:cubicBezTo>
                  <a:cubicBezTo>
                    <a:pt x="49438" y="648390"/>
                    <a:pt x="47850" y="336711"/>
                    <a:pt x="46792" y="274269"/>
                  </a:cubicBezTo>
                  <a:cubicBezTo>
                    <a:pt x="45734" y="211827"/>
                    <a:pt x="47850" y="376927"/>
                    <a:pt x="46792" y="372694"/>
                  </a:cubicBezTo>
                  <a:cubicBezTo>
                    <a:pt x="45734" y="368461"/>
                    <a:pt x="24567" y="306019"/>
                    <a:pt x="40442" y="248869"/>
                  </a:cubicBezTo>
                  <a:cubicBezTo>
                    <a:pt x="56317" y="191719"/>
                    <a:pt x="119817" y="-17831"/>
                    <a:pt x="113467" y="12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873B0777-E2F8-56E4-D527-97F342B4C60A}"/>
                </a:ext>
              </a:extLst>
            </p:cNvPr>
            <p:cNvSpPr/>
            <p:nvPr/>
          </p:nvSpPr>
          <p:spPr>
            <a:xfrm>
              <a:off x="3395389" y="1184801"/>
              <a:ext cx="1546889" cy="547873"/>
            </a:xfrm>
            <a:custGeom>
              <a:avLst/>
              <a:gdLst>
                <a:gd name="connsiteX0" fmla="*/ 1545579 w 1546889"/>
                <a:gd name="connsiteY0" fmla="*/ 451494 h 547873"/>
                <a:gd name="connsiteX1" fmla="*/ 1076348 w 1546889"/>
                <a:gd name="connsiteY1" fmla="*/ 6325 h 547873"/>
                <a:gd name="connsiteX2" fmla="*/ 703369 w 1546889"/>
                <a:gd name="connsiteY2" fmla="*/ 182788 h 547873"/>
                <a:gd name="connsiteX3" fmla="*/ 775558 w 1546889"/>
                <a:gd name="connsiteY3" fmla="*/ 90546 h 547873"/>
                <a:gd name="connsiteX4" fmla="*/ 5537 w 1546889"/>
                <a:gd name="connsiteY4" fmla="*/ 543736 h 547873"/>
                <a:gd name="connsiteX5" fmla="*/ 454716 w 1546889"/>
                <a:gd name="connsiteY5" fmla="*/ 299094 h 547873"/>
                <a:gd name="connsiteX6" fmla="*/ 935979 w 1546889"/>
                <a:gd name="connsiteY6" fmla="*/ 26378 h 547873"/>
                <a:gd name="connsiteX7" fmla="*/ 715400 w 1546889"/>
                <a:gd name="connsiteY7" fmla="*/ 38410 h 547873"/>
                <a:gd name="connsiteX8" fmla="*/ 1008169 w 1546889"/>
                <a:gd name="connsiteY8" fmla="*/ 6325 h 547873"/>
                <a:gd name="connsiteX9" fmla="*/ 1208695 w 1546889"/>
                <a:gd name="connsiteY9" fmla="*/ 102578 h 547873"/>
                <a:gd name="connsiteX10" fmla="*/ 1216716 w 1546889"/>
                <a:gd name="connsiteY10" fmla="*/ 62473 h 547873"/>
                <a:gd name="connsiteX11" fmla="*/ 1545579 w 1546889"/>
                <a:gd name="connsiteY11" fmla="*/ 451494 h 5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6889" h="547873">
                  <a:moveTo>
                    <a:pt x="1545579" y="451494"/>
                  </a:moveTo>
                  <a:cubicBezTo>
                    <a:pt x="1522184" y="442136"/>
                    <a:pt x="1216716" y="51109"/>
                    <a:pt x="1076348" y="6325"/>
                  </a:cubicBezTo>
                  <a:cubicBezTo>
                    <a:pt x="935980" y="-38459"/>
                    <a:pt x="753501" y="168751"/>
                    <a:pt x="703369" y="182788"/>
                  </a:cubicBezTo>
                  <a:cubicBezTo>
                    <a:pt x="653237" y="196825"/>
                    <a:pt x="891863" y="30388"/>
                    <a:pt x="775558" y="90546"/>
                  </a:cubicBezTo>
                  <a:cubicBezTo>
                    <a:pt x="659253" y="150704"/>
                    <a:pt x="59011" y="508978"/>
                    <a:pt x="5537" y="543736"/>
                  </a:cubicBezTo>
                  <a:cubicBezTo>
                    <a:pt x="-47937" y="578494"/>
                    <a:pt x="299642" y="385320"/>
                    <a:pt x="454716" y="299094"/>
                  </a:cubicBezTo>
                  <a:cubicBezTo>
                    <a:pt x="609790" y="212868"/>
                    <a:pt x="892532" y="69825"/>
                    <a:pt x="935979" y="26378"/>
                  </a:cubicBezTo>
                  <a:cubicBezTo>
                    <a:pt x="979426" y="-17069"/>
                    <a:pt x="703368" y="41752"/>
                    <a:pt x="715400" y="38410"/>
                  </a:cubicBezTo>
                  <a:cubicBezTo>
                    <a:pt x="727432" y="35068"/>
                    <a:pt x="925953" y="-4370"/>
                    <a:pt x="1008169" y="6325"/>
                  </a:cubicBezTo>
                  <a:cubicBezTo>
                    <a:pt x="1090385" y="17020"/>
                    <a:pt x="1173937" y="93220"/>
                    <a:pt x="1208695" y="102578"/>
                  </a:cubicBezTo>
                  <a:cubicBezTo>
                    <a:pt x="1243453" y="111936"/>
                    <a:pt x="1161237" y="-1027"/>
                    <a:pt x="1216716" y="62473"/>
                  </a:cubicBezTo>
                  <a:cubicBezTo>
                    <a:pt x="1272195" y="125973"/>
                    <a:pt x="1568974" y="460852"/>
                    <a:pt x="1545579" y="4514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F3A9FE43-90FD-9173-DC80-A2E4EDF32CC0}"/>
                </a:ext>
              </a:extLst>
            </p:cNvPr>
            <p:cNvSpPr/>
            <p:nvPr/>
          </p:nvSpPr>
          <p:spPr>
            <a:xfrm>
              <a:off x="6525313" y="2972512"/>
              <a:ext cx="830110" cy="1532371"/>
            </a:xfrm>
            <a:custGeom>
              <a:avLst/>
              <a:gdLst>
                <a:gd name="connsiteX0" fmla="*/ 1091 w 830110"/>
                <a:gd name="connsiteY0" fmla="*/ 1800 h 1532371"/>
                <a:gd name="connsiteX1" fmla="*/ 568823 w 830110"/>
                <a:gd name="connsiteY1" fmla="*/ 745378 h 1532371"/>
                <a:gd name="connsiteX2" fmla="*/ 669307 w 830110"/>
                <a:gd name="connsiteY2" fmla="*/ 966442 h 1532371"/>
                <a:gd name="connsiteX3" fmla="*/ 704476 w 830110"/>
                <a:gd name="connsiteY3" fmla="*/ 765475 h 1532371"/>
                <a:gd name="connsiteX4" fmla="*/ 739645 w 830110"/>
                <a:gd name="connsiteY4" fmla="*/ 1473884 h 1532371"/>
                <a:gd name="connsiteX5" fmla="*/ 749694 w 830110"/>
                <a:gd name="connsiteY5" fmla="*/ 1368376 h 1532371"/>
                <a:gd name="connsiteX6" fmla="*/ 830080 w 830110"/>
                <a:gd name="connsiteY6" fmla="*/ 388662 h 1532371"/>
                <a:gd name="connsiteX7" fmla="*/ 739645 w 830110"/>
                <a:gd name="connsiteY7" fmla="*/ 1071950 h 1532371"/>
                <a:gd name="connsiteX8" fmla="*/ 694428 w 830110"/>
                <a:gd name="connsiteY8" fmla="*/ 941321 h 1532371"/>
                <a:gd name="connsiteX9" fmla="*/ 433171 w 830110"/>
                <a:gd name="connsiteY9" fmla="*/ 549435 h 1532371"/>
                <a:gd name="connsiteX10" fmla="*/ 1091 w 830110"/>
                <a:gd name="connsiteY10" fmla="*/ 1800 h 153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110" h="1532371">
                  <a:moveTo>
                    <a:pt x="1091" y="1800"/>
                  </a:moveTo>
                  <a:cubicBezTo>
                    <a:pt x="23700" y="34457"/>
                    <a:pt x="457454" y="584604"/>
                    <a:pt x="568823" y="745378"/>
                  </a:cubicBezTo>
                  <a:cubicBezTo>
                    <a:pt x="680192" y="906152"/>
                    <a:pt x="646698" y="963093"/>
                    <a:pt x="669307" y="966442"/>
                  </a:cubicBezTo>
                  <a:cubicBezTo>
                    <a:pt x="691916" y="969792"/>
                    <a:pt x="692753" y="680902"/>
                    <a:pt x="704476" y="765475"/>
                  </a:cubicBezTo>
                  <a:cubicBezTo>
                    <a:pt x="716199" y="850048"/>
                    <a:pt x="732109" y="1373401"/>
                    <a:pt x="739645" y="1473884"/>
                  </a:cubicBezTo>
                  <a:cubicBezTo>
                    <a:pt x="747181" y="1574368"/>
                    <a:pt x="734622" y="1549246"/>
                    <a:pt x="749694" y="1368376"/>
                  </a:cubicBezTo>
                  <a:cubicBezTo>
                    <a:pt x="764766" y="1187506"/>
                    <a:pt x="831755" y="438066"/>
                    <a:pt x="830080" y="388662"/>
                  </a:cubicBezTo>
                  <a:cubicBezTo>
                    <a:pt x="828405" y="339258"/>
                    <a:pt x="762254" y="979840"/>
                    <a:pt x="739645" y="1071950"/>
                  </a:cubicBezTo>
                  <a:cubicBezTo>
                    <a:pt x="717036" y="1164060"/>
                    <a:pt x="745507" y="1028407"/>
                    <a:pt x="694428" y="941321"/>
                  </a:cubicBezTo>
                  <a:cubicBezTo>
                    <a:pt x="643349" y="854235"/>
                    <a:pt x="552914" y="709371"/>
                    <a:pt x="433171" y="549435"/>
                  </a:cubicBezTo>
                  <a:cubicBezTo>
                    <a:pt x="313428" y="389499"/>
                    <a:pt x="-21518" y="-30857"/>
                    <a:pt x="1091" y="1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857A5EEE-156C-4F9D-D8A0-BE02BCC9F0D0}"/>
                </a:ext>
              </a:extLst>
            </p:cNvPr>
            <p:cNvSpPr/>
            <p:nvPr/>
          </p:nvSpPr>
          <p:spPr>
            <a:xfrm>
              <a:off x="3498998" y="3002028"/>
              <a:ext cx="519282" cy="1667325"/>
            </a:xfrm>
            <a:custGeom>
              <a:avLst/>
              <a:gdLst>
                <a:gd name="connsiteX0" fmla="*/ 519282 w 519282"/>
                <a:gd name="connsiteY0" fmla="*/ 252 h 1667325"/>
                <a:gd name="connsiteX1" fmla="*/ 97642 w 519282"/>
                <a:gd name="connsiteY1" fmla="*/ 416812 h 1667325"/>
                <a:gd name="connsiteX2" fmla="*/ 123042 w 519282"/>
                <a:gd name="connsiteY2" fmla="*/ 1001012 h 1667325"/>
                <a:gd name="connsiteX3" fmla="*/ 62082 w 519282"/>
                <a:gd name="connsiteY3" fmla="*/ 823212 h 1667325"/>
                <a:gd name="connsiteX4" fmla="*/ 326242 w 519282"/>
                <a:gd name="connsiteY4" fmla="*/ 1630932 h 1667325"/>
                <a:gd name="connsiteX5" fmla="*/ 224642 w 519282"/>
                <a:gd name="connsiteY5" fmla="*/ 1422652 h 1667325"/>
                <a:gd name="connsiteX6" fmla="*/ 11282 w 519282"/>
                <a:gd name="connsiteY6" fmla="*/ 487932 h 1667325"/>
                <a:gd name="connsiteX7" fmla="*/ 36682 w 519282"/>
                <a:gd name="connsiteY7" fmla="*/ 686052 h 1667325"/>
                <a:gd name="connsiteX8" fmla="*/ 97642 w 519282"/>
                <a:gd name="connsiteY8" fmla="*/ 360932 h 1667325"/>
                <a:gd name="connsiteX9" fmla="*/ 519282 w 519282"/>
                <a:gd name="connsiteY9" fmla="*/ 252 h 16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9282" h="1667325">
                  <a:moveTo>
                    <a:pt x="519282" y="252"/>
                  </a:moveTo>
                  <a:cubicBezTo>
                    <a:pt x="519282" y="9565"/>
                    <a:pt x="163682" y="250019"/>
                    <a:pt x="97642" y="416812"/>
                  </a:cubicBezTo>
                  <a:cubicBezTo>
                    <a:pt x="31602" y="583605"/>
                    <a:pt x="128969" y="933279"/>
                    <a:pt x="123042" y="1001012"/>
                  </a:cubicBezTo>
                  <a:cubicBezTo>
                    <a:pt x="117115" y="1068745"/>
                    <a:pt x="28215" y="718225"/>
                    <a:pt x="62082" y="823212"/>
                  </a:cubicBezTo>
                  <a:cubicBezTo>
                    <a:pt x="95949" y="928199"/>
                    <a:pt x="299149" y="1531025"/>
                    <a:pt x="326242" y="1630932"/>
                  </a:cubicBezTo>
                  <a:cubicBezTo>
                    <a:pt x="353335" y="1730839"/>
                    <a:pt x="277135" y="1613152"/>
                    <a:pt x="224642" y="1422652"/>
                  </a:cubicBezTo>
                  <a:cubicBezTo>
                    <a:pt x="172149" y="1232152"/>
                    <a:pt x="42609" y="610699"/>
                    <a:pt x="11282" y="487932"/>
                  </a:cubicBezTo>
                  <a:cubicBezTo>
                    <a:pt x="-20045" y="365165"/>
                    <a:pt x="22289" y="707219"/>
                    <a:pt x="36682" y="686052"/>
                  </a:cubicBezTo>
                  <a:cubicBezTo>
                    <a:pt x="51075" y="664885"/>
                    <a:pt x="18902" y="480312"/>
                    <a:pt x="97642" y="360932"/>
                  </a:cubicBezTo>
                  <a:cubicBezTo>
                    <a:pt x="176382" y="241552"/>
                    <a:pt x="519282" y="-9061"/>
                    <a:pt x="519282" y="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70427113-DB39-6B88-FFE9-973A979AD71E}"/>
                </a:ext>
              </a:extLst>
            </p:cNvPr>
            <p:cNvSpPr/>
            <p:nvPr/>
          </p:nvSpPr>
          <p:spPr>
            <a:xfrm>
              <a:off x="4006956" y="1836807"/>
              <a:ext cx="700222" cy="541452"/>
            </a:xfrm>
            <a:custGeom>
              <a:avLst/>
              <a:gdLst>
                <a:gd name="connsiteX0" fmla="*/ 697124 w 700222"/>
                <a:gd name="connsiteY0" fmla="*/ 2153 h 541452"/>
                <a:gd name="connsiteX1" fmla="*/ 16404 w 700222"/>
                <a:gd name="connsiteY1" fmla="*/ 525393 h 541452"/>
                <a:gd name="connsiteX2" fmla="*/ 229764 w 700222"/>
                <a:gd name="connsiteY2" fmla="*/ 398393 h 541452"/>
                <a:gd name="connsiteX3" fmla="*/ 438044 w 700222"/>
                <a:gd name="connsiteY3" fmla="*/ 306953 h 541452"/>
                <a:gd name="connsiteX4" fmla="*/ 275484 w 700222"/>
                <a:gd name="connsiteY4" fmla="*/ 337433 h 541452"/>
                <a:gd name="connsiteX5" fmla="*/ 697124 w 700222"/>
                <a:gd name="connsiteY5" fmla="*/ 2153 h 54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222" h="541452">
                  <a:moveTo>
                    <a:pt x="697124" y="2153"/>
                  </a:moveTo>
                  <a:cubicBezTo>
                    <a:pt x="653944" y="33480"/>
                    <a:pt x="94297" y="459353"/>
                    <a:pt x="16404" y="525393"/>
                  </a:cubicBezTo>
                  <a:cubicBezTo>
                    <a:pt x="-61489" y="591433"/>
                    <a:pt x="159491" y="434800"/>
                    <a:pt x="229764" y="398393"/>
                  </a:cubicBezTo>
                  <a:cubicBezTo>
                    <a:pt x="300037" y="361986"/>
                    <a:pt x="430424" y="317113"/>
                    <a:pt x="438044" y="306953"/>
                  </a:cubicBezTo>
                  <a:cubicBezTo>
                    <a:pt x="445664" y="296793"/>
                    <a:pt x="232304" y="384000"/>
                    <a:pt x="275484" y="337433"/>
                  </a:cubicBezTo>
                  <a:cubicBezTo>
                    <a:pt x="318664" y="290866"/>
                    <a:pt x="740304" y="-29174"/>
                    <a:pt x="697124" y="2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8B2515A6-A117-087F-2FA3-EE0052654A98}"/>
                </a:ext>
              </a:extLst>
            </p:cNvPr>
            <p:cNvSpPr/>
            <p:nvPr/>
          </p:nvSpPr>
          <p:spPr>
            <a:xfrm>
              <a:off x="4787333" y="4750798"/>
              <a:ext cx="118162" cy="956414"/>
            </a:xfrm>
            <a:custGeom>
              <a:avLst/>
              <a:gdLst>
                <a:gd name="connsiteX0" fmla="*/ 59 w 118162"/>
                <a:gd name="connsiteY0" fmla="*/ 18 h 956414"/>
                <a:gd name="connsiteX1" fmla="*/ 117915 w 118162"/>
                <a:gd name="connsiteY1" fmla="*/ 369842 h 956414"/>
                <a:gd name="connsiteX2" fmla="*/ 32571 w 118162"/>
                <a:gd name="connsiteY2" fmla="*/ 601490 h 956414"/>
                <a:gd name="connsiteX3" fmla="*/ 85403 w 118162"/>
                <a:gd name="connsiteY3" fmla="*/ 946930 h 956414"/>
                <a:gd name="connsiteX4" fmla="*/ 61019 w 118162"/>
                <a:gd name="connsiteY4" fmla="*/ 829074 h 956414"/>
                <a:gd name="connsiteX5" fmla="*/ 40699 w 118162"/>
                <a:gd name="connsiteY5" fmla="*/ 512082 h 956414"/>
                <a:gd name="connsiteX6" fmla="*/ 85403 w 118162"/>
                <a:gd name="connsiteY6" fmla="*/ 455186 h 956414"/>
                <a:gd name="connsiteX7" fmla="*/ 101659 w 118162"/>
                <a:gd name="connsiteY7" fmla="*/ 353586 h 956414"/>
                <a:gd name="connsiteX8" fmla="*/ 59 w 118162"/>
                <a:gd name="connsiteY8" fmla="*/ 18 h 95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62" h="956414">
                  <a:moveTo>
                    <a:pt x="59" y="18"/>
                  </a:moveTo>
                  <a:cubicBezTo>
                    <a:pt x="2768" y="2727"/>
                    <a:pt x="112496" y="269597"/>
                    <a:pt x="117915" y="369842"/>
                  </a:cubicBezTo>
                  <a:cubicBezTo>
                    <a:pt x="123334" y="470087"/>
                    <a:pt x="37990" y="505309"/>
                    <a:pt x="32571" y="601490"/>
                  </a:cubicBezTo>
                  <a:cubicBezTo>
                    <a:pt x="27152" y="697671"/>
                    <a:pt x="80662" y="908999"/>
                    <a:pt x="85403" y="946930"/>
                  </a:cubicBezTo>
                  <a:cubicBezTo>
                    <a:pt x="90144" y="984861"/>
                    <a:pt x="68470" y="901549"/>
                    <a:pt x="61019" y="829074"/>
                  </a:cubicBezTo>
                  <a:cubicBezTo>
                    <a:pt x="53568" y="756599"/>
                    <a:pt x="36635" y="574397"/>
                    <a:pt x="40699" y="512082"/>
                  </a:cubicBezTo>
                  <a:cubicBezTo>
                    <a:pt x="44763" y="449767"/>
                    <a:pt x="75243" y="481602"/>
                    <a:pt x="85403" y="455186"/>
                  </a:cubicBezTo>
                  <a:cubicBezTo>
                    <a:pt x="95563" y="428770"/>
                    <a:pt x="115883" y="421319"/>
                    <a:pt x="101659" y="353586"/>
                  </a:cubicBezTo>
                  <a:cubicBezTo>
                    <a:pt x="87435" y="285853"/>
                    <a:pt x="-2650" y="-2691"/>
                    <a:pt x="59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ACF99153-6661-ABE5-C6D9-3C016EA21676}"/>
                </a:ext>
              </a:extLst>
            </p:cNvPr>
            <p:cNvSpPr/>
            <p:nvPr/>
          </p:nvSpPr>
          <p:spPr>
            <a:xfrm>
              <a:off x="5229898" y="3427113"/>
              <a:ext cx="315180" cy="667415"/>
            </a:xfrm>
            <a:custGeom>
              <a:avLst/>
              <a:gdLst>
                <a:gd name="connsiteX0" fmla="*/ 315024 w 315180"/>
                <a:gd name="connsiteY0" fmla="*/ 58 h 667415"/>
                <a:gd name="connsiteX1" fmla="*/ 110198 w 315180"/>
                <a:gd name="connsiteY1" fmla="*/ 204884 h 667415"/>
                <a:gd name="connsiteX2" fmla="*/ 95568 w 315180"/>
                <a:gd name="connsiteY2" fmla="*/ 406052 h 667415"/>
                <a:gd name="connsiteX3" fmla="*/ 91910 w 315180"/>
                <a:gd name="connsiteY3" fmla="*/ 318269 h 667415"/>
                <a:gd name="connsiteX4" fmla="*/ 470 w 315180"/>
                <a:gd name="connsiteY4" fmla="*/ 665741 h 667415"/>
                <a:gd name="connsiteX5" fmla="*/ 58992 w 315180"/>
                <a:gd name="connsiteY5" fmla="*/ 435313 h 667415"/>
                <a:gd name="connsiteX6" fmla="*/ 121171 w 315180"/>
                <a:gd name="connsiteY6" fmla="*/ 98813 h 667415"/>
                <a:gd name="connsiteX7" fmla="*/ 73622 w 315180"/>
                <a:gd name="connsiteY7" fmla="*/ 182938 h 667415"/>
                <a:gd name="connsiteX8" fmla="*/ 315024 w 315180"/>
                <a:gd name="connsiteY8" fmla="*/ 58 h 6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180" h="667415">
                  <a:moveTo>
                    <a:pt x="315024" y="58"/>
                  </a:moveTo>
                  <a:cubicBezTo>
                    <a:pt x="321120" y="3716"/>
                    <a:pt x="146774" y="137218"/>
                    <a:pt x="110198" y="204884"/>
                  </a:cubicBezTo>
                  <a:cubicBezTo>
                    <a:pt x="73622" y="272550"/>
                    <a:pt x="98616" y="387155"/>
                    <a:pt x="95568" y="406052"/>
                  </a:cubicBezTo>
                  <a:cubicBezTo>
                    <a:pt x="92520" y="424950"/>
                    <a:pt x="107760" y="274987"/>
                    <a:pt x="91910" y="318269"/>
                  </a:cubicBezTo>
                  <a:cubicBezTo>
                    <a:pt x="76060" y="361551"/>
                    <a:pt x="5956" y="646234"/>
                    <a:pt x="470" y="665741"/>
                  </a:cubicBezTo>
                  <a:cubicBezTo>
                    <a:pt x="-5016" y="685248"/>
                    <a:pt x="38875" y="529801"/>
                    <a:pt x="58992" y="435313"/>
                  </a:cubicBezTo>
                  <a:cubicBezTo>
                    <a:pt x="79109" y="340825"/>
                    <a:pt x="118733" y="140876"/>
                    <a:pt x="121171" y="98813"/>
                  </a:cubicBezTo>
                  <a:cubicBezTo>
                    <a:pt x="123609" y="56751"/>
                    <a:pt x="37656" y="200616"/>
                    <a:pt x="73622" y="182938"/>
                  </a:cubicBezTo>
                  <a:cubicBezTo>
                    <a:pt x="109588" y="165260"/>
                    <a:pt x="308928" y="-3600"/>
                    <a:pt x="315024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FD4CC378-1021-7FDE-A1D1-8B491C7CCDDE}"/>
                </a:ext>
              </a:extLst>
            </p:cNvPr>
            <p:cNvSpPr/>
            <p:nvPr/>
          </p:nvSpPr>
          <p:spPr>
            <a:xfrm>
              <a:off x="6006771" y="2908421"/>
              <a:ext cx="253710" cy="1544356"/>
            </a:xfrm>
            <a:custGeom>
              <a:avLst/>
              <a:gdLst>
                <a:gd name="connsiteX0" fmla="*/ 1629 w 253710"/>
                <a:gd name="connsiteY0" fmla="*/ 3979 h 1544356"/>
                <a:gd name="connsiteX1" fmla="*/ 239229 w 253710"/>
                <a:gd name="connsiteY1" fmla="*/ 677179 h 1544356"/>
                <a:gd name="connsiteX2" fmla="*/ 124029 w 253710"/>
                <a:gd name="connsiteY2" fmla="*/ 1073179 h 1544356"/>
                <a:gd name="connsiteX3" fmla="*/ 250029 w 253710"/>
                <a:gd name="connsiteY3" fmla="*/ 867979 h 1544356"/>
                <a:gd name="connsiteX4" fmla="*/ 109629 w 253710"/>
                <a:gd name="connsiteY4" fmla="*/ 1541179 h 1544356"/>
                <a:gd name="connsiteX5" fmla="*/ 203229 w 253710"/>
                <a:gd name="connsiteY5" fmla="*/ 1101979 h 1544356"/>
                <a:gd name="connsiteX6" fmla="*/ 253629 w 253710"/>
                <a:gd name="connsiteY6" fmla="*/ 651979 h 1544356"/>
                <a:gd name="connsiteX7" fmla="*/ 192429 w 253710"/>
                <a:gd name="connsiteY7" fmla="*/ 414379 h 1544356"/>
                <a:gd name="connsiteX8" fmla="*/ 199629 w 253710"/>
                <a:gd name="connsiteY8" fmla="*/ 590779 h 1544356"/>
                <a:gd name="connsiteX9" fmla="*/ 84429 w 253710"/>
                <a:gd name="connsiteY9" fmla="*/ 212779 h 1544356"/>
                <a:gd name="connsiteX10" fmla="*/ 131229 w 253710"/>
                <a:gd name="connsiteY10" fmla="*/ 389179 h 1544356"/>
                <a:gd name="connsiteX11" fmla="*/ 1629 w 253710"/>
                <a:gd name="connsiteY11" fmla="*/ 3979 h 15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710" h="1544356">
                  <a:moveTo>
                    <a:pt x="1629" y="3979"/>
                  </a:moveTo>
                  <a:cubicBezTo>
                    <a:pt x="19629" y="51979"/>
                    <a:pt x="218829" y="498979"/>
                    <a:pt x="239229" y="677179"/>
                  </a:cubicBezTo>
                  <a:cubicBezTo>
                    <a:pt x="259629" y="855379"/>
                    <a:pt x="122229" y="1041379"/>
                    <a:pt x="124029" y="1073179"/>
                  </a:cubicBezTo>
                  <a:cubicBezTo>
                    <a:pt x="125829" y="1104979"/>
                    <a:pt x="252429" y="789979"/>
                    <a:pt x="250029" y="867979"/>
                  </a:cubicBezTo>
                  <a:cubicBezTo>
                    <a:pt x="247629" y="945979"/>
                    <a:pt x="117429" y="1502179"/>
                    <a:pt x="109629" y="1541179"/>
                  </a:cubicBezTo>
                  <a:cubicBezTo>
                    <a:pt x="101829" y="1580179"/>
                    <a:pt x="179229" y="1250179"/>
                    <a:pt x="203229" y="1101979"/>
                  </a:cubicBezTo>
                  <a:cubicBezTo>
                    <a:pt x="227229" y="953779"/>
                    <a:pt x="255429" y="766579"/>
                    <a:pt x="253629" y="651979"/>
                  </a:cubicBezTo>
                  <a:cubicBezTo>
                    <a:pt x="251829" y="537379"/>
                    <a:pt x="201429" y="424579"/>
                    <a:pt x="192429" y="414379"/>
                  </a:cubicBezTo>
                  <a:cubicBezTo>
                    <a:pt x="183429" y="404179"/>
                    <a:pt x="217629" y="624379"/>
                    <a:pt x="199629" y="590779"/>
                  </a:cubicBezTo>
                  <a:cubicBezTo>
                    <a:pt x="181629" y="557179"/>
                    <a:pt x="95829" y="246379"/>
                    <a:pt x="84429" y="212779"/>
                  </a:cubicBezTo>
                  <a:cubicBezTo>
                    <a:pt x="73029" y="179179"/>
                    <a:pt x="142029" y="420979"/>
                    <a:pt x="131229" y="389179"/>
                  </a:cubicBezTo>
                  <a:cubicBezTo>
                    <a:pt x="120429" y="357379"/>
                    <a:pt x="-16371" y="-44021"/>
                    <a:pt x="1629" y="39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AF266C4B-F544-D9AD-63B0-04A6FD3209D5}"/>
                </a:ext>
              </a:extLst>
            </p:cNvPr>
            <p:cNvSpPr/>
            <p:nvPr/>
          </p:nvSpPr>
          <p:spPr>
            <a:xfrm>
              <a:off x="5167859" y="3867020"/>
              <a:ext cx="530774" cy="105546"/>
            </a:xfrm>
            <a:custGeom>
              <a:avLst/>
              <a:gdLst>
                <a:gd name="connsiteX0" fmla="*/ 0 w 530774"/>
                <a:gd name="connsiteY0" fmla="*/ 41665 h 105546"/>
                <a:gd name="connsiteX1" fmla="*/ 408482 w 530774"/>
                <a:gd name="connsiteY1" fmla="*/ 7937 h 105546"/>
                <a:gd name="connsiteX2" fmla="*/ 251085 w 530774"/>
                <a:gd name="connsiteY2" fmla="*/ 19180 h 105546"/>
                <a:gd name="connsiteX3" fmla="*/ 483433 w 530774"/>
                <a:gd name="connsiteY3" fmla="*/ 442 h 105546"/>
                <a:gd name="connsiteX4" fmla="*/ 528403 w 530774"/>
                <a:gd name="connsiteY4" fmla="*/ 41665 h 105546"/>
                <a:gd name="connsiteX5" fmla="*/ 509666 w 530774"/>
                <a:gd name="connsiteY5" fmla="*/ 26675 h 105546"/>
                <a:gd name="connsiteX6" fmla="*/ 385997 w 530774"/>
                <a:gd name="connsiteY6" fmla="*/ 37918 h 105546"/>
                <a:gd name="connsiteX7" fmla="*/ 307298 w 530774"/>
                <a:gd name="connsiteY7" fmla="*/ 105373 h 105546"/>
                <a:gd name="connsiteX8" fmla="*/ 404734 w 530774"/>
                <a:gd name="connsiteY8" fmla="*/ 15432 h 105546"/>
                <a:gd name="connsiteX9" fmla="*/ 311046 w 530774"/>
                <a:gd name="connsiteY9" fmla="*/ 7937 h 105546"/>
                <a:gd name="connsiteX10" fmla="*/ 0 w 530774"/>
                <a:gd name="connsiteY10" fmla="*/ 41665 h 10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774" h="105546">
                  <a:moveTo>
                    <a:pt x="0" y="41665"/>
                  </a:moveTo>
                  <a:cubicBezTo>
                    <a:pt x="16239" y="41665"/>
                    <a:pt x="366635" y="11684"/>
                    <a:pt x="408482" y="7937"/>
                  </a:cubicBezTo>
                  <a:cubicBezTo>
                    <a:pt x="450330" y="4189"/>
                    <a:pt x="238593" y="20429"/>
                    <a:pt x="251085" y="19180"/>
                  </a:cubicBezTo>
                  <a:cubicBezTo>
                    <a:pt x="263577" y="17931"/>
                    <a:pt x="437213" y="-3305"/>
                    <a:pt x="483433" y="442"/>
                  </a:cubicBezTo>
                  <a:cubicBezTo>
                    <a:pt x="529653" y="4189"/>
                    <a:pt x="528403" y="41665"/>
                    <a:pt x="528403" y="41665"/>
                  </a:cubicBezTo>
                  <a:cubicBezTo>
                    <a:pt x="532775" y="46037"/>
                    <a:pt x="533400" y="27299"/>
                    <a:pt x="509666" y="26675"/>
                  </a:cubicBezTo>
                  <a:cubicBezTo>
                    <a:pt x="485932" y="26051"/>
                    <a:pt x="419725" y="24802"/>
                    <a:pt x="385997" y="37918"/>
                  </a:cubicBezTo>
                  <a:cubicBezTo>
                    <a:pt x="352269" y="51034"/>
                    <a:pt x="304175" y="109121"/>
                    <a:pt x="307298" y="105373"/>
                  </a:cubicBezTo>
                  <a:cubicBezTo>
                    <a:pt x="310421" y="101625"/>
                    <a:pt x="404109" y="31671"/>
                    <a:pt x="404734" y="15432"/>
                  </a:cubicBezTo>
                  <a:cubicBezTo>
                    <a:pt x="405359" y="-807"/>
                    <a:pt x="373505" y="1067"/>
                    <a:pt x="311046" y="7937"/>
                  </a:cubicBezTo>
                  <a:lnTo>
                    <a:pt x="0" y="416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9A690A0C-C03E-B6FC-39E2-209883A87EC2}"/>
                </a:ext>
              </a:extLst>
            </p:cNvPr>
            <p:cNvSpPr/>
            <p:nvPr/>
          </p:nvSpPr>
          <p:spPr>
            <a:xfrm>
              <a:off x="5855267" y="3634598"/>
              <a:ext cx="145571" cy="265049"/>
            </a:xfrm>
            <a:custGeom>
              <a:avLst/>
              <a:gdLst>
                <a:gd name="connsiteX0" fmla="*/ 410 w 145571"/>
                <a:gd name="connsiteY0" fmla="*/ 1021 h 265049"/>
                <a:gd name="connsiteX1" fmla="*/ 132295 w 145571"/>
                <a:gd name="connsiteY1" fmla="*/ 185660 h 265049"/>
                <a:gd name="connsiteX2" fmla="*/ 105918 w 145571"/>
                <a:gd name="connsiteY2" fmla="*/ 264790 h 265049"/>
                <a:gd name="connsiteX3" fmla="*/ 145483 w 145571"/>
                <a:gd name="connsiteY3" fmla="*/ 207640 h 265049"/>
                <a:gd name="connsiteX4" fmla="*/ 92729 w 145571"/>
                <a:gd name="connsiteY4" fmla="*/ 115321 h 265049"/>
                <a:gd name="connsiteX5" fmla="*/ 410 w 145571"/>
                <a:gd name="connsiteY5" fmla="*/ 1021 h 26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71" h="265049">
                  <a:moveTo>
                    <a:pt x="410" y="1021"/>
                  </a:moveTo>
                  <a:cubicBezTo>
                    <a:pt x="7004" y="12744"/>
                    <a:pt x="114710" y="141699"/>
                    <a:pt x="132295" y="185660"/>
                  </a:cubicBezTo>
                  <a:cubicBezTo>
                    <a:pt x="149880" y="229621"/>
                    <a:pt x="103720" y="261127"/>
                    <a:pt x="105918" y="264790"/>
                  </a:cubicBezTo>
                  <a:cubicBezTo>
                    <a:pt x="108116" y="268453"/>
                    <a:pt x="147681" y="232551"/>
                    <a:pt x="145483" y="207640"/>
                  </a:cubicBezTo>
                  <a:cubicBezTo>
                    <a:pt x="143285" y="182729"/>
                    <a:pt x="116908" y="149025"/>
                    <a:pt x="92729" y="115321"/>
                  </a:cubicBezTo>
                  <a:cubicBezTo>
                    <a:pt x="68550" y="81617"/>
                    <a:pt x="-6184" y="-10702"/>
                    <a:pt x="410" y="10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9680E5B3-8DE7-6D37-B623-D960E9A9FB88}"/>
                </a:ext>
              </a:extLst>
            </p:cNvPr>
            <p:cNvSpPr/>
            <p:nvPr/>
          </p:nvSpPr>
          <p:spPr>
            <a:xfrm>
              <a:off x="5410236" y="3704078"/>
              <a:ext cx="378013" cy="223733"/>
            </a:xfrm>
            <a:custGeom>
              <a:avLst/>
              <a:gdLst>
                <a:gd name="connsiteX0" fmla="*/ 860 w 378013"/>
                <a:gd name="connsiteY0" fmla="*/ 138 h 223733"/>
                <a:gd name="connsiteX1" fmla="*/ 284145 w 378013"/>
                <a:gd name="connsiteY1" fmla="*/ 50341 h 223733"/>
                <a:gd name="connsiteX2" fmla="*/ 316418 w 378013"/>
                <a:gd name="connsiteY2" fmla="*/ 82614 h 223733"/>
                <a:gd name="connsiteX3" fmla="*/ 377378 w 378013"/>
                <a:gd name="connsiteY3" fmla="*/ 222463 h 223733"/>
                <a:gd name="connsiteX4" fmla="*/ 345105 w 378013"/>
                <a:gd name="connsiteY4" fmla="*/ 147160 h 223733"/>
                <a:gd name="connsiteX5" fmla="*/ 294903 w 378013"/>
                <a:gd name="connsiteY5" fmla="*/ 68270 h 223733"/>
                <a:gd name="connsiteX6" fmla="*/ 198084 w 378013"/>
                <a:gd name="connsiteY6" fmla="*/ 35997 h 223733"/>
                <a:gd name="connsiteX7" fmla="*/ 860 w 378013"/>
                <a:gd name="connsiteY7" fmla="*/ 138 h 22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13" h="223733">
                  <a:moveTo>
                    <a:pt x="860" y="138"/>
                  </a:moveTo>
                  <a:cubicBezTo>
                    <a:pt x="15203" y="2529"/>
                    <a:pt x="231552" y="36595"/>
                    <a:pt x="284145" y="50341"/>
                  </a:cubicBezTo>
                  <a:cubicBezTo>
                    <a:pt x="336738" y="64087"/>
                    <a:pt x="300879" y="53927"/>
                    <a:pt x="316418" y="82614"/>
                  </a:cubicBezTo>
                  <a:cubicBezTo>
                    <a:pt x="331957" y="111301"/>
                    <a:pt x="372597" y="211705"/>
                    <a:pt x="377378" y="222463"/>
                  </a:cubicBezTo>
                  <a:cubicBezTo>
                    <a:pt x="382159" y="233221"/>
                    <a:pt x="358851" y="172859"/>
                    <a:pt x="345105" y="147160"/>
                  </a:cubicBezTo>
                  <a:cubicBezTo>
                    <a:pt x="331359" y="121461"/>
                    <a:pt x="319406" y="86797"/>
                    <a:pt x="294903" y="68270"/>
                  </a:cubicBezTo>
                  <a:cubicBezTo>
                    <a:pt x="270400" y="49743"/>
                    <a:pt x="240517" y="44962"/>
                    <a:pt x="198084" y="35997"/>
                  </a:cubicBezTo>
                  <a:cubicBezTo>
                    <a:pt x="155651" y="27032"/>
                    <a:pt x="-13483" y="-2253"/>
                    <a:pt x="860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8B6564E-AE9F-5BF4-C2FF-197E38A8418A}"/>
                </a:ext>
              </a:extLst>
            </p:cNvPr>
            <p:cNvSpPr/>
            <p:nvPr/>
          </p:nvSpPr>
          <p:spPr>
            <a:xfrm>
              <a:off x="5619061" y="4306415"/>
              <a:ext cx="247691" cy="163404"/>
            </a:xfrm>
            <a:custGeom>
              <a:avLst/>
              <a:gdLst>
                <a:gd name="connsiteX0" fmla="*/ 17 w 247691"/>
                <a:gd name="connsiteY0" fmla="*/ 230 h 163404"/>
                <a:gd name="connsiteX1" fmla="*/ 175725 w 247691"/>
                <a:gd name="connsiteY1" fmla="*/ 39674 h 163404"/>
                <a:gd name="connsiteX2" fmla="*/ 215170 w 247691"/>
                <a:gd name="connsiteY2" fmla="*/ 125736 h 163404"/>
                <a:gd name="connsiteX3" fmla="*/ 247443 w 247691"/>
                <a:gd name="connsiteY3" fmla="*/ 61190 h 163404"/>
                <a:gd name="connsiteX4" fmla="*/ 229513 w 247691"/>
                <a:gd name="connsiteY4" fmla="*/ 161594 h 163404"/>
                <a:gd name="connsiteX5" fmla="*/ 218755 w 247691"/>
                <a:gd name="connsiteY5" fmla="*/ 122150 h 163404"/>
                <a:gd name="connsiteX6" fmla="*/ 186483 w 247691"/>
                <a:gd name="connsiteY6" fmla="*/ 75533 h 163404"/>
                <a:gd name="connsiteX7" fmla="*/ 164967 w 247691"/>
                <a:gd name="connsiteY7" fmla="*/ 25331 h 163404"/>
                <a:gd name="connsiteX8" fmla="*/ 17 w 247691"/>
                <a:gd name="connsiteY8" fmla="*/ 230 h 16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91" h="163404">
                  <a:moveTo>
                    <a:pt x="17" y="230"/>
                  </a:moveTo>
                  <a:cubicBezTo>
                    <a:pt x="1810" y="2621"/>
                    <a:pt x="139866" y="18756"/>
                    <a:pt x="175725" y="39674"/>
                  </a:cubicBezTo>
                  <a:cubicBezTo>
                    <a:pt x="211584" y="60592"/>
                    <a:pt x="203217" y="122150"/>
                    <a:pt x="215170" y="125736"/>
                  </a:cubicBezTo>
                  <a:cubicBezTo>
                    <a:pt x="227123" y="129322"/>
                    <a:pt x="245053" y="55214"/>
                    <a:pt x="247443" y="61190"/>
                  </a:cubicBezTo>
                  <a:cubicBezTo>
                    <a:pt x="249834" y="67166"/>
                    <a:pt x="234294" y="151434"/>
                    <a:pt x="229513" y="161594"/>
                  </a:cubicBezTo>
                  <a:cubicBezTo>
                    <a:pt x="224732" y="171754"/>
                    <a:pt x="225927" y="136493"/>
                    <a:pt x="218755" y="122150"/>
                  </a:cubicBezTo>
                  <a:cubicBezTo>
                    <a:pt x="211583" y="107807"/>
                    <a:pt x="195448" y="91669"/>
                    <a:pt x="186483" y="75533"/>
                  </a:cubicBezTo>
                  <a:cubicBezTo>
                    <a:pt x="177518" y="59397"/>
                    <a:pt x="191861" y="36089"/>
                    <a:pt x="164967" y="25331"/>
                  </a:cubicBezTo>
                  <a:cubicBezTo>
                    <a:pt x="138073" y="14573"/>
                    <a:pt x="-1776" y="-2161"/>
                    <a:pt x="17" y="2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508F5BF8-F10D-CED1-E244-3F8DB059F87B}"/>
                </a:ext>
              </a:extLst>
            </p:cNvPr>
            <p:cNvSpPr/>
            <p:nvPr/>
          </p:nvSpPr>
          <p:spPr>
            <a:xfrm>
              <a:off x="5898745" y="3983915"/>
              <a:ext cx="154224" cy="491786"/>
            </a:xfrm>
            <a:custGeom>
              <a:avLst/>
              <a:gdLst>
                <a:gd name="connsiteX0" fmla="*/ 154224 w 154224"/>
                <a:gd name="connsiteY0" fmla="*/ 0 h 491786"/>
                <a:gd name="connsiteX1" fmla="*/ 68163 w 154224"/>
                <a:gd name="connsiteY1" fmla="*/ 204396 h 491786"/>
                <a:gd name="connsiteX2" fmla="*/ 75335 w 154224"/>
                <a:gd name="connsiteY2" fmla="*/ 369346 h 491786"/>
                <a:gd name="connsiteX3" fmla="*/ 50234 w 154224"/>
                <a:gd name="connsiteY3" fmla="*/ 233083 h 491786"/>
                <a:gd name="connsiteX4" fmla="*/ 31 w 154224"/>
                <a:gd name="connsiteY4" fmla="*/ 491266 h 491786"/>
                <a:gd name="connsiteX5" fmla="*/ 43062 w 154224"/>
                <a:gd name="connsiteY5" fmla="*/ 297629 h 491786"/>
                <a:gd name="connsiteX6" fmla="*/ 68163 w 154224"/>
                <a:gd name="connsiteY6" fmla="*/ 218739 h 491786"/>
                <a:gd name="connsiteX7" fmla="*/ 154224 w 154224"/>
                <a:gd name="connsiteY7" fmla="*/ 0 h 49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224" h="491786">
                  <a:moveTo>
                    <a:pt x="154224" y="0"/>
                  </a:moveTo>
                  <a:cubicBezTo>
                    <a:pt x="117767" y="71419"/>
                    <a:pt x="81311" y="142838"/>
                    <a:pt x="68163" y="204396"/>
                  </a:cubicBezTo>
                  <a:cubicBezTo>
                    <a:pt x="55015" y="265954"/>
                    <a:pt x="78323" y="364565"/>
                    <a:pt x="75335" y="369346"/>
                  </a:cubicBezTo>
                  <a:cubicBezTo>
                    <a:pt x="72347" y="374127"/>
                    <a:pt x="62785" y="212763"/>
                    <a:pt x="50234" y="233083"/>
                  </a:cubicBezTo>
                  <a:cubicBezTo>
                    <a:pt x="37683" y="253403"/>
                    <a:pt x="1226" y="480508"/>
                    <a:pt x="31" y="491266"/>
                  </a:cubicBezTo>
                  <a:cubicBezTo>
                    <a:pt x="-1164" y="502024"/>
                    <a:pt x="31707" y="343050"/>
                    <a:pt x="43062" y="297629"/>
                  </a:cubicBezTo>
                  <a:cubicBezTo>
                    <a:pt x="54417" y="252208"/>
                    <a:pt x="68163" y="218739"/>
                    <a:pt x="68163" y="218739"/>
                  </a:cubicBezTo>
                  <a:lnTo>
                    <a:pt x="1542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7FC4DB7B-4363-830F-86B3-E19F3868FED5}"/>
                </a:ext>
              </a:extLst>
            </p:cNvPr>
            <p:cNvSpPr/>
            <p:nvPr/>
          </p:nvSpPr>
          <p:spPr>
            <a:xfrm>
              <a:off x="5874250" y="2665743"/>
              <a:ext cx="286410" cy="1728133"/>
            </a:xfrm>
            <a:custGeom>
              <a:avLst/>
              <a:gdLst>
                <a:gd name="connsiteX0" fmla="*/ 1973 w 286410"/>
                <a:gd name="connsiteY0" fmla="*/ 455 h 1728133"/>
                <a:gd name="connsiteX1" fmla="*/ 69350 w 286410"/>
                <a:gd name="connsiteY1" fmla="*/ 390278 h 1728133"/>
                <a:gd name="connsiteX2" fmla="*/ 189666 w 286410"/>
                <a:gd name="connsiteY2" fmla="*/ 972606 h 1728133"/>
                <a:gd name="connsiteX3" fmla="*/ 257043 w 286410"/>
                <a:gd name="connsiteY3" fmla="*/ 1319116 h 1728133"/>
                <a:gd name="connsiteX4" fmla="*/ 59725 w 286410"/>
                <a:gd name="connsiteY4" fmla="*/ 1723377 h 1728133"/>
                <a:gd name="connsiteX5" fmla="*/ 155977 w 286410"/>
                <a:gd name="connsiteY5" fmla="*/ 1526059 h 1728133"/>
                <a:gd name="connsiteX6" fmla="*/ 281106 w 286410"/>
                <a:gd name="connsiteY6" fmla="*/ 1304678 h 1728133"/>
                <a:gd name="connsiteX7" fmla="*/ 237792 w 286410"/>
                <a:gd name="connsiteY7" fmla="*/ 1039983 h 1728133"/>
                <a:gd name="connsiteX8" fmla="*/ 11598 w 286410"/>
                <a:gd name="connsiteY8" fmla="*/ 433592 h 1728133"/>
                <a:gd name="connsiteX9" fmla="*/ 78975 w 286410"/>
                <a:gd name="connsiteY9" fmla="*/ 621284 h 1728133"/>
                <a:gd name="connsiteX10" fmla="*/ 21224 w 286410"/>
                <a:gd name="connsiteY10" fmla="*/ 318089 h 1728133"/>
                <a:gd name="connsiteX11" fmla="*/ 1973 w 286410"/>
                <a:gd name="connsiteY11" fmla="*/ 455 h 172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410" h="1728133">
                  <a:moveTo>
                    <a:pt x="1973" y="455"/>
                  </a:moveTo>
                  <a:cubicBezTo>
                    <a:pt x="9994" y="12487"/>
                    <a:pt x="38068" y="228253"/>
                    <a:pt x="69350" y="390278"/>
                  </a:cubicBezTo>
                  <a:cubicBezTo>
                    <a:pt x="100632" y="552303"/>
                    <a:pt x="158384" y="817800"/>
                    <a:pt x="189666" y="972606"/>
                  </a:cubicBezTo>
                  <a:cubicBezTo>
                    <a:pt x="220948" y="1127412"/>
                    <a:pt x="278700" y="1193988"/>
                    <a:pt x="257043" y="1319116"/>
                  </a:cubicBezTo>
                  <a:cubicBezTo>
                    <a:pt x="235386" y="1444244"/>
                    <a:pt x="59725" y="1723377"/>
                    <a:pt x="59725" y="1723377"/>
                  </a:cubicBezTo>
                  <a:cubicBezTo>
                    <a:pt x="42881" y="1757867"/>
                    <a:pt x="119080" y="1595842"/>
                    <a:pt x="155977" y="1526059"/>
                  </a:cubicBezTo>
                  <a:cubicBezTo>
                    <a:pt x="192874" y="1456276"/>
                    <a:pt x="267470" y="1385691"/>
                    <a:pt x="281106" y="1304678"/>
                  </a:cubicBezTo>
                  <a:cubicBezTo>
                    <a:pt x="294742" y="1223665"/>
                    <a:pt x="282710" y="1185164"/>
                    <a:pt x="237792" y="1039983"/>
                  </a:cubicBezTo>
                  <a:cubicBezTo>
                    <a:pt x="192874" y="894802"/>
                    <a:pt x="38067" y="503375"/>
                    <a:pt x="11598" y="433592"/>
                  </a:cubicBezTo>
                  <a:cubicBezTo>
                    <a:pt x="-14871" y="363809"/>
                    <a:pt x="77371" y="640534"/>
                    <a:pt x="78975" y="621284"/>
                  </a:cubicBezTo>
                  <a:cubicBezTo>
                    <a:pt x="80579" y="602034"/>
                    <a:pt x="30047" y="418352"/>
                    <a:pt x="21224" y="318089"/>
                  </a:cubicBezTo>
                  <a:cubicBezTo>
                    <a:pt x="12401" y="217826"/>
                    <a:pt x="-6048" y="-11577"/>
                    <a:pt x="1973" y="4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BE04F677-BE11-D0E3-F8C2-09E9D967C4AD}"/>
                </a:ext>
              </a:extLst>
            </p:cNvPr>
            <p:cNvSpPr/>
            <p:nvPr/>
          </p:nvSpPr>
          <p:spPr>
            <a:xfrm>
              <a:off x="5643401" y="4381464"/>
              <a:ext cx="235378" cy="225742"/>
            </a:xfrm>
            <a:custGeom>
              <a:avLst/>
              <a:gdLst>
                <a:gd name="connsiteX0" fmla="*/ 1749 w 235378"/>
                <a:gd name="connsiteY0" fmla="*/ 36 h 225742"/>
                <a:gd name="connsiteX1" fmla="*/ 227174 w 235378"/>
                <a:gd name="connsiteY1" fmla="*/ 168311 h 225742"/>
                <a:gd name="connsiteX2" fmla="*/ 173199 w 235378"/>
                <a:gd name="connsiteY2" fmla="*/ 168311 h 225742"/>
                <a:gd name="connsiteX3" fmla="*/ 49374 w 235378"/>
                <a:gd name="connsiteY3" fmla="*/ 225461 h 225742"/>
                <a:gd name="connsiteX4" fmla="*/ 122399 w 235378"/>
                <a:gd name="connsiteY4" fmla="*/ 187361 h 225742"/>
                <a:gd name="connsiteX5" fmla="*/ 87474 w 235378"/>
                <a:gd name="connsiteY5" fmla="*/ 123861 h 225742"/>
                <a:gd name="connsiteX6" fmla="*/ 119224 w 235378"/>
                <a:gd name="connsiteY6" fmla="*/ 184186 h 225742"/>
                <a:gd name="connsiteX7" fmla="*/ 1749 w 235378"/>
                <a:gd name="connsiteY7" fmla="*/ 36 h 22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378" h="225742">
                  <a:moveTo>
                    <a:pt x="1749" y="36"/>
                  </a:moveTo>
                  <a:cubicBezTo>
                    <a:pt x="19741" y="-2610"/>
                    <a:pt x="198599" y="140265"/>
                    <a:pt x="227174" y="168311"/>
                  </a:cubicBezTo>
                  <a:cubicBezTo>
                    <a:pt x="255749" y="196357"/>
                    <a:pt x="202832" y="158786"/>
                    <a:pt x="173199" y="168311"/>
                  </a:cubicBezTo>
                  <a:cubicBezTo>
                    <a:pt x="143566" y="177836"/>
                    <a:pt x="57841" y="222286"/>
                    <a:pt x="49374" y="225461"/>
                  </a:cubicBezTo>
                  <a:cubicBezTo>
                    <a:pt x="40907" y="228636"/>
                    <a:pt x="116049" y="204294"/>
                    <a:pt x="122399" y="187361"/>
                  </a:cubicBezTo>
                  <a:cubicBezTo>
                    <a:pt x="128749" y="170428"/>
                    <a:pt x="88003" y="124390"/>
                    <a:pt x="87474" y="123861"/>
                  </a:cubicBezTo>
                  <a:cubicBezTo>
                    <a:pt x="86945" y="123332"/>
                    <a:pt x="128220" y="199532"/>
                    <a:pt x="119224" y="184186"/>
                  </a:cubicBezTo>
                  <a:cubicBezTo>
                    <a:pt x="110228" y="168840"/>
                    <a:pt x="-16243" y="2682"/>
                    <a:pt x="1749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164FADF4-3C5D-7E82-7156-48CA87F84D4C}"/>
                </a:ext>
              </a:extLst>
            </p:cNvPr>
            <p:cNvSpPr/>
            <p:nvPr/>
          </p:nvSpPr>
          <p:spPr>
            <a:xfrm>
              <a:off x="6477706" y="4188629"/>
              <a:ext cx="580988" cy="287150"/>
            </a:xfrm>
            <a:custGeom>
              <a:avLst/>
              <a:gdLst>
                <a:gd name="connsiteX0" fmla="*/ 94544 w 580988"/>
                <a:gd name="connsiteY0" fmla="*/ 2371 h 287150"/>
                <a:gd name="connsiteX1" fmla="*/ 5644 w 580988"/>
                <a:gd name="connsiteY1" fmla="*/ 275421 h 287150"/>
                <a:gd name="connsiteX2" fmla="*/ 31044 w 580988"/>
                <a:gd name="connsiteY2" fmla="*/ 237321 h 287150"/>
                <a:gd name="connsiteX3" fmla="*/ 208844 w 580988"/>
                <a:gd name="connsiteY3" fmla="*/ 237321 h 287150"/>
                <a:gd name="connsiteX4" fmla="*/ 110419 w 580988"/>
                <a:gd name="connsiteY4" fmla="*/ 243671 h 287150"/>
                <a:gd name="connsiteX5" fmla="*/ 370769 w 580988"/>
                <a:gd name="connsiteY5" fmla="*/ 246846 h 287150"/>
                <a:gd name="connsiteX6" fmla="*/ 580319 w 580988"/>
                <a:gd name="connsiteY6" fmla="*/ 164296 h 287150"/>
                <a:gd name="connsiteX7" fmla="*/ 427919 w 580988"/>
                <a:gd name="connsiteY7" fmla="*/ 199221 h 287150"/>
                <a:gd name="connsiteX8" fmla="*/ 173919 w 580988"/>
                <a:gd name="connsiteY8" fmla="*/ 211921 h 287150"/>
                <a:gd name="connsiteX9" fmla="*/ 81844 w 580988"/>
                <a:gd name="connsiteY9" fmla="*/ 192871 h 287150"/>
                <a:gd name="connsiteX10" fmla="*/ 158044 w 580988"/>
                <a:gd name="connsiteY10" fmla="*/ 81746 h 287150"/>
                <a:gd name="connsiteX11" fmla="*/ 110419 w 580988"/>
                <a:gd name="connsiteY11" fmla="*/ 138896 h 287150"/>
                <a:gd name="connsiteX12" fmla="*/ 94544 w 580988"/>
                <a:gd name="connsiteY12" fmla="*/ 2371 h 28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988" h="287150">
                  <a:moveTo>
                    <a:pt x="94544" y="2371"/>
                  </a:moveTo>
                  <a:cubicBezTo>
                    <a:pt x="77081" y="25125"/>
                    <a:pt x="16227" y="236263"/>
                    <a:pt x="5644" y="275421"/>
                  </a:cubicBezTo>
                  <a:cubicBezTo>
                    <a:pt x="-4939" y="314579"/>
                    <a:pt x="-2823" y="243671"/>
                    <a:pt x="31044" y="237321"/>
                  </a:cubicBezTo>
                  <a:cubicBezTo>
                    <a:pt x="64911" y="230971"/>
                    <a:pt x="195615" y="236263"/>
                    <a:pt x="208844" y="237321"/>
                  </a:cubicBezTo>
                  <a:cubicBezTo>
                    <a:pt x="222073" y="238379"/>
                    <a:pt x="83432" y="242084"/>
                    <a:pt x="110419" y="243671"/>
                  </a:cubicBezTo>
                  <a:cubicBezTo>
                    <a:pt x="137406" y="245258"/>
                    <a:pt x="292452" y="260075"/>
                    <a:pt x="370769" y="246846"/>
                  </a:cubicBezTo>
                  <a:cubicBezTo>
                    <a:pt x="449086" y="233617"/>
                    <a:pt x="570794" y="172233"/>
                    <a:pt x="580319" y="164296"/>
                  </a:cubicBezTo>
                  <a:cubicBezTo>
                    <a:pt x="589844" y="156359"/>
                    <a:pt x="495652" y="191284"/>
                    <a:pt x="427919" y="199221"/>
                  </a:cubicBezTo>
                  <a:cubicBezTo>
                    <a:pt x="360186" y="207158"/>
                    <a:pt x="231598" y="212979"/>
                    <a:pt x="173919" y="211921"/>
                  </a:cubicBezTo>
                  <a:cubicBezTo>
                    <a:pt x="116240" y="210863"/>
                    <a:pt x="84490" y="214567"/>
                    <a:pt x="81844" y="192871"/>
                  </a:cubicBezTo>
                  <a:cubicBezTo>
                    <a:pt x="79198" y="171175"/>
                    <a:pt x="153282" y="90742"/>
                    <a:pt x="158044" y="81746"/>
                  </a:cubicBezTo>
                  <a:cubicBezTo>
                    <a:pt x="162806" y="72750"/>
                    <a:pt x="119415" y="150008"/>
                    <a:pt x="110419" y="138896"/>
                  </a:cubicBezTo>
                  <a:cubicBezTo>
                    <a:pt x="101423" y="127784"/>
                    <a:pt x="112007" y="-20383"/>
                    <a:pt x="94544" y="23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1909F6AB-BB88-013C-0C36-5C83A4ACAECB}"/>
                </a:ext>
              </a:extLst>
            </p:cNvPr>
            <p:cNvSpPr/>
            <p:nvPr/>
          </p:nvSpPr>
          <p:spPr>
            <a:xfrm>
              <a:off x="4394156" y="4694370"/>
              <a:ext cx="89189" cy="749122"/>
            </a:xfrm>
            <a:custGeom>
              <a:avLst/>
              <a:gdLst>
                <a:gd name="connsiteX0" fmla="*/ 25444 w 89189"/>
                <a:gd name="connsiteY0" fmla="*/ 1455 h 749122"/>
                <a:gd name="connsiteX1" fmla="*/ 76244 w 89189"/>
                <a:gd name="connsiteY1" fmla="*/ 442780 h 749122"/>
                <a:gd name="connsiteX2" fmla="*/ 44 w 89189"/>
                <a:gd name="connsiteY2" fmla="*/ 747580 h 749122"/>
                <a:gd name="connsiteX3" fmla="*/ 88944 w 89189"/>
                <a:gd name="connsiteY3" fmla="*/ 315780 h 749122"/>
                <a:gd name="connsiteX4" fmla="*/ 25444 w 89189"/>
                <a:gd name="connsiteY4" fmla="*/ 1455 h 74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89" h="749122">
                  <a:moveTo>
                    <a:pt x="25444" y="1455"/>
                  </a:moveTo>
                  <a:cubicBezTo>
                    <a:pt x="23327" y="22622"/>
                    <a:pt x="80477" y="318426"/>
                    <a:pt x="76244" y="442780"/>
                  </a:cubicBezTo>
                  <a:cubicBezTo>
                    <a:pt x="72011" y="567134"/>
                    <a:pt x="-2073" y="768747"/>
                    <a:pt x="44" y="747580"/>
                  </a:cubicBezTo>
                  <a:cubicBezTo>
                    <a:pt x="2161" y="726413"/>
                    <a:pt x="84182" y="436430"/>
                    <a:pt x="88944" y="315780"/>
                  </a:cubicBezTo>
                  <a:cubicBezTo>
                    <a:pt x="93706" y="195130"/>
                    <a:pt x="27561" y="-19712"/>
                    <a:pt x="25444" y="14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F0DB80B2-02F8-13BA-5C49-06E1445C39B6}"/>
                </a:ext>
              </a:extLst>
            </p:cNvPr>
            <p:cNvSpPr/>
            <p:nvPr/>
          </p:nvSpPr>
          <p:spPr>
            <a:xfrm>
              <a:off x="4286272" y="5320949"/>
              <a:ext cx="295084" cy="901561"/>
            </a:xfrm>
            <a:custGeom>
              <a:avLst/>
              <a:gdLst>
                <a:gd name="connsiteX0" fmla="*/ 3153 w 295084"/>
                <a:gd name="connsiteY0" fmla="*/ 351 h 901561"/>
                <a:gd name="connsiteX1" fmla="*/ 31728 w 295084"/>
                <a:gd name="connsiteY1" fmla="*/ 346426 h 901561"/>
                <a:gd name="connsiteX2" fmla="*/ 285728 w 295084"/>
                <a:gd name="connsiteY2" fmla="*/ 883001 h 901561"/>
                <a:gd name="connsiteX3" fmla="*/ 244453 w 295084"/>
                <a:gd name="connsiteY3" fmla="*/ 787751 h 901561"/>
                <a:gd name="connsiteX4" fmla="*/ 73003 w 295084"/>
                <a:gd name="connsiteY4" fmla="*/ 394051 h 901561"/>
                <a:gd name="connsiteX5" fmla="*/ 25378 w 295084"/>
                <a:gd name="connsiteY5" fmla="*/ 282926 h 901561"/>
                <a:gd name="connsiteX6" fmla="*/ 3153 w 295084"/>
                <a:gd name="connsiteY6" fmla="*/ 351 h 90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84" h="901561">
                  <a:moveTo>
                    <a:pt x="3153" y="351"/>
                  </a:moveTo>
                  <a:cubicBezTo>
                    <a:pt x="4211" y="10934"/>
                    <a:pt x="-15368" y="199318"/>
                    <a:pt x="31728" y="346426"/>
                  </a:cubicBezTo>
                  <a:cubicBezTo>
                    <a:pt x="78824" y="493534"/>
                    <a:pt x="250274" y="809447"/>
                    <a:pt x="285728" y="883001"/>
                  </a:cubicBezTo>
                  <a:cubicBezTo>
                    <a:pt x="321182" y="956555"/>
                    <a:pt x="244453" y="787751"/>
                    <a:pt x="244453" y="787751"/>
                  </a:cubicBezTo>
                  <a:lnTo>
                    <a:pt x="73003" y="394051"/>
                  </a:lnTo>
                  <a:cubicBezTo>
                    <a:pt x="36491" y="309914"/>
                    <a:pt x="38078" y="344839"/>
                    <a:pt x="25378" y="282926"/>
                  </a:cubicBezTo>
                  <a:cubicBezTo>
                    <a:pt x="12678" y="221014"/>
                    <a:pt x="2095" y="-10232"/>
                    <a:pt x="3153" y="3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35218990-12C2-32D5-60CF-4DFB8FE6EBAA}"/>
                </a:ext>
              </a:extLst>
            </p:cNvPr>
            <p:cNvSpPr/>
            <p:nvPr/>
          </p:nvSpPr>
          <p:spPr>
            <a:xfrm>
              <a:off x="4505989" y="3305393"/>
              <a:ext cx="266266" cy="1298997"/>
            </a:xfrm>
            <a:custGeom>
              <a:avLst/>
              <a:gdLst>
                <a:gd name="connsiteX0" fmla="*/ 266036 w 266266"/>
                <a:gd name="connsiteY0" fmla="*/ 2957 h 1298997"/>
                <a:gd name="connsiteX1" fmla="*/ 8861 w 266266"/>
                <a:gd name="connsiteY1" fmla="*/ 536357 h 1298997"/>
                <a:gd name="connsiteX2" fmla="*/ 59661 w 266266"/>
                <a:gd name="connsiteY2" fmla="*/ 1009432 h 1298997"/>
                <a:gd name="connsiteX3" fmla="*/ 62836 w 266266"/>
                <a:gd name="connsiteY3" fmla="*/ 1295182 h 1298997"/>
                <a:gd name="connsiteX4" fmla="*/ 34261 w 266266"/>
                <a:gd name="connsiteY4" fmla="*/ 809407 h 1298997"/>
                <a:gd name="connsiteX5" fmla="*/ 8861 w 266266"/>
                <a:gd name="connsiteY5" fmla="*/ 650657 h 1298997"/>
                <a:gd name="connsiteX6" fmla="*/ 53311 w 266266"/>
                <a:gd name="connsiteY6" fmla="*/ 336332 h 1298997"/>
                <a:gd name="connsiteX7" fmla="*/ 266036 w 266266"/>
                <a:gd name="connsiteY7" fmla="*/ 2957 h 12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266" h="1298997">
                  <a:moveTo>
                    <a:pt x="266036" y="2957"/>
                  </a:moveTo>
                  <a:cubicBezTo>
                    <a:pt x="258628" y="36294"/>
                    <a:pt x="43257" y="368611"/>
                    <a:pt x="8861" y="536357"/>
                  </a:cubicBezTo>
                  <a:cubicBezTo>
                    <a:pt x="-25535" y="704103"/>
                    <a:pt x="50665" y="882961"/>
                    <a:pt x="59661" y="1009432"/>
                  </a:cubicBezTo>
                  <a:cubicBezTo>
                    <a:pt x="68657" y="1135903"/>
                    <a:pt x="67069" y="1328520"/>
                    <a:pt x="62836" y="1295182"/>
                  </a:cubicBezTo>
                  <a:cubicBezTo>
                    <a:pt x="58603" y="1261844"/>
                    <a:pt x="43257" y="916828"/>
                    <a:pt x="34261" y="809407"/>
                  </a:cubicBezTo>
                  <a:cubicBezTo>
                    <a:pt x="25265" y="701986"/>
                    <a:pt x="5686" y="729503"/>
                    <a:pt x="8861" y="650657"/>
                  </a:cubicBezTo>
                  <a:cubicBezTo>
                    <a:pt x="12036" y="571811"/>
                    <a:pt x="6215" y="445869"/>
                    <a:pt x="53311" y="336332"/>
                  </a:cubicBezTo>
                  <a:cubicBezTo>
                    <a:pt x="100407" y="226795"/>
                    <a:pt x="273444" y="-30380"/>
                    <a:pt x="266036" y="29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076F2BC9-874F-AF0E-FABE-E6123A54F565}"/>
                </a:ext>
              </a:extLst>
            </p:cNvPr>
            <p:cNvSpPr/>
            <p:nvPr/>
          </p:nvSpPr>
          <p:spPr>
            <a:xfrm>
              <a:off x="4649399" y="3501814"/>
              <a:ext cx="179776" cy="1156837"/>
            </a:xfrm>
            <a:custGeom>
              <a:avLst/>
              <a:gdLst>
                <a:gd name="connsiteX0" fmla="*/ 132151 w 179776"/>
                <a:gd name="connsiteY0" fmla="*/ 211 h 1156837"/>
                <a:gd name="connsiteX1" fmla="*/ 40076 w 179776"/>
                <a:gd name="connsiteY1" fmla="*/ 400261 h 1156837"/>
                <a:gd name="connsiteX2" fmla="*/ 62301 w 179776"/>
                <a:gd name="connsiteY2" fmla="*/ 965411 h 1156837"/>
                <a:gd name="connsiteX3" fmla="*/ 179776 w 179776"/>
                <a:gd name="connsiteY3" fmla="*/ 1155911 h 1156837"/>
                <a:gd name="connsiteX4" fmla="*/ 62301 w 179776"/>
                <a:gd name="connsiteY4" fmla="*/ 1009861 h 1156837"/>
                <a:gd name="connsiteX5" fmla="*/ 1976 w 179776"/>
                <a:gd name="connsiteY5" fmla="*/ 451061 h 1156837"/>
                <a:gd name="connsiteX6" fmla="*/ 132151 w 179776"/>
                <a:gd name="connsiteY6" fmla="*/ 211 h 11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776" h="1156837">
                  <a:moveTo>
                    <a:pt x="132151" y="211"/>
                  </a:moveTo>
                  <a:cubicBezTo>
                    <a:pt x="138501" y="-8256"/>
                    <a:pt x="51718" y="239394"/>
                    <a:pt x="40076" y="400261"/>
                  </a:cubicBezTo>
                  <a:cubicBezTo>
                    <a:pt x="28434" y="561128"/>
                    <a:pt x="39018" y="839469"/>
                    <a:pt x="62301" y="965411"/>
                  </a:cubicBezTo>
                  <a:cubicBezTo>
                    <a:pt x="85584" y="1091353"/>
                    <a:pt x="179776" y="1148503"/>
                    <a:pt x="179776" y="1155911"/>
                  </a:cubicBezTo>
                  <a:cubicBezTo>
                    <a:pt x="179776" y="1163319"/>
                    <a:pt x="91934" y="1127336"/>
                    <a:pt x="62301" y="1009861"/>
                  </a:cubicBezTo>
                  <a:cubicBezTo>
                    <a:pt x="32668" y="892386"/>
                    <a:pt x="-9666" y="616161"/>
                    <a:pt x="1976" y="451061"/>
                  </a:cubicBezTo>
                  <a:cubicBezTo>
                    <a:pt x="13618" y="285961"/>
                    <a:pt x="125801" y="8678"/>
                    <a:pt x="132151" y="2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C3852885-E594-C8D7-C3BC-5C9E023B1D42}"/>
                </a:ext>
              </a:extLst>
            </p:cNvPr>
            <p:cNvSpPr/>
            <p:nvPr/>
          </p:nvSpPr>
          <p:spPr>
            <a:xfrm>
              <a:off x="3196188" y="4396145"/>
              <a:ext cx="249996" cy="762291"/>
            </a:xfrm>
            <a:custGeom>
              <a:avLst/>
              <a:gdLst>
                <a:gd name="connsiteX0" fmla="*/ 1037 w 249996"/>
                <a:gd name="connsiteY0" fmla="*/ 4405 h 762291"/>
                <a:gd name="connsiteX1" fmla="*/ 55012 w 249996"/>
                <a:gd name="connsiteY1" fmla="*/ 318730 h 762291"/>
                <a:gd name="connsiteX2" fmla="*/ 248687 w 249996"/>
                <a:gd name="connsiteY2" fmla="*/ 756880 h 762291"/>
                <a:gd name="connsiteX3" fmla="*/ 134387 w 249996"/>
                <a:gd name="connsiteY3" fmla="*/ 537805 h 762291"/>
                <a:gd name="connsiteX4" fmla="*/ 26437 w 249996"/>
                <a:gd name="connsiteY4" fmla="*/ 163155 h 762291"/>
                <a:gd name="connsiteX5" fmla="*/ 1037 w 249996"/>
                <a:gd name="connsiteY5" fmla="*/ 4405 h 76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996" h="762291">
                  <a:moveTo>
                    <a:pt x="1037" y="4405"/>
                  </a:moveTo>
                  <a:cubicBezTo>
                    <a:pt x="5799" y="30334"/>
                    <a:pt x="13737" y="193317"/>
                    <a:pt x="55012" y="318730"/>
                  </a:cubicBezTo>
                  <a:cubicBezTo>
                    <a:pt x="96287" y="444143"/>
                    <a:pt x="235458" y="720368"/>
                    <a:pt x="248687" y="756880"/>
                  </a:cubicBezTo>
                  <a:cubicBezTo>
                    <a:pt x="261916" y="793393"/>
                    <a:pt x="171429" y="636759"/>
                    <a:pt x="134387" y="537805"/>
                  </a:cubicBezTo>
                  <a:cubicBezTo>
                    <a:pt x="97345" y="438851"/>
                    <a:pt x="44429" y="254701"/>
                    <a:pt x="26437" y="163155"/>
                  </a:cubicBezTo>
                  <a:cubicBezTo>
                    <a:pt x="8445" y="71609"/>
                    <a:pt x="-3725" y="-21524"/>
                    <a:pt x="1037" y="4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D14CAA6B-F203-F461-9CD3-E42A0C1F0A5A}"/>
                </a:ext>
              </a:extLst>
            </p:cNvPr>
            <p:cNvSpPr/>
            <p:nvPr/>
          </p:nvSpPr>
          <p:spPr>
            <a:xfrm>
              <a:off x="3720848" y="5063602"/>
              <a:ext cx="374939" cy="685916"/>
            </a:xfrm>
            <a:custGeom>
              <a:avLst/>
              <a:gdLst>
                <a:gd name="connsiteX0" fmla="*/ 252 w 374939"/>
                <a:gd name="connsiteY0" fmla="*/ 523 h 685916"/>
                <a:gd name="connsiteX1" fmla="*/ 57402 w 374939"/>
                <a:gd name="connsiteY1" fmla="*/ 213248 h 685916"/>
                <a:gd name="connsiteX2" fmla="*/ 371727 w 374939"/>
                <a:gd name="connsiteY2" fmla="*/ 679973 h 685916"/>
                <a:gd name="connsiteX3" fmla="*/ 228852 w 374939"/>
                <a:gd name="connsiteY3" fmla="*/ 489473 h 685916"/>
                <a:gd name="connsiteX4" fmla="*/ 60577 w 374939"/>
                <a:gd name="connsiteY4" fmla="*/ 267223 h 685916"/>
                <a:gd name="connsiteX5" fmla="*/ 252 w 374939"/>
                <a:gd name="connsiteY5" fmla="*/ 523 h 6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939" h="685916">
                  <a:moveTo>
                    <a:pt x="252" y="523"/>
                  </a:moveTo>
                  <a:cubicBezTo>
                    <a:pt x="-277" y="-8473"/>
                    <a:pt x="-4511" y="100006"/>
                    <a:pt x="57402" y="213248"/>
                  </a:cubicBezTo>
                  <a:cubicBezTo>
                    <a:pt x="119315" y="326490"/>
                    <a:pt x="343152" y="633935"/>
                    <a:pt x="371727" y="679973"/>
                  </a:cubicBezTo>
                  <a:cubicBezTo>
                    <a:pt x="400302" y="726011"/>
                    <a:pt x="228852" y="489473"/>
                    <a:pt x="228852" y="489473"/>
                  </a:cubicBezTo>
                  <a:cubicBezTo>
                    <a:pt x="176994" y="420681"/>
                    <a:pt x="94973" y="346069"/>
                    <a:pt x="60577" y="267223"/>
                  </a:cubicBezTo>
                  <a:cubicBezTo>
                    <a:pt x="26181" y="188377"/>
                    <a:pt x="781" y="9519"/>
                    <a:pt x="252" y="5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2619E2FF-8116-67C0-7A45-1C102CDA29C2}"/>
                </a:ext>
              </a:extLst>
            </p:cNvPr>
            <p:cNvSpPr/>
            <p:nvPr/>
          </p:nvSpPr>
          <p:spPr>
            <a:xfrm>
              <a:off x="2875794" y="3057471"/>
              <a:ext cx="137699" cy="824795"/>
            </a:xfrm>
            <a:custGeom>
              <a:avLst/>
              <a:gdLst>
                <a:gd name="connsiteX0" fmla="*/ 137281 w 137699"/>
                <a:gd name="connsiteY0" fmla="*/ 54 h 824795"/>
                <a:gd name="connsiteX1" fmla="*/ 45206 w 137699"/>
                <a:gd name="connsiteY1" fmla="*/ 304854 h 824795"/>
                <a:gd name="connsiteX2" fmla="*/ 22981 w 137699"/>
                <a:gd name="connsiteY2" fmla="*/ 381054 h 824795"/>
                <a:gd name="connsiteX3" fmla="*/ 45206 w 137699"/>
                <a:gd name="connsiteY3" fmla="*/ 819204 h 824795"/>
                <a:gd name="connsiteX4" fmla="*/ 42031 w 137699"/>
                <a:gd name="connsiteY4" fmla="*/ 609654 h 824795"/>
                <a:gd name="connsiteX5" fmla="*/ 3931 w 137699"/>
                <a:gd name="connsiteY5" fmla="*/ 330254 h 824795"/>
                <a:gd name="connsiteX6" fmla="*/ 137281 w 137699"/>
                <a:gd name="connsiteY6" fmla="*/ 54 h 8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699" h="824795">
                  <a:moveTo>
                    <a:pt x="137281" y="54"/>
                  </a:moveTo>
                  <a:cubicBezTo>
                    <a:pt x="144160" y="-4179"/>
                    <a:pt x="64256" y="241354"/>
                    <a:pt x="45206" y="304854"/>
                  </a:cubicBezTo>
                  <a:cubicBezTo>
                    <a:pt x="26156" y="368354"/>
                    <a:pt x="22981" y="295329"/>
                    <a:pt x="22981" y="381054"/>
                  </a:cubicBezTo>
                  <a:cubicBezTo>
                    <a:pt x="22981" y="466779"/>
                    <a:pt x="42031" y="781104"/>
                    <a:pt x="45206" y="819204"/>
                  </a:cubicBezTo>
                  <a:cubicBezTo>
                    <a:pt x="48381" y="857304"/>
                    <a:pt x="48910" y="691146"/>
                    <a:pt x="42031" y="609654"/>
                  </a:cubicBezTo>
                  <a:cubicBezTo>
                    <a:pt x="35152" y="528162"/>
                    <a:pt x="-14061" y="426562"/>
                    <a:pt x="3931" y="330254"/>
                  </a:cubicBezTo>
                  <a:cubicBezTo>
                    <a:pt x="21923" y="233946"/>
                    <a:pt x="130402" y="4287"/>
                    <a:pt x="137281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0C0D48F6-71BA-C9D3-E9A6-27571FA665F1}"/>
                </a:ext>
              </a:extLst>
            </p:cNvPr>
            <p:cNvSpPr/>
            <p:nvPr/>
          </p:nvSpPr>
          <p:spPr>
            <a:xfrm>
              <a:off x="5076825" y="4305184"/>
              <a:ext cx="373132" cy="282691"/>
            </a:xfrm>
            <a:custGeom>
              <a:avLst/>
              <a:gdLst>
                <a:gd name="connsiteX0" fmla="*/ 0 w 373132"/>
                <a:gd name="connsiteY0" fmla="*/ 282691 h 282691"/>
                <a:gd name="connsiteX1" fmla="*/ 158750 w 373132"/>
                <a:gd name="connsiteY1" fmla="*/ 149341 h 282691"/>
                <a:gd name="connsiteX2" fmla="*/ 307975 w 373132"/>
                <a:gd name="connsiteY2" fmla="*/ 63616 h 282691"/>
                <a:gd name="connsiteX3" fmla="*/ 342900 w 373132"/>
                <a:gd name="connsiteY3" fmla="*/ 44566 h 282691"/>
                <a:gd name="connsiteX4" fmla="*/ 371475 w 373132"/>
                <a:gd name="connsiteY4" fmla="*/ 116 h 282691"/>
                <a:gd name="connsiteX5" fmla="*/ 352425 w 373132"/>
                <a:gd name="connsiteY5" fmla="*/ 35041 h 282691"/>
                <a:gd name="connsiteX6" fmla="*/ 212725 w 373132"/>
                <a:gd name="connsiteY6" fmla="*/ 130291 h 282691"/>
                <a:gd name="connsiteX7" fmla="*/ 260350 w 373132"/>
                <a:gd name="connsiteY7" fmla="*/ 92191 h 282691"/>
                <a:gd name="connsiteX8" fmla="*/ 136525 w 373132"/>
                <a:gd name="connsiteY8" fmla="*/ 184266 h 282691"/>
                <a:gd name="connsiteX9" fmla="*/ 0 w 373132"/>
                <a:gd name="connsiteY9" fmla="*/ 282691 h 2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132" h="282691">
                  <a:moveTo>
                    <a:pt x="0" y="282691"/>
                  </a:moveTo>
                  <a:cubicBezTo>
                    <a:pt x="53710" y="234272"/>
                    <a:pt x="107421" y="185853"/>
                    <a:pt x="158750" y="149341"/>
                  </a:cubicBezTo>
                  <a:cubicBezTo>
                    <a:pt x="210079" y="112828"/>
                    <a:pt x="277283" y="81078"/>
                    <a:pt x="307975" y="63616"/>
                  </a:cubicBezTo>
                  <a:cubicBezTo>
                    <a:pt x="338667" y="46153"/>
                    <a:pt x="332317" y="55149"/>
                    <a:pt x="342900" y="44566"/>
                  </a:cubicBezTo>
                  <a:cubicBezTo>
                    <a:pt x="353483" y="33983"/>
                    <a:pt x="369888" y="1703"/>
                    <a:pt x="371475" y="116"/>
                  </a:cubicBezTo>
                  <a:cubicBezTo>
                    <a:pt x="373062" y="-1471"/>
                    <a:pt x="378883" y="13345"/>
                    <a:pt x="352425" y="35041"/>
                  </a:cubicBezTo>
                  <a:cubicBezTo>
                    <a:pt x="325967" y="56737"/>
                    <a:pt x="228071" y="120766"/>
                    <a:pt x="212725" y="130291"/>
                  </a:cubicBezTo>
                  <a:cubicBezTo>
                    <a:pt x="197379" y="139816"/>
                    <a:pt x="273050" y="83195"/>
                    <a:pt x="260350" y="92191"/>
                  </a:cubicBezTo>
                  <a:cubicBezTo>
                    <a:pt x="247650" y="101187"/>
                    <a:pt x="136525" y="184266"/>
                    <a:pt x="136525" y="184266"/>
                  </a:cubicBezTo>
                  <a:lnTo>
                    <a:pt x="0" y="2826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3446B1F3-F8AE-91EE-B4E8-453016A1FB52}"/>
                </a:ext>
              </a:extLst>
            </p:cNvPr>
            <p:cNvSpPr/>
            <p:nvPr/>
          </p:nvSpPr>
          <p:spPr>
            <a:xfrm>
              <a:off x="5332358" y="4324350"/>
              <a:ext cx="354291" cy="60333"/>
            </a:xfrm>
            <a:custGeom>
              <a:avLst/>
              <a:gdLst>
                <a:gd name="connsiteX0" fmla="*/ 1642 w 354291"/>
                <a:gd name="connsiteY0" fmla="*/ 60325 h 60333"/>
                <a:gd name="connsiteX1" fmla="*/ 239767 w 354291"/>
                <a:gd name="connsiteY1" fmla="*/ 28575 h 60333"/>
                <a:gd name="connsiteX2" fmla="*/ 296917 w 354291"/>
                <a:gd name="connsiteY2" fmla="*/ 19050 h 60333"/>
                <a:gd name="connsiteX3" fmla="*/ 354067 w 354291"/>
                <a:gd name="connsiteY3" fmla="*/ 41275 h 60333"/>
                <a:gd name="connsiteX4" fmla="*/ 312792 w 354291"/>
                <a:gd name="connsiteY4" fmla="*/ 31750 h 60333"/>
                <a:gd name="connsiteX5" fmla="*/ 217542 w 354291"/>
                <a:gd name="connsiteY5" fmla="*/ 6350 h 60333"/>
                <a:gd name="connsiteX6" fmla="*/ 220717 w 354291"/>
                <a:gd name="connsiteY6" fmla="*/ 25400 h 60333"/>
                <a:gd name="connsiteX7" fmla="*/ 169917 w 354291"/>
                <a:gd name="connsiteY7" fmla="*/ 12700 h 60333"/>
                <a:gd name="connsiteX8" fmla="*/ 179442 w 354291"/>
                <a:gd name="connsiteY8" fmla="*/ 25400 h 60333"/>
                <a:gd name="connsiteX9" fmla="*/ 122292 w 354291"/>
                <a:gd name="connsiteY9" fmla="*/ 0 h 60333"/>
                <a:gd name="connsiteX10" fmla="*/ 131817 w 354291"/>
                <a:gd name="connsiteY10" fmla="*/ 25400 h 60333"/>
                <a:gd name="connsiteX11" fmla="*/ 1642 w 354291"/>
                <a:gd name="connsiteY11" fmla="*/ 60325 h 6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4291" h="60333">
                  <a:moveTo>
                    <a:pt x="1642" y="60325"/>
                  </a:moveTo>
                  <a:cubicBezTo>
                    <a:pt x="19634" y="60854"/>
                    <a:pt x="190555" y="35454"/>
                    <a:pt x="239767" y="28575"/>
                  </a:cubicBezTo>
                  <a:cubicBezTo>
                    <a:pt x="288979" y="21696"/>
                    <a:pt x="277867" y="16933"/>
                    <a:pt x="296917" y="19050"/>
                  </a:cubicBezTo>
                  <a:cubicBezTo>
                    <a:pt x="315967" y="21167"/>
                    <a:pt x="351421" y="39158"/>
                    <a:pt x="354067" y="41275"/>
                  </a:cubicBezTo>
                  <a:cubicBezTo>
                    <a:pt x="356713" y="43392"/>
                    <a:pt x="335546" y="37571"/>
                    <a:pt x="312792" y="31750"/>
                  </a:cubicBezTo>
                  <a:cubicBezTo>
                    <a:pt x="290038" y="25929"/>
                    <a:pt x="217542" y="6350"/>
                    <a:pt x="217542" y="6350"/>
                  </a:cubicBezTo>
                  <a:cubicBezTo>
                    <a:pt x="202196" y="5292"/>
                    <a:pt x="228654" y="24342"/>
                    <a:pt x="220717" y="25400"/>
                  </a:cubicBezTo>
                  <a:cubicBezTo>
                    <a:pt x="212780" y="26458"/>
                    <a:pt x="169917" y="12700"/>
                    <a:pt x="169917" y="12700"/>
                  </a:cubicBezTo>
                  <a:cubicBezTo>
                    <a:pt x="163038" y="12700"/>
                    <a:pt x="187379" y="27517"/>
                    <a:pt x="179442" y="25400"/>
                  </a:cubicBezTo>
                  <a:cubicBezTo>
                    <a:pt x="171505" y="23283"/>
                    <a:pt x="130229" y="0"/>
                    <a:pt x="122292" y="0"/>
                  </a:cubicBezTo>
                  <a:cubicBezTo>
                    <a:pt x="114355" y="0"/>
                    <a:pt x="144517" y="16933"/>
                    <a:pt x="131817" y="25400"/>
                  </a:cubicBezTo>
                  <a:cubicBezTo>
                    <a:pt x="119117" y="33867"/>
                    <a:pt x="-16350" y="59796"/>
                    <a:pt x="1642" y="603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6264DF4B-A97A-3818-E8DD-799036BBAE5A}"/>
                </a:ext>
              </a:extLst>
            </p:cNvPr>
            <p:cNvSpPr/>
            <p:nvPr/>
          </p:nvSpPr>
          <p:spPr>
            <a:xfrm>
              <a:off x="5702129" y="4368450"/>
              <a:ext cx="172592" cy="200846"/>
            </a:xfrm>
            <a:custGeom>
              <a:avLst/>
              <a:gdLst>
                <a:gd name="connsiteX0" fmla="*/ 171 w 172592"/>
                <a:gd name="connsiteY0" fmla="*/ 350 h 200846"/>
                <a:gd name="connsiteX1" fmla="*/ 76371 w 172592"/>
                <a:gd name="connsiteY1" fmla="*/ 41625 h 200846"/>
                <a:gd name="connsiteX2" fmla="*/ 136696 w 172592"/>
                <a:gd name="connsiteY2" fmla="*/ 111475 h 200846"/>
                <a:gd name="connsiteX3" fmla="*/ 158921 w 172592"/>
                <a:gd name="connsiteY3" fmla="*/ 152750 h 200846"/>
                <a:gd name="connsiteX4" fmla="*/ 162096 w 172592"/>
                <a:gd name="connsiteY4" fmla="*/ 200375 h 200846"/>
                <a:gd name="connsiteX5" fmla="*/ 168446 w 172592"/>
                <a:gd name="connsiteY5" fmla="*/ 171800 h 200846"/>
                <a:gd name="connsiteX6" fmla="*/ 92246 w 172592"/>
                <a:gd name="connsiteY6" fmla="*/ 89250 h 200846"/>
                <a:gd name="connsiteX7" fmla="*/ 117646 w 172592"/>
                <a:gd name="connsiteY7" fmla="*/ 108300 h 200846"/>
                <a:gd name="connsiteX8" fmla="*/ 98596 w 172592"/>
                <a:gd name="connsiteY8" fmla="*/ 63850 h 200846"/>
                <a:gd name="connsiteX9" fmla="*/ 171 w 172592"/>
                <a:gd name="connsiteY9" fmla="*/ 350 h 20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592" h="200846">
                  <a:moveTo>
                    <a:pt x="171" y="350"/>
                  </a:moveTo>
                  <a:cubicBezTo>
                    <a:pt x="-3533" y="-3354"/>
                    <a:pt x="53617" y="23104"/>
                    <a:pt x="76371" y="41625"/>
                  </a:cubicBezTo>
                  <a:cubicBezTo>
                    <a:pt x="99125" y="60146"/>
                    <a:pt x="122938" y="92954"/>
                    <a:pt x="136696" y="111475"/>
                  </a:cubicBezTo>
                  <a:cubicBezTo>
                    <a:pt x="150454" y="129996"/>
                    <a:pt x="154688" y="137933"/>
                    <a:pt x="158921" y="152750"/>
                  </a:cubicBezTo>
                  <a:cubicBezTo>
                    <a:pt x="163154" y="167567"/>
                    <a:pt x="160509" y="197200"/>
                    <a:pt x="162096" y="200375"/>
                  </a:cubicBezTo>
                  <a:cubicBezTo>
                    <a:pt x="163683" y="203550"/>
                    <a:pt x="180088" y="190321"/>
                    <a:pt x="168446" y="171800"/>
                  </a:cubicBezTo>
                  <a:cubicBezTo>
                    <a:pt x="156804" y="153279"/>
                    <a:pt x="100713" y="99833"/>
                    <a:pt x="92246" y="89250"/>
                  </a:cubicBezTo>
                  <a:cubicBezTo>
                    <a:pt x="83779" y="78667"/>
                    <a:pt x="116588" y="112533"/>
                    <a:pt x="117646" y="108300"/>
                  </a:cubicBezTo>
                  <a:cubicBezTo>
                    <a:pt x="118704" y="104067"/>
                    <a:pt x="114471" y="80254"/>
                    <a:pt x="98596" y="63850"/>
                  </a:cubicBezTo>
                  <a:cubicBezTo>
                    <a:pt x="82721" y="47446"/>
                    <a:pt x="3875" y="4054"/>
                    <a:pt x="171" y="3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EA74D6AC-22D7-DD41-81A3-1AE9A3AF2B52}"/>
                </a:ext>
              </a:extLst>
            </p:cNvPr>
            <p:cNvSpPr/>
            <p:nvPr/>
          </p:nvSpPr>
          <p:spPr>
            <a:xfrm>
              <a:off x="5315006" y="3329650"/>
              <a:ext cx="310297" cy="932590"/>
            </a:xfrm>
            <a:custGeom>
              <a:avLst/>
              <a:gdLst>
                <a:gd name="connsiteX0" fmla="*/ 310290 w 310297"/>
                <a:gd name="connsiteY0" fmla="*/ 1 h 932590"/>
                <a:gd name="connsiteX1" fmla="*/ 252417 w 310297"/>
                <a:gd name="connsiteY1" fmla="*/ 343383 h 932590"/>
                <a:gd name="connsiteX2" fmla="*/ 78797 w 310297"/>
                <a:gd name="connsiteY2" fmla="*/ 748497 h 932590"/>
                <a:gd name="connsiteX3" fmla="*/ 1632 w 310297"/>
                <a:gd name="connsiteY3" fmla="*/ 929834 h 932590"/>
                <a:gd name="connsiteX4" fmla="*/ 36356 w 310297"/>
                <a:gd name="connsiteY4" fmla="*/ 841094 h 932590"/>
                <a:gd name="connsiteX5" fmla="*/ 152103 w 310297"/>
                <a:gd name="connsiteY5" fmla="*/ 617317 h 932590"/>
                <a:gd name="connsiteX6" fmla="*/ 225409 w 310297"/>
                <a:gd name="connsiteY6" fmla="*/ 447555 h 932590"/>
                <a:gd name="connsiteX7" fmla="*/ 256275 w 310297"/>
                <a:gd name="connsiteY7" fmla="*/ 347241 h 932590"/>
                <a:gd name="connsiteX8" fmla="*/ 310290 w 310297"/>
                <a:gd name="connsiteY8" fmla="*/ 1 h 9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297" h="932590">
                  <a:moveTo>
                    <a:pt x="310290" y="1"/>
                  </a:moveTo>
                  <a:cubicBezTo>
                    <a:pt x="309647" y="-642"/>
                    <a:pt x="290999" y="218634"/>
                    <a:pt x="252417" y="343383"/>
                  </a:cubicBezTo>
                  <a:cubicBezTo>
                    <a:pt x="213835" y="468132"/>
                    <a:pt x="120594" y="650755"/>
                    <a:pt x="78797" y="748497"/>
                  </a:cubicBezTo>
                  <a:cubicBezTo>
                    <a:pt x="36999" y="846239"/>
                    <a:pt x="8706" y="914401"/>
                    <a:pt x="1632" y="929834"/>
                  </a:cubicBezTo>
                  <a:cubicBezTo>
                    <a:pt x="-5442" y="945267"/>
                    <a:pt x="11277" y="893180"/>
                    <a:pt x="36356" y="841094"/>
                  </a:cubicBezTo>
                  <a:cubicBezTo>
                    <a:pt x="61435" y="789008"/>
                    <a:pt x="120594" y="682907"/>
                    <a:pt x="152103" y="617317"/>
                  </a:cubicBezTo>
                  <a:cubicBezTo>
                    <a:pt x="183612" y="551727"/>
                    <a:pt x="208047" y="492568"/>
                    <a:pt x="225409" y="447555"/>
                  </a:cubicBezTo>
                  <a:cubicBezTo>
                    <a:pt x="242771" y="402542"/>
                    <a:pt x="242128" y="417975"/>
                    <a:pt x="256275" y="347241"/>
                  </a:cubicBezTo>
                  <a:cubicBezTo>
                    <a:pt x="270422" y="276507"/>
                    <a:pt x="310933" y="644"/>
                    <a:pt x="310290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1F663A29-4D40-9928-E5A9-2B6C39C53BCD}"/>
                </a:ext>
              </a:extLst>
            </p:cNvPr>
            <p:cNvSpPr/>
            <p:nvPr/>
          </p:nvSpPr>
          <p:spPr>
            <a:xfrm>
              <a:off x="4837203" y="3766261"/>
              <a:ext cx="320869" cy="896247"/>
            </a:xfrm>
            <a:custGeom>
              <a:avLst/>
              <a:gdLst>
                <a:gd name="connsiteX0" fmla="*/ 1015 w 320869"/>
                <a:gd name="connsiteY0" fmla="*/ 3228 h 896247"/>
                <a:gd name="connsiteX1" fmla="*/ 55030 w 320869"/>
                <a:gd name="connsiteY1" fmla="*/ 443066 h 896247"/>
                <a:gd name="connsiteX2" fmla="*/ 301956 w 320869"/>
                <a:gd name="connsiteY2" fmla="*/ 867471 h 896247"/>
                <a:gd name="connsiteX3" fmla="*/ 286524 w 320869"/>
                <a:gd name="connsiteY3" fmla="*/ 836605 h 896247"/>
                <a:gd name="connsiteX4" fmla="*/ 147627 w 320869"/>
                <a:gd name="connsiteY4" fmla="*/ 662985 h 896247"/>
                <a:gd name="connsiteX5" fmla="*/ 85896 w 320869"/>
                <a:gd name="connsiteY5" fmla="*/ 473931 h 896247"/>
                <a:gd name="connsiteX6" fmla="*/ 24164 w 320869"/>
                <a:gd name="connsiteY6" fmla="*/ 254012 h 896247"/>
                <a:gd name="connsiteX7" fmla="*/ 1015 w 320869"/>
                <a:gd name="connsiteY7" fmla="*/ 3228 h 89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869" h="896247">
                  <a:moveTo>
                    <a:pt x="1015" y="3228"/>
                  </a:moveTo>
                  <a:cubicBezTo>
                    <a:pt x="6159" y="34737"/>
                    <a:pt x="4873" y="299025"/>
                    <a:pt x="55030" y="443066"/>
                  </a:cubicBezTo>
                  <a:cubicBezTo>
                    <a:pt x="105187" y="587107"/>
                    <a:pt x="263374" y="801881"/>
                    <a:pt x="301956" y="867471"/>
                  </a:cubicBezTo>
                  <a:cubicBezTo>
                    <a:pt x="340538" y="933061"/>
                    <a:pt x="312245" y="870686"/>
                    <a:pt x="286524" y="836605"/>
                  </a:cubicBezTo>
                  <a:cubicBezTo>
                    <a:pt x="260803" y="802524"/>
                    <a:pt x="181065" y="723431"/>
                    <a:pt x="147627" y="662985"/>
                  </a:cubicBezTo>
                  <a:cubicBezTo>
                    <a:pt x="114189" y="602539"/>
                    <a:pt x="106473" y="542093"/>
                    <a:pt x="85896" y="473931"/>
                  </a:cubicBezTo>
                  <a:cubicBezTo>
                    <a:pt x="65319" y="405769"/>
                    <a:pt x="37025" y="328604"/>
                    <a:pt x="24164" y="254012"/>
                  </a:cubicBezTo>
                  <a:cubicBezTo>
                    <a:pt x="11303" y="179420"/>
                    <a:pt x="-4129" y="-28281"/>
                    <a:pt x="1015" y="32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B92B958-9213-2AB0-A866-0A7A70B68542}"/>
                </a:ext>
              </a:extLst>
            </p:cNvPr>
            <p:cNvSpPr/>
            <p:nvPr/>
          </p:nvSpPr>
          <p:spPr>
            <a:xfrm>
              <a:off x="5001462" y="3065363"/>
              <a:ext cx="407092" cy="1374184"/>
            </a:xfrm>
            <a:custGeom>
              <a:avLst/>
              <a:gdLst>
                <a:gd name="connsiteX0" fmla="*/ 367372 w 407092"/>
                <a:gd name="connsiteY0" fmla="*/ 54 h 1374184"/>
                <a:gd name="connsiteX1" fmla="*/ 201909 w 407092"/>
                <a:gd name="connsiteY1" fmla="*/ 252603 h 1374184"/>
                <a:gd name="connsiteX2" fmla="*/ 19029 w 407092"/>
                <a:gd name="connsiteY2" fmla="*/ 561757 h 1374184"/>
                <a:gd name="connsiteX3" fmla="*/ 75635 w 407092"/>
                <a:gd name="connsiteY3" fmla="*/ 483380 h 1374184"/>
                <a:gd name="connsiteX4" fmla="*/ 36447 w 407092"/>
                <a:gd name="connsiteY4" fmla="*/ 640134 h 1374184"/>
                <a:gd name="connsiteX5" fmla="*/ 36447 w 407092"/>
                <a:gd name="connsiteY5" fmla="*/ 897037 h 1374184"/>
                <a:gd name="connsiteX6" fmla="*/ 19029 w 407092"/>
                <a:gd name="connsiteY6" fmla="*/ 818660 h 1374184"/>
                <a:gd name="connsiteX7" fmla="*/ 58218 w 407092"/>
                <a:gd name="connsiteY7" fmla="*/ 953643 h 1374184"/>
                <a:gd name="connsiteX8" fmla="*/ 384789 w 407092"/>
                <a:gd name="connsiteY8" fmla="*/ 1349883 h 1374184"/>
                <a:gd name="connsiteX9" fmla="*/ 367372 w 407092"/>
                <a:gd name="connsiteY9" fmla="*/ 1319403 h 1374184"/>
                <a:gd name="connsiteX10" fmla="*/ 280287 w 407092"/>
                <a:gd name="connsiteY10" fmla="*/ 1223608 h 1374184"/>
                <a:gd name="connsiteX11" fmla="*/ 88698 w 407092"/>
                <a:gd name="connsiteY11" fmla="*/ 1032020 h 1374184"/>
                <a:gd name="connsiteX12" fmla="*/ 5967 w 407092"/>
                <a:gd name="connsiteY12" fmla="*/ 670614 h 1374184"/>
                <a:gd name="connsiteX13" fmla="*/ 10321 w 407092"/>
                <a:gd name="connsiteY13" fmla="*/ 748991 h 1374184"/>
                <a:gd name="connsiteX14" fmla="*/ 40801 w 407092"/>
                <a:gd name="connsiteY14" fmla="*/ 531277 h 1374184"/>
                <a:gd name="connsiteX15" fmla="*/ 184492 w 407092"/>
                <a:gd name="connsiteY15" fmla="*/ 256957 h 1374184"/>
                <a:gd name="connsiteX16" fmla="*/ 49509 w 407092"/>
                <a:gd name="connsiteY16" fmla="*/ 370168 h 1374184"/>
                <a:gd name="connsiteX17" fmla="*/ 193201 w 407092"/>
                <a:gd name="connsiteY17" fmla="*/ 230831 h 1374184"/>
                <a:gd name="connsiteX18" fmla="*/ 367372 w 407092"/>
                <a:gd name="connsiteY18" fmla="*/ 54 h 137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7092" h="1374184">
                  <a:moveTo>
                    <a:pt x="367372" y="54"/>
                  </a:moveTo>
                  <a:cubicBezTo>
                    <a:pt x="368823" y="3683"/>
                    <a:pt x="259966" y="158986"/>
                    <a:pt x="201909" y="252603"/>
                  </a:cubicBezTo>
                  <a:cubicBezTo>
                    <a:pt x="143852" y="346220"/>
                    <a:pt x="40075" y="523294"/>
                    <a:pt x="19029" y="561757"/>
                  </a:cubicBezTo>
                  <a:cubicBezTo>
                    <a:pt x="-2017" y="600220"/>
                    <a:pt x="72732" y="470317"/>
                    <a:pt x="75635" y="483380"/>
                  </a:cubicBezTo>
                  <a:cubicBezTo>
                    <a:pt x="78538" y="496443"/>
                    <a:pt x="42978" y="571191"/>
                    <a:pt x="36447" y="640134"/>
                  </a:cubicBezTo>
                  <a:cubicBezTo>
                    <a:pt x="29916" y="709077"/>
                    <a:pt x="39350" y="867283"/>
                    <a:pt x="36447" y="897037"/>
                  </a:cubicBezTo>
                  <a:cubicBezTo>
                    <a:pt x="33544" y="926791"/>
                    <a:pt x="15400" y="809226"/>
                    <a:pt x="19029" y="818660"/>
                  </a:cubicBezTo>
                  <a:cubicBezTo>
                    <a:pt x="22657" y="828094"/>
                    <a:pt x="-2742" y="865106"/>
                    <a:pt x="58218" y="953643"/>
                  </a:cubicBezTo>
                  <a:cubicBezTo>
                    <a:pt x="119178" y="1042180"/>
                    <a:pt x="333263" y="1288923"/>
                    <a:pt x="384789" y="1349883"/>
                  </a:cubicBezTo>
                  <a:cubicBezTo>
                    <a:pt x="436315" y="1410843"/>
                    <a:pt x="384789" y="1340449"/>
                    <a:pt x="367372" y="1319403"/>
                  </a:cubicBezTo>
                  <a:cubicBezTo>
                    <a:pt x="349955" y="1298357"/>
                    <a:pt x="326733" y="1271505"/>
                    <a:pt x="280287" y="1223608"/>
                  </a:cubicBezTo>
                  <a:cubicBezTo>
                    <a:pt x="233841" y="1175711"/>
                    <a:pt x="134418" y="1124186"/>
                    <a:pt x="88698" y="1032020"/>
                  </a:cubicBezTo>
                  <a:cubicBezTo>
                    <a:pt x="42978" y="939854"/>
                    <a:pt x="19030" y="717785"/>
                    <a:pt x="5967" y="670614"/>
                  </a:cubicBezTo>
                  <a:cubicBezTo>
                    <a:pt x="-7096" y="623443"/>
                    <a:pt x="4515" y="772214"/>
                    <a:pt x="10321" y="748991"/>
                  </a:cubicBezTo>
                  <a:cubicBezTo>
                    <a:pt x="16127" y="725768"/>
                    <a:pt x="11773" y="613283"/>
                    <a:pt x="40801" y="531277"/>
                  </a:cubicBezTo>
                  <a:cubicBezTo>
                    <a:pt x="69829" y="449271"/>
                    <a:pt x="183041" y="283808"/>
                    <a:pt x="184492" y="256957"/>
                  </a:cubicBezTo>
                  <a:cubicBezTo>
                    <a:pt x="185943" y="230106"/>
                    <a:pt x="48058" y="374522"/>
                    <a:pt x="49509" y="370168"/>
                  </a:cubicBezTo>
                  <a:cubicBezTo>
                    <a:pt x="50960" y="365814"/>
                    <a:pt x="141675" y="287437"/>
                    <a:pt x="193201" y="230831"/>
                  </a:cubicBezTo>
                  <a:cubicBezTo>
                    <a:pt x="244727" y="174225"/>
                    <a:pt x="365921" y="-3575"/>
                    <a:pt x="367372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B0C1904E-BB0D-2086-C007-E0AAD823D4F4}"/>
                </a:ext>
              </a:extLst>
            </p:cNvPr>
            <p:cNvSpPr/>
            <p:nvPr/>
          </p:nvSpPr>
          <p:spPr>
            <a:xfrm>
              <a:off x="5554639" y="2671681"/>
              <a:ext cx="237571" cy="1263982"/>
            </a:xfrm>
            <a:custGeom>
              <a:avLst/>
              <a:gdLst>
                <a:gd name="connsiteX0" fmla="*/ 1430 w 237571"/>
                <a:gd name="connsiteY0" fmla="*/ 1850 h 1263982"/>
                <a:gd name="connsiteX1" fmla="*/ 153830 w 237571"/>
                <a:gd name="connsiteY1" fmla="*/ 441633 h 1263982"/>
                <a:gd name="connsiteX2" fmla="*/ 123350 w 237571"/>
                <a:gd name="connsiteY2" fmla="*/ 585325 h 1263982"/>
                <a:gd name="connsiteX3" fmla="*/ 162538 w 237571"/>
                <a:gd name="connsiteY3" fmla="*/ 938022 h 1263982"/>
                <a:gd name="connsiteX4" fmla="*/ 136412 w 237571"/>
                <a:gd name="connsiteY4" fmla="*/ 824810 h 1263982"/>
                <a:gd name="connsiteX5" fmla="*/ 236561 w 237571"/>
                <a:gd name="connsiteY5" fmla="*/ 1255885 h 1263982"/>
                <a:gd name="connsiteX6" fmla="*/ 184310 w 237571"/>
                <a:gd name="connsiteY6" fmla="*/ 1077359 h 1263982"/>
                <a:gd name="connsiteX7" fmla="*/ 123350 w 237571"/>
                <a:gd name="connsiteY7" fmla="*/ 720308 h 1263982"/>
                <a:gd name="connsiteX8" fmla="*/ 84161 w 237571"/>
                <a:gd name="connsiteY8" fmla="*/ 467759 h 1263982"/>
                <a:gd name="connsiteX9" fmla="*/ 127704 w 237571"/>
                <a:gd name="connsiteY9" fmla="*/ 607096 h 1263982"/>
                <a:gd name="connsiteX10" fmla="*/ 140767 w 237571"/>
                <a:gd name="connsiteY10" fmla="*/ 493885 h 1263982"/>
                <a:gd name="connsiteX11" fmla="*/ 136412 w 237571"/>
                <a:gd name="connsiteY11" fmla="*/ 389382 h 1263982"/>
                <a:gd name="connsiteX12" fmla="*/ 49327 w 237571"/>
                <a:gd name="connsiteY12" fmla="*/ 115062 h 1263982"/>
                <a:gd name="connsiteX13" fmla="*/ 75452 w 237571"/>
                <a:gd name="connsiteY13" fmla="*/ 276170 h 1263982"/>
                <a:gd name="connsiteX14" fmla="*/ 1430 w 237571"/>
                <a:gd name="connsiteY14" fmla="*/ 1850 h 12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7571" h="1263982">
                  <a:moveTo>
                    <a:pt x="1430" y="1850"/>
                  </a:moveTo>
                  <a:cubicBezTo>
                    <a:pt x="14493" y="29427"/>
                    <a:pt x="133510" y="344387"/>
                    <a:pt x="153830" y="441633"/>
                  </a:cubicBezTo>
                  <a:cubicBezTo>
                    <a:pt x="174150" y="538879"/>
                    <a:pt x="121899" y="502594"/>
                    <a:pt x="123350" y="585325"/>
                  </a:cubicBezTo>
                  <a:cubicBezTo>
                    <a:pt x="124801" y="668056"/>
                    <a:pt x="160361" y="898108"/>
                    <a:pt x="162538" y="938022"/>
                  </a:cubicBezTo>
                  <a:cubicBezTo>
                    <a:pt x="164715" y="977936"/>
                    <a:pt x="124075" y="771833"/>
                    <a:pt x="136412" y="824810"/>
                  </a:cubicBezTo>
                  <a:cubicBezTo>
                    <a:pt x="148749" y="877787"/>
                    <a:pt x="228578" y="1213794"/>
                    <a:pt x="236561" y="1255885"/>
                  </a:cubicBezTo>
                  <a:cubicBezTo>
                    <a:pt x="244544" y="1297977"/>
                    <a:pt x="203178" y="1166622"/>
                    <a:pt x="184310" y="1077359"/>
                  </a:cubicBezTo>
                  <a:cubicBezTo>
                    <a:pt x="165442" y="988096"/>
                    <a:pt x="140042" y="821908"/>
                    <a:pt x="123350" y="720308"/>
                  </a:cubicBezTo>
                  <a:cubicBezTo>
                    <a:pt x="106658" y="618708"/>
                    <a:pt x="83435" y="486628"/>
                    <a:pt x="84161" y="467759"/>
                  </a:cubicBezTo>
                  <a:cubicBezTo>
                    <a:pt x="84887" y="448890"/>
                    <a:pt x="118270" y="602742"/>
                    <a:pt x="127704" y="607096"/>
                  </a:cubicBezTo>
                  <a:cubicBezTo>
                    <a:pt x="137138" y="611450"/>
                    <a:pt x="139316" y="530171"/>
                    <a:pt x="140767" y="493885"/>
                  </a:cubicBezTo>
                  <a:cubicBezTo>
                    <a:pt x="142218" y="457599"/>
                    <a:pt x="151652" y="452519"/>
                    <a:pt x="136412" y="389382"/>
                  </a:cubicBezTo>
                  <a:cubicBezTo>
                    <a:pt x="121172" y="326245"/>
                    <a:pt x="59487" y="133931"/>
                    <a:pt x="49327" y="115062"/>
                  </a:cubicBezTo>
                  <a:cubicBezTo>
                    <a:pt x="39167" y="96193"/>
                    <a:pt x="81983" y="288507"/>
                    <a:pt x="75452" y="276170"/>
                  </a:cubicBezTo>
                  <a:cubicBezTo>
                    <a:pt x="68921" y="263833"/>
                    <a:pt x="-11633" y="-25727"/>
                    <a:pt x="1430" y="18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D6641801-7D45-AD24-7F66-AA9012117275}"/>
                </a:ext>
              </a:extLst>
            </p:cNvPr>
            <p:cNvSpPr/>
            <p:nvPr/>
          </p:nvSpPr>
          <p:spPr>
            <a:xfrm>
              <a:off x="5771597" y="2620847"/>
              <a:ext cx="307031" cy="1145629"/>
            </a:xfrm>
            <a:custGeom>
              <a:avLst/>
              <a:gdLst>
                <a:gd name="connsiteX0" fmla="*/ 2186 w 307031"/>
                <a:gd name="connsiteY0" fmla="*/ 433 h 1145629"/>
                <a:gd name="connsiteX1" fmla="*/ 63146 w 307031"/>
                <a:gd name="connsiteY1" fmla="*/ 527302 h 1145629"/>
                <a:gd name="connsiteX2" fmla="*/ 202483 w 307031"/>
                <a:gd name="connsiteY2" fmla="*/ 875644 h 1145629"/>
                <a:gd name="connsiteX3" fmla="*/ 193774 w 307031"/>
                <a:gd name="connsiteY3" fmla="*/ 788559 h 1145629"/>
                <a:gd name="connsiteX4" fmla="*/ 280860 w 307031"/>
                <a:gd name="connsiteY4" fmla="*/ 1067233 h 1145629"/>
                <a:gd name="connsiteX5" fmla="*/ 306986 w 307031"/>
                <a:gd name="connsiteY5" fmla="*/ 1145610 h 1145629"/>
                <a:gd name="connsiteX6" fmla="*/ 276506 w 307031"/>
                <a:gd name="connsiteY6" fmla="*/ 1062879 h 1145629"/>
                <a:gd name="connsiteX7" fmla="*/ 115397 w 307031"/>
                <a:gd name="connsiteY7" fmla="*/ 740662 h 1145629"/>
                <a:gd name="connsiteX8" fmla="*/ 10894 w 307031"/>
                <a:gd name="connsiteY8" fmla="*/ 440216 h 1145629"/>
                <a:gd name="connsiteX9" fmla="*/ 37020 w 307031"/>
                <a:gd name="connsiteY9" fmla="*/ 549073 h 1145629"/>
                <a:gd name="connsiteX10" fmla="*/ 2186 w 307031"/>
                <a:gd name="connsiteY10" fmla="*/ 379256 h 1145629"/>
                <a:gd name="connsiteX11" fmla="*/ 10894 w 307031"/>
                <a:gd name="connsiteY11" fmla="*/ 435862 h 1145629"/>
                <a:gd name="connsiteX12" fmla="*/ 2186 w 307031"/>
                <a:gd name="connsiteY12" fmla="*/ 433 h 11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31" h="1145629">
                  <a:moveTo>
                    <a:pt x="2186" y="433"/>
                  </a:moveTo>
                  <a:cubicBezTo>
                    <a:pt x="10895" y="15673"/>
                    <a:pt x="29763" y="381434"/>
                    <a:pt x="63146" y="527302"/>
                  </a:cubicBezTo>
                  <a:cubicBezTo>
                    <a:pt x="96529" y="673170"/>
                    <a:pt x="180712" y="832101"/>
                    <a:pt x="202483" y="875644"/>
                  </a:cubicBezTo>
                  <a:cubicBezTo>
                    <a:pt x="224254" y="919187"/>
                    <a:pt x="180711" y="756628"/>
                    <a:pt x="193774" y="788559"/>
                  </a:cubicBezTo>
                  <a:cubicBezTo>
                    <a:pt x="206837" y="820491"/>
                    <a:pt x="261991" y="1007725"/>
                    <a:pt x="280860" y="1067233"/>
                  </a:cubicBezTo>
                  <a:cubicBezTo>
                    <a:pt x="299729" y="1126741"/>
                    <a:pt x="307712" y="1146336"/>
                    <a:pt x="306986" y="1145610"/>
                  </a:cubicBezTo>
                  <a:cubicBezTo>
                    <a:pt x="306260" y="1144884"/>
                    <a:pt x="308438" y="1130370"/>
                    <a:pt x="276506" y="1062879"/>
                  </a:cubicBezTo>
                  <a:cubicBezTo>
                    <a:pt x="244575" y="995388"/>
                    <a:pt x="159666" y="844439"/>
                    <a:pt x="115397" y="740662"/>
                  </a:cubicBezTo>
                  <a:cubicBezTo>
                    <a:pt x="71128" y="636885"/>
                    <a:pt x="23957" y="472148"/>
                    <a:pt x="10894" y="440216"/>
                  </a:cubicBezTo>
                  <a:cubicBezTo>
                    <a:pt x="-2169" y="408285"/>
                    <a:pt x="38471" y="559233"/>
                    <a:pt x="37020" y="549073"/>
                  </a:cubicBezTo>
                  <a:cubicBezTo>
                    <a:pt x="35569" y="538913"/>
                    <a:pt x="6540" y="398125"/>
                    <a:pt x="2186" y="379256"/>
                  </a:cubicBezTo>
                  <a:cubicBezTo>
                    <a:pt x="-2168" y="360388"/>
                    <a:pt x="7991" y="495371"/>
                    <a:pt x="10894" y="435862"/>
                  </a:cubicBezTo>
                  <a:cubicBezTo>
                    <a:pt x="13797" y="376353"/>
                    <a:pt x="-6523" y="-14807"/>
                    <a:pt x="2186" y="4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8441FDEA-2C6C-BADB-5738-C5B2E5B49E2A}"/>
                </a:ext>
              </a:extLst>
            </p:cNvPr>
            <p:cNvSpPr/>
            <p:nvPr/>
          </p:nvSpPr>
          <p:spPr>
            <a:xfrm>
              <a:off x="6146476" y="3123385"/>
              <a:ext cx="341410" cy="1299215"/>
            </a:xfrm>
            <a:custGeom>
              <a:avLst/>
              <a:gdLst>
                <a:gd name="connsiteX0" fmla="*/ 58381 w 341410"/>
                <a:gd name="connsiteY0" fmla="*/ 7346 h 1299215"/>
                <a:gd name="connsiteX1" fmla="*/ 302221 w 341410"/>
                <a:gd name="connsiteY1" fmla="*/ 677906 h 1299215"/>
                <a:gd name="connsiteX2" fmla="*/ 267387 w 341410"/>
                <a:gd name="connsiteY2" fmla="*/ 817244 h 1299215"/>
                <a:gd name="connsiteX3" fmla="*/ 341410 w 341410"/>
                <a:gd name="connsiteY3" fmla="*/ 760638 h 1299215"/>
                <a:gd name="connsiteX4" fmla="*/ 267387 w 341410"/>
                <a:gd name="connsiteY4" fmla="*/ 873849 h 1299215"/>
                <a:gd name="connsiteX5" fmla="*/ 219490 w 341410"/>
                <a:gd name="connsiteY5" fmla="*/ 1026249 h 1299215"/>
                <a:gd name="connsiteX6" fmla="*/ 162884 w 341410"/>
                <a:gd name="connsiteY6" fmla="*/ 1143815 h 1299215"/>
                <a:gd name="connsiteX7" fmla="*/ 1775 w 341410"/>
                <a:gd name="connsiteY7" fmla="*/ 1296215 h 1299215"/>
                <a:gd name="connsiteX8" fmla="*/ 88861 w 341410"/>
                <a:gd name="connsiteY8" fmla="*/ 1222192 h 1299215"/>
                <a:gd name="connsiteX9" fmla="*/ 271741 w 341410"/>
                <a:gd name="connsiteY9" fmla="*/ 956581 h 1299215"/>
                <a:gd name="connsiteX10" fmla="*/ 184655 w 341410"/>
                <a:gd name="connsiteY10" fmla="*/ 1065438 h 1299215"/>
                <a:gd name="connsiteX11" fmla="*/ 245615 w 341410"/>
                <a:gd name="connsiteY11" fmla="*/ 913038 h 1299215"/>
                <a:gd name="connsiteX12" fmla="*/ 228198 w 341410"/>
                <a:gd name="connsiteY12" fmla="*/ 577758 h 1299215"/>
                <a:gd name="connsiteX13" fmla="*/ 241261 w 341410"/>
                <a:gd name="connsiteY13" fmla="*/ 704032 h 1299215"/>
                <a:gd name="connsiteX14" fmla="*/ 254324 w 341410"/>
                <a:gd name="connsiteY14" fmla="*/ 882558 h 1299215"/>
                <a:gd name="connsiteX15" fmla="*/ 297867 w 341410"/>
                <a:gd name="connsiteY15" fmla="*/ 764992 h 1299215"/>
                <a:gd name="connsiteX16" fmla="*/ 297867 w 341410"/>
                <a:gd name="connsiteY16" fmla="*/ 638718 h 1299215"/>
                <a:gd name="connsiteX17" fmla="*/ 184655 w 341410"/>
                <a:gd name="connsiteY17" fmla="*/ 364398 h 1299215"/>
                <a:gd name="connsiteX18" fmla="*/ 210781 w 341410"/>
                <a:gd name="connsiteY18" fmla="*/ 599529 h 1299215"/>
                <a:gd name="connsiteX19" fmla="*/ 206427 w 341410"/>
                <a:gd name="connsiteY19" fmla="*/ 399232 h 1299215"/>
                <a:gd name="connsiteX20" fmla="*/ 206427 w 341410"/>
                <a:gd name="connsiteY20" fmla="*/ 325209 h 1299215"/>
                <a:gd name="connsiteX21" fmla="*/ 58381 w 341410"/>
                <a:gd name="connsiteY21" fmla="*/ 7346 h 129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410" h="1299215">
                  <a:moveTo>
                    <a:pt x="58381" y="7346"/>
                  </a:moveTo>
                  <a:cubicBezTo>
                    <a:pt x="74347" y="66129"/>
                    <a:pt x="267387" y="542923"/>
                    <a:pt x="302221" y="677906"/>
                  </a:cubicBezTo>
                  <a:cubicBezTo>
                    <a:pt x="337055" y="812889"/>
                    <a:pt x="260856" y="803455"/>
                    <a:pt x="267387" y="817244"/>
                  </a:cubicBezTo>
                  <a:cubicBezTo>
                    <a:pt x="273918" y="831033"/>
                    <a:pt x="341410" y="751204"/>
                    <a:pt x="341410" y="760638"/>
                  </a:cubicBezTo>
                  <a:cubicBezTo>
                    <a:pt x="341410" y="770072"/>
                    <a:pt x="287707" y="829580"/>
                    <a:pt x="267387" y="873849"/>
                  </a:cubicBezTo>
                  <a:cubicBezTo>
                    <a:pt x="247067" y="918118"/>
                    <a:pt x="236907" y="981255"/>
                    <a:pt x="219490" y="1026249"/>
                  </a:cubicBezTo>
                  <a:cubicBezTo>
                    <a:pt x="202073" y="1071243"/>
                    <a:pt x="199170" y="1098821"/>
                    <a:pt x="162884" y="1143815"/>
                  </a:cubicBezTo>
                  <a:cubicBezTo>
                    <a:pt x="126598" y="1188809"/>
                    <a:pt x="14112" y="1283152"/>
                    <a:pt x="1775" y="1296215"/>
                  </a:cubicBezTo>
                  <a:cubicBezTo>
                    <a:pt x="-10562" y="1309278"/>
                    <a:pt x="43867" y="1278798"/>
                    <a:pt x="88861" y="1222192"/>
                  </a:cubicBezTo>
                  <a:cubicBezTo>
                    <a:pt x="133855" y="1165586"/>
                    <a:pt x="255775" y="982707"/>
                    <a:pt x="271741" y="956581"/>
                  </a:cubicBezTo>
                  <a:cubicBezTo>
                    <a:pt x="287707" y="930455"/>
                    <a:pt x="189009" y="1072695"/>
                    <a:pt x="184655" y="1065438"/>
                  </a:cubicBezTo>
                  <a:cubicBezTo>
                    <a:pt x="180301" y="1058181"/>
                    <a:pt x="238358" y="994318"/>
                    <a:pt x="245615" y="913038"/>
                  </a:cubicBezTo>
                  <a:cubicBezTo>
                    <a:pt x="252872" y="831758"/>
                    <a:pt x="228924" y="612592"/>
                    <a:pt x="228198" y="577758"/>
                  </a:cubicBezTo>
                  <a:cubicBezTo>
                    <a:pt x="227472" y="542924"/>
                    <a:pt x="236907" y="653232"/>
                    <a:pt x="241261" y="704032"/>
                  </a:cubicBezTo>
                  <a:cubicBezTo>
                    <a:pt x="245615" y="754832"/>
                    <a:pt x="244890" y="872398"/>
                    <a:pt x="254324" y="882558"/>
                  </a:cubicBezTo>
                  <a:cubicBezTo>
                    <a:pt x="263758" y="892718"/>
                    <a:pt x="290610" y="805632"/>
                    <a:pt x="297867" y="764992"/>
                  </a:cubicBezTo>
                  <a:cubicBezTo>
                    <a:pt x="305124" y="724352"/>
                    <a:pt x="316736" y="705484"/>
                    <a:pt x="297867" y="638718"/>
                  </a:cubicBezTo>
                  <a:cubicBezTo>
                    <a:pt x="278998" y="571952"/>
                    <a:pt x="199169" y="370930"/>
                    <a:pt x="184655" y="364398"/>
                  </a:cubicBezTo>
                  <a:cubicBezTo>
                    <a:pt x="170141" y="357867"/>
                    <a:pt x="207152" y="593723"/>
                    <a:pt x="210781" y="599529"/>
                  </a:cubicBezTo>
                  <a:cubicBezTo>
                    <a:pt x="214410" y="605335"/>
                    <a:pt x="207153" y="444952"/>
                    <a:pt x="206427" y="399232"/>
                  </a:cubicBezTo>
                  <a:cubicBezTo>
                    <a:pt x="205701" y="353512"/>
                    <a:pt x="229650" y="390523"/>
                    <a:pt x="206427" y="325209"/>
                  </a:cubicBezTo>
                  <a:cubicBezTo>
                    <a:pt x="183204" y="259895"/>
                    <a:pt x="42415" y="-51437"/>
                    <a:pt x="58381" y="73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408514A2-6516-1C44-42A1-CC721CECEE99}"/>
                </a:ext>
              </a:extLst>
            </p:cNvPr>
            <p:cNvSpPr/>
            <p:nvPr/>
          </p:nvSpPr>
          <p:spPr>
            <a:xfrm>
              <a:off x="6412847" y="3321879"/>
              <a:ext cx="213574" cy="512388"/>
            </a:xfrm>
            <a:custGeom>
              <a:avLst/>
              <a:gdLst>
                <a:gd name="connsiteX0" fmla="*/ 57622 w 213574"/>
                <a:gd name="connsiteY0" fmla="*/ 441 h 512388"/>
                <a:gd name="connsiteX1" fmla="*/ 35850 w 213574"/>
                <a:gd name="connsiteY1" fmla="*/ 144132 h 512388"/>
                <a:gd name="connsiteX2" fmla="*/ 210022 w 213574"/>
                <a:gd name="connsiteY2" fmla="*/ 501184 h 512388"/>
                <a:gd name="connsiteX3" fmla="*/ 144707 w 213574"/>
                <a:gd name="connsiteY3" fmla="*/ 401035 h 512388"/>
                <a:gd name="connsiteX4" fmla="*/ 44559 w 213574"/>
                <a:gd name="connsiteY4" fmla="*/ 183321 h 512388"/>
                <a:gd name="connsiteX5" fmla="*/ 40204 w 213574"/>
                <a:gd name="connsiteY5" fmla="*/ 244281 h 512388"/>
                <a:gd name="connsiteX6" fmla="*/ 70684 w 213574"/>
                <a:gd name="connsiteY6" fmla="*/ 475058 h 512388"/>
                <a:gd name="connsiteX7" fmla="*/ 66330 w 213574"/>
                <a:gd name="connsiteY7" fmla="*/ 327012 h 512388"/>
                <a:gd name="connsiteX8" fmla="*/ 1016 w 213574"/>
                <a:gd name="connsiteY8" fmla="*/ 91881 h 512388"/>
                <a:gd name="connsiteX9" fmla="*/ 27142 w 213574"/>
                <a:gd name="connsiteY9" fmla="*/ 183321 h 512388"/>
                <a:gd name="connsiteX10" fmla="*/ 57622 w 213574"/>
                <a:gd name="connsiteY10" fmla="*/ 441 h 51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574" h="512388">
                  <a:moveTo>
                    <a:pt x="57622" y="441"/>
                  </a:moveTo>
                  <a:cubicBezTo>
                    <a:pt x="59073" y="-6090"/>
                    <a:pt x="10450" y="60675"/>
                    <a:pt x="35850" y="144132"/>
                  </a:cubicBezTo>
                  <a:cubicBezTo>
                    <a:pt x="61250" y="227589"/>
                    <a:pt x="191879" y="458367"/>
                    <a:pt x="210022" y="501184"/>
                  </a:cubicBezTo>
                  <a:cubicBezTo>
                    <a:pt x="228165" y="544001"/>
                    <a:pt x="172284" y="454012"/>
                    <a:pt x="144707" y="401035"/>
                  </a:cubicBezTo>
                  <a:cubicBezTo>
                    <a:pt x="117130" y="348058"/>
                    <a:pt x="61976" y="209447"/>
                    <a:pt x="44559" y="183321"/>
                  </a:cubicBezTo>
                  <a:cubicBezTo>
                    <a:pt x="27142" y="157195"/>
                    <a:pt x="35850" y="195658"/>
                    <a:pt x="40204" y="244281"/>
                  </a:cubicBezTo>
                  <a:cubicBezTo>
                    <a:pt x="44558" y="292904"/>
                    <a:pt x="66330" y="461270"/>
                    <a:pt x="70684" y="475058"/>
                  </a:cubicBezTo>
                  <a:cubicBezTo>
                    <a:pt x="75038" y="488846"/>
                    <a:pt x="77941" y="390875"/>
                    <a:pt x="66330" y="327012"/>
                  </a:cubicBezTo>
                  <a:cubicBezTo>
                    <a:pt x="54719" y="263149"/>
                    <a:pt x="7547" y="115830"/>
                    <a:pt x="1016" y="91881"/>
                  </a:cubicBezTo>
                  <a:cubicBezTo>
                    <a:pt x="-5515" y="67932"/>
                    <a:pt x="21336" y="196384"/>
                    <a:pt x="27142" y="183321"/>
                  </a:cubicBezTo>
                  <a:cubicBezTo>
                    <a:pt x="32948" y="170258"/>
                    <a:pt x="56171" y="6972"/>
                    <a:pt x="57622" y="4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708D4F8E-A931-1FFF-A7C2-BB8694B3A4B6}"/>
                </a:ext>
              </a:extLst>
            </p:cNvPr>
            <p:cNvSpPr/>
            <p:nvPr/>
          </p:nvSpPr>
          <p:spPr>
            <a:xfrm>
              <a:off x="6378445" y="3412816"/>
              <a:ext cx="410167" cy="530605"/>
            </a:xfrm>
            <a:custGeom>
              <a:avLst/>
              <a:gdLst>
                <a:gd name="connsiteX0" fmla="*/ 584 w 410167"/>
                <a:gd name="connsiteY0" fmla="*/ 944 h 530605"/>
                <a:gd name="connsiteX1" fmla="*/ 274904 w 410167"/>
                <a:gd name="connsiteY1" fmla="*/ 218658 h 530605"/>
                <a:gd name="connsiteX2" fmla="*/ 344572 w 410167"/>
                <a:gd name="connsiteY2" fmla="*/ 371058 h 530605"/>
                <a:gd name="connsiteX3" fmla="*/ 409886 w 410167"/>
                <a:gd name="connsiteY3" fmla="*/ 301390 h 530605"/>
                <a:gd name="connsiteX4" fmla="*/ 318446 w 410167"/>
                <a:gd name="connsiteY4" fmla="*/ 527813 h 530605"/>
                <a:gd name="connsiteX5" fmla="*/ 353281 w 410167"/>
                <a:gd name="connsiteY5" fmla="*/ 418955 h 530605"/>
                <a:gd name="connsiteX6" fmla="*/ 396824 w 410167"/>
                <a:gd name="connsiteY6" fmla="*/ 288327 h 530605"/>
                <a:gd name="connsiteX7" fmla="*/ 327155 w 410167"/>
                <a:gd name="connsiteY7" fmla="*/ 357995 h 530605"/>
                <a:gd name="connsiteX8" fmla="*/ 327155 w 410167"/>
                <a:gd name="connsiteY8" fmla="*/ 283973 h 530605"/>
                <a:gd name="connsiteX9" fmla="*/ 205235 w 410167"/>
                <a:gd name="connsiteY9" fmla="*/ 144635 h 530605"/>
                <a:gd name="connsiteX10" fmla="*/ 584 w 410167"/>
                <a:gd name="connsiteY10" fmla="*/ 944 h 53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167" h="530605">
                  <a:moveTo>
                    <a:pt x="584" y="944"/>
                  </a:moveTo>
                  <a:cubicBezTo>
                    <a:pt x="12196" y="13281"/>
                    <a:pt x="217573" y="156972"/>
                    <a:pt x="274904" y="218658"/>
                  </a:cubicBezTo>
                  <a:cubicBezTo>
                    <a:pt x="332235" y="280344"/>
                    <a:pt x="322075" y="357269"/>
                    <a:pt x="344572" y="371058"/>
                  </a:cubicBezTo>
                  <a:cubicBezTo>
                    <a:pt x="367069" y="384847"/>
                    <a:pt x="414240" y="275264"/>
                    <a:pt x="409886" y="301390"/>
                  </a:cubicBezTo>
                  <a:cubicBezTo>
                    <a:pt x="405532" y="327516"/>
                    <a:pt x="327880" y="508219"/>
                    <a:pt x="318446" y="527813"/>
                  </a:cubicBezTo>
                  <a:cubicBezTo>
                    <a:pt x="309012" y="547407"/>
                    <a:pt x="340218" y="458869"/>
                    <a:pt x="353281" y="418955"/>
                  </a:cubicBezTo>
                  <a:cubicBezTo>
                    <a:pt x="366344" y="379041"/>
                    <a:pt x="401178" y="298487"/>
                    <a:pt x="396824" y="288327"/>
                  </a:cubicBezTo>
                  <a:cubicBezTo>
                    <a:pt x="392470" y="278167"/>
                    <a:pt x="338766" y="358721"/>
                    <a:pt x="327155" y="357995"/>
                  </a:cubicBezTo>
                  <a:cubicBezTo>
                    <a:pt x="315544" y="357269"/>
                    <a:pt x="347475" y="319533"/>
                    <a:pt x="327155" y="283973"/>
                  </a:cubicBezTo>
                  <a:cubicBezTo>
                    <a:pt x="306835" y="248413"/>
                    <a:pt x="256761" y="188904"/>
                    <a:pt x="205235" y="144635"/>
                  </a:cubicBezTo>
                  <a:cubicBezTo>
                    <a:pt x="153709" y="100366"/>
                    <a:pt x="-11028" y="-11393"/>
                    <a:pt x="584" y="9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EAD9DB29-D4D4-4F75-3B8C-D0BF44BDDD9B}"/>
                </a:ext>
              </a:extLst>
            </p:cNvPr>
            <p:cNvSpPr/>
            <p:nvPr/>
          </p:nvSpPr>
          <p:spPr>
            <a:xfrm>
              <a:off x="6692185" y="3936231"/>
              <a:ext cx="270959" cy="96136"/>
            </a:xfrm>
            <a:custGeom>
              <a:avLst/>
              <a:gdLst>
                <a:gd name="connsiteX0" fmla="*/ 352 w 270959"/>
                <a:gd name="connsiteY0" fmla="*/ 95838 h 96136"/>
                <a:gd name="connsiteX1" fmla="*/ 205004 w 270959"/>
                <a:gd name="connsiteY1" fmla="*/ 65358 h 96136"/>
                <a:gd name="connsiteX2" fmla="*/ 270318 w 270959"/>
                <a:gd name="connsiteY2" fmla="*/ 8752 h 96136"/>
                <a:gd name="connsiteX3" fmla="*/ 174524 w 270959"/>
                <a:gd name="connsiteY3" fmla="*/ 56649 h 96136"/>
                <a:gd name="connsiteX4" fmla="*/ 222421 w 270959"/>
                <a:gd name="connsiteY4" fmla="*/ 43 h 96136"/>
                <a:gd name="connsiteX5" fmla="*/ 157106 w 270959"/>
                <a:gd name="connsiteY5" fmla="*/ 47940 h 96136"/>
                <a:gd name="connsiteX6" fmla="*/ 352 w 270959"/>
                <a:gd name="connsiteY6" fmla="*/ 95838 h 9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59" h="96136">
                  <a:moveTo>
                    <a:pt x="352" y="95838"/>
                  </a:moveTo>
                  <a:cubicBezTo>
                    <a:pt x="8335" y="98741"/>
                    <a:pt x="160010" y="79872"/>
                    <a:pt x="205004" y="65358"/>
                  </a:cubicBezTo>
                  <a:cubicBezTo>
                    <a:pt x="249998" y="50844"/>
                    <a:pt x="275398" y="10203"/>
                    <a:pt x="270318" y="8752"/>
                  </a:cubicBezTo>
                  <a:cubicBezTo>
                    <a:pt x="265238" y="7301"/>
                    <a:pt x="182507" y="58100"/>
                    <a:pt x="174524" y="56649"/>
                  </a:cubicBezTo>
                  <a:cubicBezTo>
                    <a:pt x="166541" y="55197"/>
                    <a:pt x="225324" y="1494"/>
                    <a:pt x="222421" y="43"/>
                  </a:cubicBezTo>
                  <a:cubicBezTo>
                    <a:pt x="219518" y="-1408"/>
                    <a:pt x="191940" y="33426"/>
                    <a:pt x="157106" y="47940"/>
                  </a:cubicBezTo>
                  <a:cubicBezTo>
                    <a:pt x="122272" y="62454"/>
                    <a:pt x="-7631" y="92935"/>
                    <a:pt x="352" y="958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3E9FC103-63A4-BB14-C102-8C9D195F9E22}"/>
                </a:ext>
              </a:extLst>
            </p:cNvPr>
            <p:cNvSpPr/>
            <p:nvPr/>
          </p:nvSpPr>
          <p:spPr>
            <a:xfrm>
              <a:off x="6406816" y="3218196"/>
              <a:ext cx="451387" cy="834566"/>
            </a:xfrm>
            <a:custGeom>
              <a:avLst/>
              <a:gdLst>
                <a:gd name="connsiteX0" fmla="*/ 2693 w 451387"/>
                <a:gd name="connsiteY0" fmla="*/ 3975 h 834566"/>
                <a:gd name="connsiteX1" fmla="*/ 411995 w 451387"/>
                <a:gd name="connsiteY1" fmla="*/ 522135 h 834566"/>
                <a:gd name="connsiteX2" fmla="*/ 398933 w 451387"/>
                <a:gd name="connsiteY2" fmla="*/ 826935 h 834566"/>
                <a:gd name="connsiteX3" fmla="*/ 416350 w 451387"/>
                <a:gd name="connsiteY3" fmla="*/ 731141 h 834566"/>
                <a:gd name="connsiteX4" fmla="*/ 451184 w 451387"/>
                <a:gd name="connsiteY4" fmla="*/ 604867 h 834566"/>
                <a:gd name="connsiteX5" fmla="*/ 398933 w 451387"/>
                <a:gd name="connsiteY5" fmla="*/ 478593 h 834566"/>
                <a:gd name="connsiteX6" fmla="*/ 224761 w 451387"/>
                <a:gd name="connsiteY6" fmla="*/ 265233 h 834566"/>
                <a:gd name="connsiteX7" fmla="*/ 316201 w 451387"/>
                <a:gd name="connsiteY7" fmla="*/ 400215 h 834566"/>
                <a:gd name="connsiteX8" fmla="*/ 237824 w 451387"/>
                <a:gd name="connsiteY8" fmla="*/ 287004 h 834566"/>
                <a:gd name="connsiteX9" fmla="*/ 2693 w 451387"/>
                <a:gd name="connsiteY9" fmla="*/ 3975 h 83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387" h="834566">
                  <a:moveTo>
                    <a:pt x="2693" y="3975"/>
                  </a:moveTo>
                  <a:cubicBezTo>
                    <a:pt x="31721" y="43163"/>
                    <a:pt x="345955" y="384975"/>
                    <a:pt x="411995" y="522135"/>
                  </a:cubicBezTo>
                  <a:cubicBezTo>
                    <a:pt x="478035" y="659295"/>
                    <a:pt x="398207" y="792101"/>
                    <a:pt x="398933" y="826935"/>
                  </a:cubicBezTo>
                  <a:cubicBezTo>
                    <a:pt x="399659" y="861769"/>
                    <a:pt x="407642" y="768152"/>
                    <a:pt x="416350" y="731141"/>
                  </a:cubicBezTo>
                  <a:cubicBezTo>
                    <a:pt x="425058" y="694130"/>
                    <a:pt x="454087" y="646958"/>
                    <a:pt x="451184" y="604867"/>
                  </a:cubicBezTo>
                  <a:cubicBezTo>
                    <a:pt x="448281" y="562776"/>
                    <a:pt x="436670" y="535199"/>
                    <a:pt x="398933" y="478593"/>
                  </a:cubicBezTo>
                  <a:cubicBezTo>
                    <a:pt x="361196" y="421987"/>
                    <a:pt x="238550" y="278296"/>
                    <a:pt x="224761" y="265233"/>
                  </a:cubicBezTo>
                  <a:cubicBezTo>
                    <a:pt x="210972" y="252170"/>
                    <a:pt x="314024" y="396587"/>
                    <a:pt x="316201" y="400215"/>
                  </a:cubicBezTo>
                  <a:cubicBezTo>
                    <a:pt x="318378" y="403843"/>
                    <a:pt x="287898" y="347238"/>
                    <a:pt x="237824" y="287004"/>
                  </a:cubicBezTo>
                  <a:cubicBezTo>
                    <a:pt x="187750" y="226770"/>
                    <a:pt x="-26335" y="-35213"/>
                    <a:pt x="2693" y="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B6C5AAD8-BC11-6B11-618B-7CE50C68DF6C}"/>
                </a:ext>
              </a:extLst>
            </p:cNvPr>
            <p:cNvSpPr/>
            <p:nvPr/>
          </p:nvSpPr>
          <p:spPr>
            <a:xfrm>
              <a:off x="6740428" y="3426812"/>
              <a:ext cx="358166" cy="737434"/>
            </a:xfrm>
            <a:custGeom>
              <a:avLst/>
              <a:gdLst>
                <a:gd name="connsiteX0" fmla="*/ 6 w 358166"/>
                <a:gd name="connsiteY0" fmla="*/ 11 h 737434"/>
                <a:gd name="connsiteX1" fmla="*/ 313515 w 358166"/>
                <a:gd name="connsiteY1" fmla="*/ 383188 h 737434"/>
                <a:gd name="connsiteX2" fmla="*/ 326578 w 358166"/>
                <a:gd name="connsiteY2" fmla="*/ 553005 h 737434"/>
                <a:gd name="connsiteX3" fmla="*/ 357058 w 358166"/>
                <a:gd name="connsiteY3" fmla="*/ 505108 h 737434"/>
                <a:gd name="connsiteX4" fmla="*/ 283035 w 358166"/>
                <a:gd name="connsiteY4" fmla="*/ 735885 h 737434"/>
                <a:gd name="connsiteX5" fmla="*/ 335286 w 358166"/>
                <a:gd name="connsiteY5" fmla="*/ 600902 h 737434"/>
                <a:gd name="connsiteX6" fmla="*/ 343995 w 358166"/>
                <a:gd name="connsiteY6" fmla="*/ 500754 h 737434"/>
                <a:gd name="connsiteX7" fmla="*/ 161115 w 358166"/>
                <a:gd name="connsiteY7" fmla="*/ 239497 h 737434"/>
                <a:gd name="connsiteX8" fmla="*/ 330932 w 358166"/>
                <a:gd name="connsiteY8" fmla="*/ 448502 h 737434"/>
                <a:gd name="connsiteX9" fmla="*/ 304806 w 358166"/>
                <a:gd name="connsiteY9" fmla="*/ 370125 h 737434"/>
                <a:gd name="connsiteX10" fmla="*/ 6 w 358166"/>
                <a:gd name="connsiteY10" fmla="*/ 11 h 73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8166" h="737434">
                  <a:moveTo>
                    <a:pt x="6" y="11"/>
                  </a:moveTo>
                  <a:cubicBezTo>
                    <a:pt x="1457" y="2188"/>
                    <a:pt x="259086" y="291022"/>
                    <a:pt x="313515" y="383188"/>
                  </a:cubicBezTo>
                  <a:cubicBezTo>
                    <a:pt x="367944" y="475354"/>
                    <a:pt x="319321" y="532685"/>
                    <a:pt x="326578" y="553005"/>
                  </a:cubicBezTo>
                  <a:cubicBezTo>
                    <a:pt x="333835" y="573325"/>
                    <a:pt x="364315" y="474628"/>
                    <a:pt x="357058" y="505108"/>
                  </a:cubicBezTo>
                  <a:cubicBezTo>
                    <a:pt x="349801" y="535588"/>
                    <a:pt x="286664" y="719919"/>
                    <a:pt x="283035" y="735885"/>
                  </a:cubicBezTo>
                  <a:cubicBezTo>
                    <a:pt x="279406" y="751851"/>
                    <a:pt x="325126" y="640090"/>
                    <a:pt x="335286" y="600902"/>
                  </a:cubicBezTo>
                  <a:cubicBezTo>
                    <a:pt x="345446" y="561714"/>
                    <a:pt x="373023" y="560988"/>
                    <a:pt x="343995" y="500754"/>
                  </a:cubicBezTo>
                  <a:cubicBezTo>
                    <a:pt x="314967" y="440520"/>
                    <a:pt x="163292" y="248206"/>
                    <a:pt x="161115" y="239497"/>
                  </a:cubicBezTo>
                  <a:cubicBezTo>
                    <a:pt x="158938" y="230788"/>
                    <a:pt x="306984" y="426731"/>
                    <a:pt x="330932" y="448502"/>
                  </a:cubicBezTo>
                  <a:cubicBezTo>
                    <a:pt x="354880" y="470273"/>
                    <a:pt x="358509" y="441245"/>
                    <a:pt x="304806" y="370125"/>
                  </a:cubicBezTo>
                  <a:cubicBezTo>
                    <a:pt x="251103" y="299005"/>
                    <a:pt x="-1445" y="-2166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456BF944-7F3C-8C80-1332-83107A9FFDB7}"/>
                </a:ext>
              </a:extLst>
            </p:cNvPr>
            <p:cNvSpPr/>
            <p:nvPr/>
          </p:nvSpPr>
          <p:spPr>
            <a:xfrm>
              <a:off x="4787521" y="1263453"/>
              <a:ext cx="935208" cy="203399"/>
            </a:xfrm>
            <a:custGeom>
              <a:avLst/>
              <a:gdLst>
                <a:gd name="connsiteX0" fmla="*/ 379 w 935208"/>
                <a:gd name="connsiteY0" fmla="*/ 203397 h 203399"/>
                <a:gd name="connsiteX1" fmla="*/ 292479 w 935208"/>
                <a:gd name="connsiteY1" fmla="*/ 98622 h 203399"/>
                <a:gd name="connsiteX2" fmla="*/ 473454 w 935208"/>
                <a:gd name="connsiteY2" fmla="*/ 35122 h 203399"/>
                <a:gd name="connsiteX3" fmla="*/ 917954 w 935208"/>
                <a:gd name="connsiteY3" fmla="*/ 50997 h 203399"/>
                <a:gd name="connsiteX4" fmla="*/ 851279 w 935208"/>
                <a:gd name="connsiteY4" fmla="*/ 41472 h 203399"/>
                <a:gd name="connsiteX5" fmla="*/ 575054 w 935208"/>
                <a:gd name="connsiteY5" fmla="*/ 197 h 203399"/>
                <a:gd name="connsiteX6" fmla="*/ 810004 w 935208"/>
                <a:gd name="connsiteY6" fmla="*/ 60522 h 203399"/>
                <a:gd name="connsiteX7" fmla="*/ 597279 w 935208"/>
                <a:gd name="connsiteY7" fmla="*/ 22422 h 203399"/>
                <a:gd name="connsiteX8" fmla="*/ 387729 w 935208"/>
                <a:gd name="connsiteY8" fmla="*/ 41472 h 203399"/>
                <a:gd name="connsiteX9" fmla="*/ 438529 w 935208"/>
                <a:gd name="connsiteY9" fmla="*/ 35122 h 203399"/>
                <a:gd name="connsiteX10" fmla="*/ 152779 w 935208"/>
                <a:gd name="connsiteY10" fmla="*/ 133547 h 203399"/>
                <a:gd name="connsiteX11" fmla="*/ 228979 w 935208"/>
                <a:gd name="connsiteY11" fmla="*/ 101797 h 203399"/>
                <a:gd name="connsiteX12" fmla="*/ 379 w 935208"/>
                <a:gd name="connsiteY12" fmla="*/ 203397 h 20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208" h="203399">
                  <a:moveTo>
                    <a:pt x="379" y="203397"/>
                  </a:moveTo>
                  <a:cubicBezTo>
                    <a:pt x="10962" y="202868"/>
                    <a:pt x="292479" y="98622"/>
                    <a:pt x="292479" y="98622"/>
                  </a:cubicBezTo>
                  <a:cubicBezTo>
                    <a:pt x="371325" y="70576"/>
                    <a:pt x="369208" y="43059"/>
                    <a:pt x="473454" y="35122"/>
                  </a:cubicBezTo>
                  <a:cubicBezTo>
                    <a:pt x="577700" y="27185"/>
                    <a:pt x="854983" y="49939"/>
                    <a:pt x="917954" y="50997"/>
                  </a:cubicBezTo>
                  <a:cubicBezTo>
                    <a:pt x="980925" y="52055"/>
                    <a:pt x="851279" y="41472"/>
                    <a:pt x="851279" y="41472"/>
                  </a:cubicBezTo>
                  <a:cubicBezTo>
                    <a:pt x="794129" y="33005"/>
                    <a:pt x="581933" y="-2978"/>
                    <a:pt x="575054" y="197"/>
                  </a:cubicBezTo>
                  <a:cubicBezTo>
                    <a:pt x="568175" y="3372"/>
                    <a:pt x="806300" y="56818"/>
                    <a:pt x="810004" y="60522"/>
                  </a:cubicBezTo>
                  <a:cubicBezTo>
                    <a:pt x="813708" y="64226"/>
                    <a:pt x="667658" y="25597"/>
                    <a:pt x="597279" y="22422"/>
                  </a:cubicBezTo>
                  <a:cubicBezTo>
                    <a:pt x="526900" y="19247"/>
                    <a:pt x="414187" y="39355"/>
                    <a:pt x="387729" y="41472"/>
                  </a:cubicBezTo>
                  <a:cubicBezTo>
                    <a:pt x="361271" y="43589"/>
                    <a:pt x="477687" y="19776"/>
                    <a:pt x="438529" y="35122"/>
                  </a:cubicBezTo>
                  <a:cubicBezTo>
                    <a:pt x="399371" y="50468"/>
                    <a:pt x="187704" y="122434"/>
                    <a:pt x="152779" y="133547"/>
                  </a:cubicBezTo>
                  <a:cubicBezTo>
                    <a:pt x="117854" y="144659"/>
                    <a:pt x="254379" y="88568"/>
                    <a:pt x="228979" y="101797"/>
                  </a:cubicBezTo>
                  <a:cubicBezTo>
                    <a:pt x="203579" y="115026"/>
                    <a:pt x="-10204" y="203926"/>
                    <a:pt x="379" y="2033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F8DB3A6F-9843-4E56-1B5D-C550B5B1B047}"/>
                </a:ext>
              </a:extLst>
            </p:cNvPr>
            <p:cNvSpPr/>
            <p:nvPr/>
          </p:nvSpPr>
          <p:spPr>
            <a:xfrm>
              <a:off x="5593865" y="1443622"/>
              <a:ext cx="988530" cy="384802"/>
            </a:xfrm>
            <a:custGeom>
              <a:avLst/>
              <a:gdLst>
                <a:gd name="connsiteX0" fmla="*/ 485 w 988530"/>
                <a:gd name="connsiteY0" fmla="*/ 67678 h 384802"/>
                <a:gd name="connsiteX1" fmla="*/ 425935 w 988530"/>
                <a:gd name="connsiteY1" fmla="*/ 54978 h 384802"/>
                <a:gd name="connsiteX2" fmla="*/ 965685 w 988530"/>
                <a:gd name="connsiteY2" fmla="*/ 372478 h 384802"/>
                <a:gd name="connsiteX3" fmla="*/ 895835 w 988530"/>
                <a:gd name="connsiteY3" fmla="*/ 324853 h 384802"/>
                <a:gd name="connsiteX4" fmla="*/ 425935 w 988530"/>
                <a:gd name="connsiteY4" fmla="*/ 32753 h 384802"/>
                <a:gd name="connsiteX5" fmla="*/ 343385 w 988530"/>
                <a:gd name="connsiteY5" fmla="*/ 10528 h 384802"/>
                <a:gd name="connsiteX6" fmla="*/ 485 w 988530"/>
                <a:gd name="connsiteY6" fmla="*/ 67678 h 3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530" h="384802">
                  <a:moveTo>
                    <a:pt x="485" y="67678"/>
                  </a:moveTo>
                  <a:cubicBezTo>
                    <a:pt x="14243" y="75086"/>
                    <a:pt x="265068" y="4178"/>
                    <a:pt x="425935" y="54978"/>
                  </a:cubicBezTo>
                  <a:cubicBezTo>
                    <a:pt x="586802" y="105778"/>
                    <a:pt x="887368" y="327499"/>
                    <a:pt x="965685" y="372478"/>
                  </a:cubicBezTo>
                  <a:cubicBezTo>
                    <a:pt x="1044002" y="417457"/>
                    <a:pt x="895835" y="324853"/>
                    <a:pt x="895835" y="324853"/>
                  </a:cubicBezTo>
                  <a:cubicBezTo>
                    <a:pt x="805877" y="268232"/>
                    <a:pt x="518010" y="85141"/>
                    <a:pt x="425935" y="32753"/>
                  </a:cubicBezTo>
                  <a:cubicBezTo>
                    <a:pt x="333860" y="-19635"/>
                    <a:pt x="417468" y="5236"/>
                    <a:pt x="343385" y="10528"/>
                  </a:cubicBezTo>
                  <a:cubicBezTo>
                    <a:pt x="269302" y="15820"/>
                    <a:pt x="-13273" y="60270"/>
                    <a:pt x="485" y="67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FD7FAD15-D8AA-429E-AC0D-247DBB295014}"/>
                </a:ext>
              </a:extLst>
            </p:cNvPr>
            <p:cNvSpPr/>
            <p:nvPr/>
          </p:nvSpPr>
          <p:spPr>
            <a:xfrm>
              <a:off x="4778852" y="1468840"/>
              <a:ext cx="1195436" cy="259102"/>
            </a:xfrm>
            <a:custGeom>
              <a:avLst/>
              <a:gdLst>
                <a:gd name="connsiteX0" fmla="*/ 15398 w 1195436"/>
                <a:gd name="connsiteY0" fmla="*/ 128185 h 259102"/>
                <a:gd name="connsiteX1" fmla="*/ 574198 w 1195436"/>
                <a:gd name="connsiteY1" fmla="*/ 36110 h 259102"/>
                <a:gd name="connsiteX2" fmla="*/ 1161573 w 1195436"/>
                <a:gd name="connsiteY2" fmla="*/ 245660 h 259102"/>
                <a:gd name="connsiteX3" fmla="*/ 1069498 w 1195436"/>
                <a:gd name="connsiteY3" fmla="*/ 213910 h 259102"/>
                <a:gd name="connsiteX4" fmla="*/ 612298 w 1195436"/>
                <a:gd name="connsiteY4" fmla="*/ 17060 h 259102"/>
                <a:gd name="connsiteX5" fmla="*/ 491648 w 1195436"/>
                <a:gd name="connsiteY5" fmla="*/ 13885 h 259102"/>
                <a:gd name="connsiteX6" fmla="*/ 304323 w 1195436"/>
                <a:gd name="connsiteY6" fmla="*/ 48810 h 259102"/>
                <a:gd name="connsiteX7" fmla="*/ 170973 w 1195436"/>
                <a:gd name="connsiteY7" fmla="*/ 99610 h 259102"/>
                <a:gd name="connsiteX8" fmla="*/ 15398 w 1195436"/>
                <a:gd name="connsiteY8" fmla="*/ 128185 h 25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436" h="259102">
                  <a:moveTo>
                    <a:pt x="15398" y="128185"/>
                  </a:moveTo>
                  <a:cubicBezTo>
                    <a:pt x="82602" y="117602"/>
                    <a:pt x="383169" y="16531"/>
                    <a:pt x="574198" y="36110"/>
                  </a:cubicBezTo>
                  <a:cubicBezTo>
                    <a:pt x="765227" y="55689"/>
                    <a:pt x="1079023" y="216027"/>
                    <a:pt x="1161573" y="245660"/>
                  </a:cubicBezTo>
                  <a:cubicBezTo>
                    <a:pt x="1244123" y="275293"/>
                    <a:pt x="1161044" y="252010"/>
                    <a:pt x="1069498" y="213910"/>
                  </a:cubicBezTo>
                  <a:cubicBezTo>
                    <a:pt x="977952" y="175810"/>
                    <a:pt x="708606" y="50398"/>
                    <a:pt x="612298" y="17060"/>
                  </a:cubicBezTo>
                  <a:cubicBezTo>
                    <a:pt x="515990" y="-16278"/>
                    <a:pt x="542977" y="8593"/>
                    <a:pt x="491648" y="13885"/>
                  </a:cubicBezTo>
                  <a:cubicBezTo>
                    <a:pt x="440319" y="19177"/>
                    <a:pt x="357769" y="34523"/>
                    <a:pt x="304323" y="48810"/>
                  </a:cubicBezTo>
                  <a:cubicBezTo>
                    <a:pt x="250877" y="63097"/>
                    <a:pt x="222302" y="85852"/>
                    <a:pt x="170973" y="99610"/>
                  </a:cubicBezTo>
                  <a:cubicBezTo>
                    <a:pt x="119644" y="113368"/>
                    <a:pt x="-51806" y="138768"/>
                    <a:pt x="15398" y="128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621BC114-F11F-A8A6-5C4A-549A59C9AD4A}"/>
                </a:ext>
              </a:extLst>
            </p:cNvPr>
            <p:cNvSpPr/>
            <p:nvPr/>
          </p:nvSpPr>
          <p:spPr>
            <a:xfrm>
              <a:off x="5870488" y="1565198"/>
              <a:ext cx="1668615" cy="962460"/>
            </a:xfrm>
            <a:custGeom>
              <a:avLst/>
              <a:gdLst>
                <a:gd name="connsiteX0" fmla="*/ 87 w 1668615"/>
                <a:gd name="connsiteY0" fmla="*/ 77 h 962460"/>
                <a:gd name="connsiteX1" fmla="*/ 485862 w 1668615"/>
                <a:gd name="connsiteY1" fmla="*/ 168352 h 962460"/>
                <a:gd name="connsiteX2" fmla="*/ 406487 w 1668615"/>
                <a:gd name="connsiteY2" fmla="*/ 184227 h 962460"/>
                <a:gd name="connsiteX3" fmla="*/ 822412 w 1668615"/>
                <a:gd name="connsiteY3" fmla="*/ 317577 h 962460"/>
                <a:gd name="connsiteX4" fmla="*/ 727162 w 1668615"/>
                <a:gd name="connsiteY4" fmla="*/ 311227 h 962460"/>
                <a:gd name="connsiteX5" fmla="*/ 1111337 w 1668615"/>
                <a:gd name="connsiteY5" fmla="*/ 447752 h 962460"/>
                <a:gd name="connsiteX6" fmla="*/ 1314537 w 1668615"/>
                <a:gd name="connsiteY6" fmla="*/ 581102 h 962460"/>
                <a:gd name="connsiteX7" fmla="*/ 1244687 w 1668615"/>
                <a:gd name="connsiteY7" fmla="*/ 514427 h 962460"/>
                <a:gd name="connsiteX8" fmla="*/ 1495512 w 1668615"/>
                <a:gd name="connsiteY8" fmla="*/ 711277 h 962460"/>
                <a:gd name="connsiteX9" fmla="*/ 1654262 w 1668615"/>
                <a:gd name="connsiteY9" fmla="*/ 943052 h 962460"/>
                <a:gd name="connsiteX10" fmla="*/ 1632037 w 1668615"/>
                <a:gd name="connsiteY10" fmla="*/ 911302 h 962460"/>
                <a:gd name="connsiteX11" fmla="*/ 1397087 w 1668615"/>
                <a:gd name="connsiteY11" fmla="*/ 606502 h 962460"/>
                <a:gd name="connsiteX12" fmla="*/ 1305012 w 1668615"/>
                <a:gd name="connsiteY12" fmla="*/ 552527 h 962460"/>
                <a:gd name="connsiteX13" fmla="*/ 977987 w 1668615"/>
                <a:gd name="connsiteY13" fmla="*/ 396952 h 962460"/>
                <a:gd name="connsiteX14" fmla="*/ 1108162 w 1668615"/>
                <a:gd name="connsiteY14" fmla="*/ 476327 h 962460"/>
                <a:gd name="connsiteX15" fmla="*/ 809712 w 1668615"/>
                <a:gd name="connsiteY15" fmla="*/ 292177 h 962460"/>
                <a:gd name="connsiteX16" fmla="*/ 908137 w 1668615"/>
                <a:gd name="connsiteY16" fmla="*/ 365202 h 962460"/>
                <a:gd name="connsiteX17" fmla="*/ 685887 w 1668615"/>
                <a:gd name="connsiteY17" fmla="*/ 250902 h 962460"/>
                <a:gd name="connsiteX18" fmla="*/ 425537 w 1668615"/>
                <a:gd name="connsiteY18" fmla="*/ 162002 h 962460"/>
                <a:gd name="connsiteX19" fmla="*/ 463637 w 1668615"/>
                <a:gd name="connsiteY19" fmla="*/ 190577 h 962460"/>
                <a:gd name="connsiteX20" fmla="*/ 308062 w 1668615"/>
                <a:gd name="connsiteY20" fmla="*/ 127077 h 962460"/>
                <a:gd name="connsiteX21" fmla="*/ 444587 w 1668615"/>
                <a:gd name="connsiteY21" fmla="*/ 146127 h 962460"/>
                <a:gd name="connsiteX22" fmla="*/ 87 w 1668615"/>
                <a:gd name="connsiteY22" fmla="*/ 77 h 9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8615" h="962460">
                  <a:moveTo>
                    <a:pt x="87" y="77"/>
                  </a:moveTo>
                  <a:cubicBezTo>
                    <a:pt x="6966" y="3781"/>
                    <a:pt x="418129" y="137660"/>
                    <a:pt x="485862" y="168352"/>
                  </a:cubicBezTo>
                  <a:cubicBezTo>
                    <a:pt x="553595" y="199044"/>
                    <a:pt x="350395" y="159356"/>
                    <a:pt x="406487" y="184227"/>
                  </a:cubicBezTo>
                  <a:cubicBezTo>
                    <a:pt x="462579" y="209098"/>
                    <a:pt x="768966" y="296410"/>
                    <a:pt x="822412" y="317577"/>
                  </a:cubicBezTo>
                  <a:cubicBezTo>
                    <a:pt x="875858" y="338744"/>
                    <a:pt x="679008" y="289531"/>
                    <a:pt x="727162" y="311227"/>
                  </a:cubicBezTo>
                  <a:cubicBezTo>
                    <a:pt x="775316" y="332923"/>
                    <a:pt x="1013441" y="402773"/>
                    <a:pt x="1111337" y="447752"/>
                  </a:cubicBezTo>
                  <a:cubicBezTo>
                    <a:pt x="1209233" y="492731"/>
                    <a:pt x="1292312" y="569990"/>
                    <a:pt x="1314537" y="581102"/>
                  </a:cubicBezTo>
                  <a:cubicBezTo>
                    <a:pt x="1336762" y="592214"/>
                    <a:pt x="1214525" y="492731"/>
                    <a:pt x="1244687" y="514427"/>
                  </a:cubicBezTo>
                  <a:cubicBezTo>
                    <a:pt x="1274849" y="536123"/>
                    <a:pt x="1427250" y="639840"/>
                    <a:pt x="1495512" y="711277"/>
                  </a:cubicBezTo>
                  <a:cubicBezTo>
                    <a:pt x="1563775" y="782715"/>
                    <a:pt x="1631508" y="909715"/>
                    <a:pt x="1654262" y="943052"/>
                  </a:cubicBezTo>
                  <a:cubicBezTo>
                    <a:pt x="1677016" y="976390"/>
                    <a:pt x="1674899" y="967394"/>
                    <a:pt x="1632037" y="911302"/>
                  </a:cubicBezTo>
                  <a:cubicBezTo>
                    <a:pt x="1589175" y="855210"/>
                    <a:pt x="1451591" y="666298"/>
                    <a:pt x="1397087" y="606502"/>
                  </a:cubicBezTo>
                  <a:cubicBezTo>
                    <a:pt x="1342583" y="546706"/>
                    <a:pt x="1374862" y="587452"/>
                    <a:pt x="1305012" y="552527"/>
                  </a:cubicBezTo>
                  <a:cubicBezTo>
                    <a:pt x="1235162" y="517602"/>
                    <a:pt x="1010795" y="409652"/>
                    <a:pt x="977987" y="396952"/>
                  </a:cubicBezTo>
                  <a:cubicBezTo>
                    <a:pt x="945179" y="384252"/>
                    <a:pt x="1108162" y="476327"/>
                    <a:pt x="1108162" y="476327"/>
                  </a:cubicBezTo>
                  <a:lnTo>
                    <a:pt x="809712" y="292177"/>
                  </a:lnTo>
                  <a:cubicBezTo>
                    <a:pt x="776375" y="273656"/>
                    <a:pt x="928774" y="372081"/>
                    <a:pt x="908137" y="365202"/>
                  </a:cubicBezTo>
                  <a:cubicBezTo>
                    <a:pt x="887500" y="358323"/>
                    <a:pt x="766320" y="284769"/>
                    <a:pt x="685887" y="250902"/>
                  </a:cubicBezTo>
                  <a:cubicBezTo>
                    <a:pt x="605454" y="217035"/>
                    <a:pt x="462579" y="172056"/>
                    <a:pt x="425537" y="162002"/>
                  </a:cubicBezTo>
                  <a:cubicBezTo>
                    <a:pt x="388495" y="151948"/>
                    <a:pt x="483216" y="196398"/>
                    <a:pt x="463637" y="190577"/>
                  </a:cubicBezTo>
                  <a:cubicBezTo>
                    <a:pt x="444058" y="184756"/>
                    <a:pt x="311237" y="134485"/>
                    <a:pt x="308062" y="127077"/>
                  </a:cubicBezTo>
                  <a:cubicBezTo>
                    <a:pt x="304887" y="119669"/>
                    <a:pt x="493270" y="165706"/>
                    <a:pt x="444587" y="146127"/>
                  </a:cubicBezTo>
                  <a:cubicBezTo>
                    <a:pt x="395904" y="126548"/>
                    <a:pt x="-6792" y="-3627"/>
                    <a:pt x="87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9DF32844-AAB5-08CB-D9F9-5C4DCC8271D1}"/>
                </a:ext>
              </a:extLst>
            </p:cNvPr>
            <p:cNvSpPr/>
            <p:nvPr/>
          </p:nvSpPr>
          <p:spPr>
            <a:xfrm>
              <a:off x="6740303" y="2069746"/>
              <a:ext cx="815850" cy="1083038"/>
            </a:xfrm>
            <a:custGeom>
              <a:avLst/>
              <a:gdLst>
                <a:gd name="connsiteX0" fmla="*/ 222 w 815850"/>
                <a:gd name="connsiteY0" fmla="*/ 354 h 1083038"/>
                <a:gd name="connsiteX1" fmla="*/ 555847 w 815850"/>
                <a:gd name="connsiteY1" fmla="*/ 206729 h 1083038"/>
                <a:gd name="connsiteX2" fmla="*/ 549497 w 815850"/>
                <a:gd name="connsiteY2" fmla="*/ 228954 h 1083038"/>
                <a:gd name="connsiteX3" fmla="*/ 628872 w 815850"/>
                <a:gd name="connsiteY3" fmla="*/ 276579 h 1083038"/>
                <a:gd name="connsiteX4" fmla="*/ 755872 w 815850"/>
                <a:gd name="connsiteY4" fmla="*/ 505179 h 1083038"/>
                <a:gd name="connsiteX5" fmla="*/ 724122 w 815850"/>
                <a:gd name="connsiteY5" fmla="*/ 441679 h 1083038"/>
                <a:gd name="connsiteX6" fmla="*/ 809847 w 815850"/>
                <a:gd name="connsiteY6" fmla="*/ 635354 h 1083038"/>
                <a:gd name="connsiteX7" fmla="*/ 806672 w 815850"/>
                <a:gd name="connsiteY7" fmla="*/ 622654 h 1083038"/>
                <a:gd name="connsiteX8" fmla="*/ 790797 w 815850"/>
                <a:gd name="connsiteY8" fmla="*/ 743304 h 1083038"/>
                <a:gd name="connsiteX9" fmla="*/ 790797 w 815850"/>
                <a:gd name="connsiteY9" fmla="*/ 1060804 h 1083038"/>
                <a:gd name="connsiteX10" fmla="*/ 781272 w 815850"/>
                <a:gd name="connsiteY10" fmla="*/ 1010004 h 1083038"/>
                <a:gd name="connsiteX11" fmla="*/ 762222 w 815850"/>
                <a:gd name="connsiteY11" fmla="*/ 638529 h 1083038"/>
                <a:gd name="connsiteX12" fmla="*/ 771747 w 815850"/>
                <a:gd name="connsiteY12" fmla="*/ 698854 h 1083038"/>
                <a:gd name="connsiteX13" fmla="*/ 717772 w 815850"/>
                <a:gd name="connsiteY13" fmla="*/ 476604 h 1083038"/>
                <a:gd name="connsiteX14" fmla="*/ 527272 w 815850"/>
                <a:gd name="connsiteY14" fmla="*/ 165454 h 1083038"/>
                <a:gd name="connsiteX15" fmla="*/ 568547 w 815850"/>
                <a:gd name="connsiteY15" fmla="*/ 248004 h 1083038"/>
                <a:gd name="connsiteX16" fmla="*/ 489172 w 815850"/>
                <a:gd name="connsiteY16" fmla="*/ 159104 h 1083038"/>
                <a:gd name="connsiteX17" fmla="*/ 222 w 815850"/>
                <a:gd name="connsiteY17" fmla="*/ 354 h 108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5850" h="1083038">
                  <a:moveTo>
                    <a:pt x="222" y="354"/>
                  </a:moveTo>
                  <a:cubicBezTo>
                    <a:pt x="11335" y="8292"/>
                    <a:pt x="464301" y="168629"/>
                    <a:pt x="555847" y="206729"/>
                  </a:cubicBezTo>
                  <a:cubicBezTo>
                    <a:pt x="647393" y="244829"/>
                    <a:pt x="537326" y="217312"/>
                    <a:pt x="549497" y="228954"/>
                  </a:cubicBezTo>
                  <a:cubicBezTo>
                    <a:pt x="561668" y="240596"/>
                    <a:pt x="594476" y="230542"/>
                    <a:pt x="628872" y="276579"/>
                  </a:cubicBezTo>
                  <a:cubicBezTo>
                    <a:pt x="663268" y="322616"/>
                    <a:pt x="739997" y="477662"/>
                    <a:pt x="755872" y="505179"/>
                  </a:cubicBezTo>
                  <a:cubicBezTo>
                    <a:pt x="771747" y="532696"/>
                    <a:pt x="715126" y="419983"/>
                    <a:pt x="724122" y="441679"/>
                  </a:cubicBezTo>
                  <a:cubicBezTo>
                    <a:pt x="733118" y="463375"/>
                    <a:pt x="809847" y="635354"/>
                    <a:pt x="809847" y="635354"/>
                  </a:cubicBezTo>
                  <a:cubicBezTo>
                    <a:pt x="823605" y="665516"/>
                    <a:pt x="809847" y="604662"/>
                    <a:pt x="806672" y="622654"/>
                  </a:cubicBezTo>
                  <a:cubicBezTo>
                    <a:pt x="803497" y="640646"/>
                    <a:pt x="793443" y="670279"/>
                    <a:pt x="790797" y="743304"/>
                  </a:cubicBezTo>
                  <a:cubicBezTo>
                    <a:pt x="788151" y="816329"/>
                    <a:pt x="792385" y="1016354"/>
                    <a:pt x="790797" y="1060804"/>
                  </a:cubicBezTo>
                  <a:cubicBezTo>
                    <a:pt x="789210" y="1105254"/>
                    <a:pt x="786034" y="1080383"/>
                    <a:pt x="781272" y="1010004"/>
                  </a:cubicBezTo>
                  <a:cubicBezTo>
                    <a:pt x="776510" y="939625"/>
                    <a:pt x="763810" y="690387"/>
                    <a:pt x="762222" y="638529"/>
                  </a:cubicBezTo>
                  <a:cubicBezTo>
                    <a:pt x="760635" y="586671"/>
                    <a:pt x="779155" y="725841"/>
                    <a:pt x="771747" y="698854"/>
                  </a:cubicBezTo>
                  <a:cubicBezTo>
                    <a:pt x="764339" y="671867"/>
                    <a:pt x="758518" y="565504"/>
                    <a:pt x="717772" y="476604"/>
                  </a:cubicBezTo>
                  <a:cubicBezTo>
                    <a:pt x="677026" y="387704"/>
                    <a:pt x="552143" y="203554"/>
                    <a:pt x="527272" y="165454"/>
                  </a:cubicBezTo>
                  <a:cubicBezTo>
                    <a:pt x="502401" y="127354"/>
                    <a:pt x="574897" y="249062"/>
                    <a:pt x="568547" y="248004"/>
                  </a:cubicBezTo>
                  <a:cubicBezTo>
                    <a:pt x="562197" y="246946"/>
                    <a:pt x="580718" y="198262"/>
                    <a:pt x="489172" y="159104"/>
                  </a:cubicBezTo>
                  <a:cubicBezTo>
                    <a:pt x="397626" y="119946"/>
                    <a:pt x="-10891" y="-7584"/>
                    <a:pt x="222" y="3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91CC64F9-3DC8-0397-51CD-159864FBE64B}"/>
                </a:ext>
              </a:extLst>
            </p:cNvPr>
            <p:cNvSpPr/>
            <p:nvPr/>
          </p:nvSpPr>
          <p:spPr>
            <a:xfrm>
              <a:off x="7013575" y="2403475"/>
              <a:ext cx="639567" cy="1168671"/>
            </a:xfrm>
            <a:custGeom>
              <a:avLst/>
              <a:gdLst>
                <a:gd name="connsiteX0" fmla="*/ 0 w 639567"/>
                <a:gd name="connsiteY0" fmla="*/ 0 h 1168671"/>
                <a:gd name="connsiteX1" fmla="*/ 339725 w 639567"/>
                <a:gd name="connsiteY1" fmla="*/ 485775 h 1168671"/>
                <a:gd name="connsiteX2" fmla="*/ 327025 w 639567"/>
                <a:gd name="connsiteY2" fmla="*/ 428625 h 1168671"/>
                <a:gd name="connsiteX3" fmla="*/ 434975 w 639567"/>
                <a:gd name="connsiteY3" fmla="*/ 679450 h 1168671"/>
                <a:gd name="connsiteX4" fmla="*/ 631825 w 639567"/>
                <a:gd name="connsiteY4" fmla="*/ 1146175 h 1168671"/>
                <a:gd name="connsiteX5" fmla="*/ 584200 w 639567"/>
                <a:gd name="connsiteY5" fmla="*/ 1041400 h 1168671"/>
                <a:gd name="connsiteX6" fmla="*/ 438150 w 639567"/>
                <a:gd name="connsiteY6" fmla="*/ 574675 h 1168671"/>
                <a:gd name="connsiteX7" fmla="*/ 574675 w 639567"/>
                <a:gd name="connsiteY7" fmla="*/ 933450 h 1168671"/>
                <a:gd name="connsiteX8" fmla="*/ 488950 w 639567"/>
                <a:gd name="connsiteY8" fmla="*/ 781050 h 1168671"/>
                <a:gd name="connsiteX9" fmla="*/ 422275 w 639567"/>
                <a:gd name="connsiteY9" fmla="*/ 565150 h 1168671"/>
                <a:gd name="connsiteX10" fmla="*/ 434975 w 639567"/>
                <a:gd name="connsiteY10" fmla="*/ 650875 h 1168671"/>
                <a:gd name="connsiteX11" fmla="*/ 314325 w 639567"/>
                <a:gd name="connsiteY11" fmla="*/ 400050 h 1168671"/>
                <a:gd name="connsiteX12" fmla="*/ 187325 w 639567"/>
                <a:gd name="connsiteY12" fmla="*/ 200025 h 1168671"/>
                <a:gd name="connsiteX13" fmla="*/ 311150 w 639567"/>
                <a:gd name="connsiteY13" fmla="*/ 457200 h 1168671"/>
                <a:gd name="connsiteX14" fmla="*/ 200025 w 639567"/>
                <a:gd name="connsiteY14" fmla="*/ 266700 h 1168671"/>
                <a:gd name="connsiteX15" fmla="*/ 352425 w 639567"/>
                <a:gd name="connsiteY15" fmla="*/ 447675 h 1168671"/>
                <a:gd name="connsiteX16" fmla="*/ 171450 w 639567"/>
                <a:gd name="connsiteY16" fmla="*/ 212725 h 1168671"/>
                <a:gd name="connsiteX17" fmla="*/ 0 w 639567"/>
                <a:gd name="connsiteY17" fmla="*/ 0 h 116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9567" h="1168671">
                  <a:moveTo>
                    <a:pt x="0" y="0"/>
                  </a:moveTo>
                  <a:cubicBezTo>
                    <a:pt x="142610" y="207169"/>
                    <a:pt x="285221" y="414338"/>
                    <a:pt x="339725" y="485775"/>
                  </a:cubicBezTo>
                  <a:cubicBezTo>
                    <a:pt x="394229" y="557212"/>
                    <a:pt x="311150" y="396346"/>
                    <a:pt x="327025" y="428625"/>
                  </a:cubicBezTo>
                  <a:cubicBezTo>
                    <a:pt x="342900" y="460904"/>
                    <a:pt x="384175" y="559858"/>
                    <a:pt x="434975" y="679450"/>
                  </a:cubicBezTo>
                  <a:cubicBezTo>
                    <a:pt x="485775" y="799042"/>
                    <a:pt x="606954" y="1085850"/>
                    <a:pt x="631825" y="1146175"/>
                  </a:cubicBezTo>
                  <a:cubicBezTo>
                    <a:pt x="656696" y="1206500"/>
                    <a:pt x="616479" y="1136650"/>
                    <a:pt x="584200" y="1041400"/>
                  </a:cubicBezTo>
                  <a:cubicBezTo>
                    <a:pt x="551921" y="946150"/>
                    <a:pt x="439738" y="592667"/>
                    <a:pt x="438150" y="574675"/>
                  </a:cubicBezTo>
                  <a:cubicBezTo>
                    <a:pt x="436563" y="556683"/>
                    <a:pt x="566208" y="899054"/>
                    <a:pt x="574675" y="933450"/>
                  </a:cubicBezTo>
                  <a:cubicBezTo>
                    <a:pt x="583142" y="967846"/>
                    <a:pt x="514350" y="842433"/>
                    <a:pt x="488950" y="781050"/>
                  </a:cubicBezTo>
                  <a:cubicBezTo>
                    <a:pt x="463550" y="719667"/>
                    <a:pt x="431271" y="586846"/>
                    <a:pt x="422275" y="565150"/>
                  </a:cubicBezTo>
                  <a:cubicBezTo>
                    <a:pt x="413279" y="543454"/>
                    <a:pt x="452967" y="678392"/>
                    <a:pt x="434975" y="650875"/>
                  </a:cubicBezTo>
                  <a:cubicBezTo>
                    <a:pt x="416983" y="623358"/>
                    <a:pt x="355600" y="475192"/>
                    <a:pt x="314325" y="400050"/>
                  </a:cubicBezTo>
                  <a:cubicBezTo>
                    <a:pt x="273050" y="324908"/>
                    <a:pt x="187854" y="190500"/>
                    <a:pt x="187325" y="200025"/>
                  </a:cubicBezTo>
                  <a:cubicBezTo>
                    <a:pt x="186796" y="209550"/>
                    <a:pt x="309033" y="446088"/>
                    <a:pt x="311150" y="457200"/>
                  </a:cubicBezTo>
                  <a:cubicBezTo>
                    <a:pt x="313267" y="468312"/>
                    <a:pt x="193146" y="268287"/>
                    <a:pt x="200025" y="266700"/>
                  </a:cubicBezTo>
                  <a:cubicBezTo>
                    <a:pt x="206904" y="265113"/>
                    <a:pt x="357187" y="456671"/>
                    <a:pt x="352425" y="447675"/>
                  </a:cubicBezTo>
                  <a:cubicBezTo>
                    <a:pt x="347663" y="438679"/>
                    <a:pt x="171450" y="212725"/>
                    <a:pt x="171450" y="2127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85405026-4179-3B17-7008-B463D34D5512}"/>
                </a:ext>
              </a:extLst>
            </p:cNvPr>
            <p:cNvSpPr/>
            <p:nvPr/>
          </p:nvSpPr>
          <p:spPr>
            <a:xfrm>
              <a:off x="7539290" y="3376223"/>
              <a:ext cx="162269" cy="971151"/>
            </a:xfrm>
            <a:custGeom>
              <a:avLst/>
              <a:gdLst>
                <a:gd name="connsiteX0" fmla="*/ 1335 w 162269"/>
                <a:gd name="connsiteY0" fmla="*/ 1977 h 971151"/>
                <a:gd name="connsiteX1" fmla="*/ 96585 w 162269"/>
                <a:gd name="connsiteY1" fmla="*/ 392502 h 971151"/>
                <a:gd name="connsiteX2" fmla="*/ 96585 w 162269"/>
                <a:gd name="connsiteY2" fmla="*/ 297252 h 971151"/>
                <a:gd name="connsiteX3" fmla="*/ 153735 w 162269"/>
                <a:gd name="connsiteY3" fmla="*/ 646502 h 971151"/>
                <a:gd name="connsiteX4" fmla="*/ 160085 w 162269"/>
                <a:gd name="connsiteY4" fmla="*/ 522677 h 971151"/>
                <a:gd name="connsiteX5" fmla="*/ 134685 w 162269"/>
                <a:gd name="connsiteY5" fmla="*/ 960827 h 971151"/>
                <a:gd name="connsiteX6" fmla="*/ 137860 w 162269"/>
                <a:gd name="connsiteY6" fmla="*/ 808427 h 971151"/>
                <a:gd name="connsiteX7" fmla="*/ 141035 w 162269"/>
                <a:gd name="connsiteY7" fmla="*/ 532202 h 971151"/>
                <a:gd name="connsiteX8" fmla="*/ 93410 w 162269"/>
                <a:gd name="connsiteY8" fmla="*/ 322652 h 971151"/>
                <a:gd name="connsiteX9" fmla="*/ 102935 w 162269"/>
                <a:gd name="connsiteY9" fmla="*/ 402027 h 971151"/>
                <a:gd name="connsiteX10" fmla="*/ 90235 w 162269"/>
                <a:gd name="connsiteY10" fmla="*/ 284552 h 971151"/>
                <a:gd name="connsiteX11" fmla="*/ 39435 w 162269"/>
                <a:gd name="connsiteY11" fmla="*/ 249627 h 971151"/>
                <a:gd name="connsiteX12" fmla="*/ 39435 w 162269"/>
                <a:gd name="connsiteY12" fmla="*/ 240102 h 971151"/>
                <a:gd name="connsiteX13" fmla="*/ 1335 w 162269"/>
                <a:gd name="connsiteY13" fmla="*/ 1977 h 97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269" h="971151">
                  <a:moveTo>
                    <a:pt x="1335" y="1977"/>
                  </a:moveTo>
                  <a:cubicBezTo>
                    <a:pt x="10860" y="27377"/>
                    <a:pt x="80710" y="343290"/>
                    <a:pt x="96585" y="392502"/>
                  </a:cubicBezTo>
                  <a:cubicBezTo>
                    <a:pt x="112460" y="441714"/>
                    <a:pt x="87060" y="254919"/>
                    <a:pt x="96585" y="297252"/>
                  </a:cubicBezTo>
                  <a:cubicBezTo>
                    <a:pt x="106110" y="339585"/>
                    <a:pt x="143152" y="608931"/>
                    <a:pt x="153735" y="646502"/>
                  </a:cubicBezTo>
                  <a:cubicBezTo>
                    <a:pt x="164318" y="684073"/>
                    <a:pt x="163260" y="470290"/>
                    <a:pt x="160085" y="522677"/>
                  </a:cubicBezTo>
                  <a:cubicBezTo>
                    <a:pt x="156910" y="575064"/>
                    <a:pt x="138389" y="913202"/>
                    <a:pt x="134685" y="960827"/>
                  </a:cubicBezTo>
                  <a:cubicBezTo>
                    <a:pt x="130981" y="1008452"/>
                    <a:pt x="136802" y="879864"/>
                    <a:pt x="137860" y="808427"/>
                  </a:cubicBezTo>
                  <a:cubicBezTo>
                    <a:pt x="138918" y="736990"/>
                    <a:pt x="148443" y="613164"/>
                    <a:pt x="141035" y="532202"/>
                  </a:cubicBezTo>
                  <a:cubicBezTo>
                    <a:pt x="133627" y="451240"/>
                    <a:pt x="99760" y="344348"/>
                    <a:pt x="93410" y="322652"/>
                  </a:cubicBezTo>
                  <a:cubicBezTo>
                    <a:pt x="87060" y="300956"/>
                    <a:pt x="103464" y="408377"/>
                    <a:pt x="102935" y="402027"/>
                  </a:cubicBezTo>
                  <a:cubicBezTo>
                    <a:pt x="102406" y="395677"/>
                    <a:pt x="100818" y="309952"/>
                    <a:pt x="90235" y="284552"/>
                  </a:cubicBezTo>
                  <a:cubicBezTo>
                    <a:pt x="79652" y="259152"/>
                    <a:pt x="47902" y="257035"/>
                    <a:pt x="39435" y="249627"/>
                  </a:cubicBezTo>
                  <a:cubicBezTo>
                    <a:pt x="30968" y="242219"/>
                    <a:pt x="42610" y="276614"/>
                    <a:pt x="39435" y="240102"/>
                  </a:cubicBezTo>
                  <a:cubicBezTo>
                    <a:pt x="36260" y="203590"/>
                    <a:pt x="-8190" y="-23423"/>
                    <a:pt x="1335" y="19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36A78512-F07F-40BD-9501-BE806F552F63}"/>
                </a:ext>
              </a:extLst>
            </p:cNvPr>
            <p:cNvSpPr/>
            <p:nvPr/>
          </p:nvSpPr>
          <p:spPr>
            <a:xfrm>
              <a:off x="7309028" y="3860122"/>
              <a:ext cx="312397" cy="1412701"/>
            </a:xfrm>
            <a:custGeom>
              <a:avLst/>
              <a:gdLst>
                <a:gd name="connsiteX0" fmla="*/ 295097 w 312397"/>
                <a:gd name="connsiteY0" fmla="*/ 678 h 1412701"/>
                <a:gd name="connsiteX1" fmla="*/ 295097 w 312397"/>
                <a:gd name="connsiteY1" fmla="*/ 435653 h 1412701"/>
                <a:gd name="connsiteX2" fmla="*/ 310972 w 312397"/>
                <a:gd name="connsiteY2" fmla="*/ 388028 h 1412701"/>
                <a:gd name="connsiteX3" fmla="*/ 225247 w 312397"/>
                <a:gd name="connsiteY3" fmla="*/ 642028 h 1412701"/>
                <a:gd name="connsiteX4" fmla="*/ 190322 w 312397"/>
                <a:gd name="connsiteY4" fmla="*/ 930953 h 1412701"/>
                <a:gd name="connsiteX5" fmla="*/ 215722 w 312397"/>
                <a:gd name="connsiteY5" fmla="*/ 718228 h 1412701"/>
                <a:gd name="connsiteX6" fmla="*/ 206197 w 312397"/>
                <a:gd name="connsiteY6" fmla="*/ 896028 h 1412701"/>
                <a:gd name="connsiteX7" fmla="*/ 199847 w 312397"/>
                <a:gd name="connsiteY7" fmla="*/ 924603 h 1412701"/>
                <a:gd name="connsiteX8" fmla="*/ 142697 w 312397"/>
                <a:gd name="connsiteY8" fmla="*/ 1045253 h 1412701"/>
                <a:gd name="connsiteX9" fmla="*/ 79197 w 312397"/>
                <a:gd name="connsiteY9" fmla="*/ 1134153 h 1412701"/>
                <a:gd name="connsiteX10" fmla="*/ 12522 w 312397"/>
                <a:gd name="connsiteY10" fmla="*/ 1407203 h 1412701"/>
                <a:gd name="connsiteX11" fmla="*/ 15697 w 312397"/>
                <a:gd name="connsiteY11" fmla="*/ 1292903 h 1412701"/>
                <a:gd name="connsiteX12" fmla="*/ 171272 w 312397"/>
                <a:gd name="connsiteY12" fmla="*/ 1007153 h 1412701"/>
                <a:gd name="connsiteX13" fmla="*/ 282397 w 312397"/>
                <a:gd name="connsiteY13" fmla="*/ 467403 h 1412701"/>
                <a:gd name="connsiteX14" fmla="*/ 282397 w 312397"/>
                <a:gd name="connsiteY14" fmla="*/ 511853 h 1412701"/>
                <a:gd name="connsiteX15" fmla="*/ 269697 w 312397"/>
                <a:gd name="connsiteY15" fmla="*/ 543603 h 1412701"/>
                <a:gd name="connsiteX16" fmla="*/ 310972 w 312397"/>
                <a:gd name="connsiteY16" fmla="*/ 340403 h 1412701"/>
                <a:gd name="connsiteX17" fmla="*/ 295097 w 312397"/>
                <a:gd name="connsiteY17" fmla="*/ 678 h 14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397" h="1412701">
                  <a:moveTo>
                    <a:pt x="295097" y="678"/>
                  </a:moveTo>
                  <a:cubicBezTo>
                    <a:pt x="292451" y="16553"/>
                    <a:pt x="292451" y="371095"/>
                    <a:pt x="295097" y="435653"/>
                  </a:cubicBezTo>
                  <a:cubicBezTo>
                    <a:pt x="297743" y="500211"/>
                    <a:pt x="310972" y="388028"/>
                    <a:pt x="310972" y="388028"/>
                  </a:cubicBezTo>
                  <a:cubicBezTo>
                    <a:pt x="299330" y="422424"/>
                    <a:pt x="245355" y="551541"/>
                    <a:pt x="225247" y="642028"/>
                  </a:cubicBezTo>
                  <a:cubicBezTo>
                    <a:pt x="205139" y="732515"/>
                    <a:pt x="191909" y="918253"/>
                    <a:pt x="190322" y="930953"/>
                  </a:cubicBezTo>
                  <a:cubicBezTo>
                    <a:pt x="188735" y="943653"/>
                    <a:pt x="213076" y="724049"/>
                    <a:pt x="215722" y="718228"/>
                  </a:cubicBezTo>
                  <a:cubicBezTo>
                    <a:pt x="218368" y="712407"/>
                    <a:pt x="208843" y="861632"/>
                    <a:pt x="206197" y="896028"/>
                  </a:cubicBezTo>
                  <a:cubicBezTo>
                    <a:pt x="203551" y="930424"/>
                    <a:pt x="210430" y="899732"/>
                    <a:pt x="199847" y="924603"/>
                  </a:cubicBezTo>
                  <a:cubicBezTo>
                    <a:pt x="189264" y="949474"/>
                    <a:pt x="162805" y="1010328"/>
                    <a:pt x="142697" y="1045253"/>
                  </a:cubicBezTo>
                  <a:cubicBezTo>
                    <a:pt x="122589" y="1080178"/>
                    <a:pt x="100893" y="1073828"/>
                    <a:pt x="79197" y="1134153"/>
                  </a:cubicBezTo>
                  <a:cubicBezTo>
                    <a:pt x="57501" y="1194478"/>
                    <a:pt x="23105" y="1380745"/>
                    <a:pt x="12522" y="1407203"/>
                  </a:cubicBezTo>
                  <a:cubicBezTo>
                    <a:pt x="1939" y="1433661"/>
                    <a:pt x="-10761" y="1359578"/>
                    <a:pt x="15697" y="1292903"/>
                  </a:cubicBezTo>
                  <a:cubicBezTo>
                    <a:pt x="42155" y="1226228"/>
                    <a:pt x="126822" y="1144736"/>
                    <a:pt x="171272" y="1007153"/>
                  </a:cubicBezTo>
                  <a:cubicBezTo>
                    <a:pt x="215722" y="869570"/>
                    <a:pt x="263876" y="549953"/>
                    <a:pt x="282397" y="467403"/>
                  </a:cubicBezTo>
                  <a:cubicBezTo>
                    <a:pt x="300918" y="384853"/>
                    <a:pt x="284514" y="499153"/>
                    <a:pt x="282397" y="511853"/>
                  </a:cubicBezTo>
                  <a:cubicBezTo>
                    <a:pt x="280280" y="524553"/>
                    <a:pt x="264935" y="572178"/>
                    <a:pt x="269697" y="543603"/>
                  </a:cubicBezTo>
                  <a:cubicBezTo>
                    <a:pt x="274459" y="515028"/>
                    <a:pt x="304093" y="428774"/>
                    <a:pt x="310972" y="340403"/>
                  </a:cubicBezTo>
                  <a:cubicBezTo>
                    <a:pt x="317851" y="252032"/>
                    <a:pt x="297743" y="-15197"/>
                    <a:pt x="295097" y="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2371563D-6367-0DAC-ABB0-B3BDC1FF941E}"/>
                </a:ext>
              </a:extLst>
            </p:cNvPr>
            <p:cNvSpPr/>
            <p:nvPr/>
          </p:nvSpPr>
          <p:spPr>
            <a:xfrm>
              <a:off x="2857603" y="1736048"/>
              <a:ext cx="2044981" cy="1415115"/>
            </a:xfrm>
            <a:custGeom>
              <a:avLst/>
              <a:gdLst>
                <a:gd name="connsiteX0" fmla="*/ 2044109 w 2044981"/>
                <a:gd name="connsiteY0" fmla="*/ 433 h 1415115"/>
                <a:gd name="connsiteX1" fmla="*/ 1147293 w 2044981"/>
                <a:gd name="connsiteY1" fmla="*/ 255410 h 1415115"/>
                <a:gd name="connsiteX2" fmla="*/ 1274782 w 2044981"/>
                <a:gd name="connsiteY2" fmla="*/ 220240 h 1415115"/>
                <a:gd name="connsiteX3" fmla="*/ 874732 w 2044981"/>
                <a:gd name="connsiteY3" fmla="*/ 484010 h 1415115"/>
                <a:gd name="connsiteX4" fmla="*/ 993428 w 2044981"/>
                <a:gd name="connsiteY4" fmla="*/ 435652 h 1415115"/>
                <a:gd name="connsiteX5" fmla="*/ 259270 w 2044981"/>
                <a:gd name="connsiteY5" fmla="*/ 971983 h 1415115"/>
                <a:gd name="connsiteX6" fmla="*/ 487870 w 2044981"/>
                <a:gd name="connsiteY6" fmla="*/ 844494 h 1415115"/>
                <a:gd name="connsiteX7" fmla="*/ 325212 w 2044981"/>
                <a:gd name="connsiteY7" fmla="*/ 989567 h 1415115"/>
                <a:gd name="connsiteX8" fmla="*/ 17482 w 2044981"/>
                <a:gd name="connsiteY8" fmla="*/ 1389617 h 1415115"/>
                <a:gd name="connsiteX9" fmla="*/ 70235 w 2044981"/>
                <a:gd name="connsiteY9" fmla="*/ 1332467 h 1415115"/>
                <a:gd name="connsiteX10" fmla="*/ 338401 w 2044981"/>
                <a:gd name="connsiteY10" fmla="*/ 989567 h 1415115"/>
                <a:gd name="connsiteX11" fmla="*/ 501059 w 2044981"/>
                <a:gd name="connsiteY11" fmla="*/ 831306 h 1415115"/>
                <a:gd name="connsiteX12" fmla="*/ 329609 w 2044981"/>
                <a:gd name="connsiteY12" fmla="*/ 932417 h 1415115"/>
                <a:gd name="connsiteX13" fmla="*/ 1125312 w 2044981"/>
                <a:gd name="connsiteY13" fmla="*/ 321352 h 1415115"/>
                <a:gd name="connsiteX14" fmla="*/ 1024201 w 2044981"/>
                <a:gd name="connsiteY14" fmla="*/ 369710 h 1415115"/>
                <a:gd name="connsiteX15" fmla="*/ 1287970 w 2044981"/>
                <a:gd name="connsiteY15" fmla="*/ 246617 h 1415115"/>
                <a:gd name="connsiteX16" fmla="*/ 1125312 w 2044981"/>
                <a:gd name="connsiteY16" fmla="*/ 198260 h 1415115"/>
                <a:gd name="connsiteX17" fmla="*/ 1309951 w 2044981"/>
                <a:gd name="connsiteY17" fmla="*/ 193864 h 1415115"/>
                <a:gd name="connsiteX18" fmla="*/ 2044109 w 2044981"/>
                <a:gd name="connsiteY18" fmla="*/ 433 h 141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44981" h="1415115">
                  <a:moveTo>
                    <a:pt x="2044109" y="433"/>
                  </a:moveTo>
                  <a:cubicBezTo>
                    <a:pt x="2016999" y="10691"/>
                    <a:pt x="1275514" y="218776"/>
                    <a:pt x="1147293" y="255410"/>
                  </a:cubicBezTo>
                  <a:cubicBezTo>
                    <a:pt x="1019072" y="292044"/>
                    <a:pt x="1320209" y="182140"/>
                    <a:pt x="1274782" y="220240"/>
                  </a:cubicBezTo>
                  <a:cubicBezTo>
                    <a:pt x="1229355" y="258340"/>
                    <a:pt x="921624" y="448108"/>
                    <a:pt x="874732" y="484010"/>
                  </a:cubicBezTo>
                  <a:cubicBezTo>
                    <a:pt x="827840" y="519912"/>
                    <a:pt x="1096005" y="354323"/>
                    <a:pt x="993428" y="435652"/>
                  </a:cubicBezTo>
                  <a:cubicBezTo>
                    <a:pt x="890851" y="516981"/>
                    <a:pt x="343530" y="903843"/>
                    <a:pt x="259270" y="971983"/>
                  </a:cubicBezTo>
                  <a:cubicBezTo>
                    <a:pt x="175010" y="1040123"/>
                    <a:pt x="476880" y="841563"/>
                    <a:pt x="487870" y="844494"/>
                  </a:cubicBezTo>
                  <a:cubicBezTo>
                    <a:pt x="498860" y="847425"/>
                    <a:pt x="403610" y="898713"/>
                    <a:pt x="325212" y="989567"/>
                  </a:cubicBezTo>
                  <a:cubicBezTo>
                    <a:pt x="246814" y="1080421"/>
                    <a:pt x="59978" y="1332467"/>
                    <a:pt x="17482" y="1389617"/>
                  </a:cubicBezTo>
                  <a:cubicBezTo>
                    <a:pt x="-25014" y="1446767"/>
                    <a:pt x="16749" y="1399142"/>
                    <a:pt x="70235" y="1332467"/>
                  </a:cubicBezTo>
                  <a:cubicBezTo>
                    <a:pt x="123721" y="1265792"/>
                    <a:pt x="266597" y="1073094"/>
                    <a:pt x="338401" y="989567"/>
                  </a:cubicBezTo>
                  <a:cubicBezTo>
                    <a:pt x="410205" y="906040"/>
                    <a:pt x="502524" y="840831"/>
                    <a:pt x="501059" y="831306"/>
                  </a:cubicBezTo>
                  <a:cubicBezTo>
                    <a:pt x="499594" y="821781"/>
                    <a:pt x="225567" y="1017409"/>
                    <a:pt x="329609" y="932417"/>
                  </a:cubicBezTo>
                  <a:cubicBezTo>
                    <a:pt x="433651" y="847425"/>
                    <a:pt x="1009547" y="415137"/>
                    <a:pt x="1125312" y="321352"/>
                  </a:cubicBezTo>
                  <a:cubicBezTo>
                    <a:pt x="1241077" y="227568"/>
                    <a:pt x="1024201" y="369710"/>
                    <a:pt x="1024201" y="369710"/>
                  </a:cubicBezTo>
                  <a:cubicBezTo>
                    <a:pt x="1051311" y="357254"/>
                    <a:pt x="1271118" y="275192"/>
                    <a:pt x="1287970" y="246617"/>
                  </a:cubicBezTo>
                  <a:cubicBezTo>
                    <a:pt x="1304822" y="218042"/>
                    <a:pt x="1121648" y="207052"/>
                    <a:pt x="1125312" y="198260"/>
                  </a:cubicBezTo>
                  <a:cubicBezTo>
                    <a:pt x="1128975" y="189468"/>
                    <a:pt x="1161214" y="222439"/>
                    <a:pt x="1309951" y="193864"/>
                  </a:cubicBezTo>
                  <a:cubicBezTo>
                    <a:pt x="1458688" y="165289"/>
                    <a:pt x="2071219" y="-9825"/>
                    <a:pt x="2044109" y="4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BBC2F3FD-8C78-574E-7A84-6174CDE98F5C}"/>
                </a:ext>
              </a:extLst>
            </p:cNvPr>
            <p:cNvSpPr/>
            <p:nvPr/>
          </p:nvSpPr>
          <p:spPr>
            <a:xfrm>
              <a:off x="3144876" y="1519776"/>
              <a:ext cx="1644147" cy="1152639"/>
            </a:xfrm>
            <a:custGeom>
              <a:avLst/>
              <a:gdLst>
                <a:gd name="connsiteX0" fmla="*/ 1642536 w 1644147"/>
                <a:gd name="connsiteY0" fmla="*/ 80424 h 1152639"/>
                <a:gd name="connsiteX1" fmla="*/ 1365578 w 1644147"/>
                <a:gd name="connsiteY1" fmla="*/ 76028 h 1152639"/>
                <a:gd name="connsiteX2" fmla="*/ 714947 w 1644147"/>
                <a:gd name="connsiteY2" fmla="*/ 1293 h 1152639"/>
                <a:gd name="connsiteX3" fmla="*/ 912774 w 1644147"/>
                <a:gd name="connsiteY3" fmla="*/ 32066 h 1152639"/>
                <a:gd name="connsiteX4" fmla="*/ 1062243 w 1644147"/>
                <a:gd name="connsiteY4" fmla="*/ 76028 h 1152639"/>
                <a:gd name="connsiteX5" fmla="*/ 820455 w 1644147"/>
                <a:gd name="connsiteY5" fmla="*/ 128782 h 1152639"/>
                <a:gd name="connsiteX6" fmla="*/ 481951 w 1644147"/>
                <a:gd name="connsiteY6" fmla="*/ 374966 h 1152639"/>
                <a:gd name="connsiteX7" fmla="*/ 631420 w 1644147"/>
                <a:gd name="connsiteY7" fmla="*/ 243082 h 1152639"/>
                <a:gd name="connsiteX8" fmla="*/ 785286 w 1644147"/>
                <a:gd name="connsiteY8" fmla="*/ 115593 h 1152639"/>
                <a:gd name="connsiteX9" fmla="*/ 433593 w 1644147"/>
                <a:gd name="connsiteY9" fmla="*/ 502455 h 1152639"/>
                <a:gd name="connsiteX10" fmla="*/ 24751 w 1644147"/>
                <a:gd name="connsiteY10" fmla="*/ 1113520 h 1152639"/>
                <a:gd name="connsiteX11" fmla="*/ 77505 w 1644147"/>
                <a:gd name="connsiteY11" fmla="*/ 1043182 h 1152639"/>
                <a:gd name="connsiteX12" fmla="*/ 341274 w 1644147"/>
                <a:gd name="connsiteY12" fmla="*/ 651924 h 1152639"/>
                <a:gd name="connsiteX13" fmla="*/ 824851 w 1644147"/>
                <a:gd name="connsiteY13" fmla="*/ 84820 h 1152639"/>
                <a:gd name="connsiteX14" fmla="*/ 961132 w 1644147"/>
                <a:gd name="connsiteY14" fmla="*/ 49651 h 1152639"/>
                <a:gd name="connsiteX15" fmla="*/ 877605 w 1644147"/>
                <a:gd name="connsiteY15" fmla="*/ 80424 h 1152639"/>
                <a:gd name="connsiteX16" fmla="*/ 1110601 w 1644147"/>
                <a:gd name="connsiteY16" fmla="*/ 76028 h 1152639"/>
                <a:gd name="connsiteX17" fmla="*/ 1255674 w 1644147"/>
                <a:gd name="connsiteY17" fmla="*/ 54047 h 1152639"/>
                <a:gd name="connsiteX18" fmla="*/ 1642536 w 1644147"/>
                <a:gd name="connsiteY18" fmla="*/ 80424 h 115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4147" h="1152639">
                  <a:moveTo>
                    <a:pt x="1642536" y="80424"/>
                  </a:moveTo>
                  <a:cubicBezTo>
                    <a:pt x="1660853" y="84087"/>
                    <a:pt x="1520176" y="89216"/>
                    <a:pt x="1365578" y="76028"/>
                  </a:cubicBezTo>
                  <a:cubicBezTo>
                    <a:pt x="1210980" y="62840"/>
                    <a:pt x="790414" y="8620"/>
                    <a:pt x="714947" y="1293"/>
                  </a:cubicBezTo>
                  <a:cubicBezTo>
                    <a:pt x="639480" y="-6034"/>
                    <a:pt x="854891" y="19610"/>
                    <a:pt x="912774" y="32066"/>
                  </a:cubicBezTo>
                  <a:cubicBezTo>
                    <a:pt x="970657" y="44522"/>
                    <a:pt x="1077629" y="59909"/>
                    <a:pt x="1062243" y="76028"/>
                  </a:cubicBezTo>
                  <a:cubicBezTo>
                    <a:pt x="1046857" y="92147"/>
                    <a:pt x="917170" y="78959"/>
                    <a:pt x="820455" y="128782"/>
                  </a:cubicBezTo>
                  <a:cubicBezTo>
                    <a:pt x="723740" y="178605"/>
                    <a:pt x="513457" y="355916"/>
                    <a:pt x="481951" y="374966"/>
                  </a:cubicBezTo>
                  <a:cubicBezTo>
                    <a:pt x="450445" y="394016"/>
                    <a:pt x="580864" y="286311"/>
                    <a:pt x="631420" y="243082"/>
                  </a:cubicBezTo>
                  <a:cubicBezTo>
                    <a:pt x="681976" y="199853"/>
                    <a:pt x="818257" y="72364"/>
                    <a:pt x="785286" y="115593"/>
                  </a:cubicBezTo>
                  <a:cubicBezTo>
                    <a:pt x="752315" y="158822"/>
                    <a:pt x="560349" y="336134"/>
                    <a:pt x="433593" y="502455"/>
                  </a:cubicBezTo>
                  <a:cubicBezTo>
                    <a:pt x="306837" y="668776"/>
                    <a:pt x="84099" y="1023399"/>
                    <a:pt x="24751" y="1113520"/>
                  </a:cubicBezTo>
                  <a:cubicBezTo>
                    <a:pt x="-34597" y="1203641"/>
                    <a:pt x="24751" y="1120115"/>
                    <a:pt x="77505" y="1043182"/>
                  </a:cubicBezTo>
                  <a:cubicBezTo>
                    <a:pt x="130259" y="966249"/>
                    <a:pt x="216716" y="811651"/>
                    <a:pt x="341274" y="651924"/>
                  </a:cubicBezTo>
                  <a:cubicBezTo>
                    <a:pt x="465832" y="492197"/>
                    <a:pt x="721541" y="185199"/>
                    <a:pt x="824851" y="84820"/>
                  </a:cubicBezTo>
                  <a:cubicBezTo>
                    <a:pt x="928161" y="-15559"/>
                    <a:pt x="952340" y="50384"/>
                    <a:pt x="961132" y="49651"/>
                  </a:cubicBezTo>
                  <a:cubicBezTo>
                    <a:pt x="969924" y="48918"/>
                    <a:pt x="852694" y="76028"/>
                    <a:pt x="877605" y="80424"/>
                  </a:cubicBezTo>
                  <a:cubicBezTo>
                    <a:pt x="902516" y="84820"/>
                    <a:pt x="1047589" y="80424"/>
                    <a:pt x="1110601" y="76028"/>
                  </a:cubicBezTo>
                  <a:cubicBezTo>
                    <a:pt x="1173612" y="71632"/>
                    <a:pt x="1167018" y="51116"/>
                    <a:pt x="1255674" y="54047"/>
                  </a:cubicBezTo>
                  <a:cubicBezTo>
                    <a:pt x="1344330" y="56978"/>
                    <a:pt x="1624219" y="76761"/>
                    <a:pt x="1642536" y="804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B80F333A-9933-9A99-B907-487939CD5E58}"/>
                </a:ext>
              </a:extLst>
            </p:cNvPr>
            <p:cNvSpPr/>
            <p:nvPr/>
          </p:nvSpPr>
          <p:spPr>
            <a:xfrm>
              <a:off x="3039533" y="2285552"/>
              <a:ext cx="950960" cy="971899"/>
            </a:xfrm>
            <a:custGeom>
              <a:avLst/>
              <a:gdLst>
                <a:gd name="connsiteX0" fmla="*/ 937882 w 950960"/>
                <a:gd name="connsiteY0" fmla="*/ 11709 h 971899"/>
                <a:gd name="connsiteX1" fmla="*/ 244199 w 950960"/>
                <a:gd name="connsiteY1" fmla="*/ 615303 h 971899"/>
                <a:gd name="connsiteX2" fmla="*/ 5464 w 950960"/>
                <a:gd name="connsiteY2" fmla="*/ 966649 h 971899"/>
                <a:gd name="connsiteX3" fmla="*/ 109066 w 950960"/>
                <a:gd name="connsiteY3" fmla="*/ 795481 h 971899"/>
                <a:gd name="connsiteX4" fmla="*/ 464916 w 950960"/>
                <a:gd name="connsiteY4" fmla="*/ 385577 h 971899"/>
                <a:gd name="connsiteX5" fmla="*/ 681129 w 950960"/>
                <a:gd name="connsiteY5" fmla="*/ 227922 h 971899"/>
                <a:gd name="connsiteX6" fmla="*/ 937882 w 950960"/>
                <a:gd name="connsiteY6" fmla="*/ 11709 h 9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960" h="971899">
                  <a:moveTo>
                    <a:pt x="937882" y="11709"/>
                  </a:moveTo>
                  <a:cubicBezTo>
                    <a:pt x="865060" y="76272"/>
                    <a:pt x="399602" y="456146"/>
                    <a:pt x="244199" y="615303"/>
                  </a:cubicBezTo>
                  <a:cubicBezTo>
                    <a:pt x="88796" y="774460"/>
                    <a:pt x="27986" y="936619"/>
                    <a:pt x="5464" y="966649"/>
                  </a:cubicBezTo>
                  <a:cubicBezTo>
                    <a:pt x="-17058" y="996679"/>
                    <a:pt x="32491" y="892326"/>
                    <a:pt x="109066" y="795481"/>
                  </a:cubicBezTo>
                  <a:cubicBezTo>
                    <a:pt x="185641" y="698636"/>
                    <a:pt x="369572" y="480170"/>
                    <a:pt x="464916" y="385577"/>
                  </a:cubicBezTo>
                  <a:cubicBezTo>
                    <a:pt x="560260" y="290984"/>
                    <a:pt x="603052" y="287981"/>
                    <a:pt x="681129" y="227922"/>
                  </a:cubicBezTo>
                  <a:cubicBezTo>
                    <a:pt x="759206" y="167863"/>
                    <a:pt x="1010704" y="-52854"/>
                    <a:pt x="937882" y="117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6C279C6C-2583-D06B-C539-23E409F9B1A0}"/>
                </a:ext>
              </a:extLst>
            </p:cNvPr>
            <p:cNvSpPr/>
            <p:nvPr/>
          </p:nvSpPr>
          <p:spPr>
            <a:xfrm>
              <a:off x="3230271" y="2346086"/>
              <a:ext cx="1124819" cy="1568450"/>
            </a:xfrm>
            <a:custGeom>
              <a:avLst/>
              <a:gdLst>
                <a:gd name="connsiteX0" fmla="*/ 1121012 w 1124819"/>
                <a:gd name="connsiteY0" fmla="*/ 5228 h 1568450"/>
                <a:gd name="connsiteX1" fmla="*/ 391294 w 1124819"/>
                <a:gd name="connsiteY1" fmla="*/ 640353 h 1568450"/>
                <a:gd name="connsiteX2" fmla="*/ 445347 w 1124819"/>
                <a:gd name="connsiteY2" fmla="*/ 590805 h 1568450"/>
                <a:gd name="connsiteX3" fmla="*/ 170576 w 1124819"/>
                <a:gd name="connsiteY3" fmla="*/ 946655 h 1568450"/>
                <a:gd name="connsiteX4" fmla="*/ 8417 w 1124819"/>
                <a:gd name="connsiteY4" fmla="*/ 1541240 h 1568450"/>
                <a:gd name="connsiteX5" fmla="*/ 39948 w 1124819"/>
                <a:gd name="connsiteY5" fmla="*/ 1410612 h 1568450"/>
                <a:gd name="connsiteX6" fmla="*/ 184090 w 1124819"/>
                <a:gd name="connsiteY6" fmla="*/ 901611 h 1568450"/>
                <a:gd name="connsiteX7" fmla="*/ 652551 w 1124819"/>
                <a:gd name="connsiteY7" fmla="*/ 415132 h 1568450"/>
                <a:gd name="connsiteX8" fmla="*/ 571471 w 1124819"/>
                <a:gd name="connsiteY8" fmla="*/ 500716 h 1568450"/>
                <a:gd name="connsiteX9" fmla="*/ 801197 w 1124819"/>
                <a:gd name="connsiteY9" fmla="*/ 279999 h 1568450"/>
                <a:gd name="connsiteX10" fmla="*/ 684082 w 1124819"/>
                <a:gd name="connsiteY10" fmla="*/ 334052 h 1568450"/>
                <a:gd name="connsiteX11" fmla="*/ 1121012 w 1124819"/>
                <a:gd name="connsiteY11" fmla="*/ 5228 h 1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4819" h="1568450">
                  <a:moveTo>
                    <a:pt x="1121012" y="5228"/>
                  </a:moveTo>
                  <a:cubicBezTo>
                    <a:pt x="1072214" y="56278"/>
                    <a:pt x="503905" y="542757"/>
                    <a:pt x="391294" y="640353"/>
                  </a:cubicBezTo>
                  <a:cubicBezTo>
                    <a:pt x="278683" y="737949"/>
                    <a:pt x="482133" y="539755"/>
                    <a:pt x="445347" y="590805"/>
                  </a:cubicBezTo>
                  <a:cubicBezTo>
                    <a:pt x="408561" y="641855"/>
                    <a:pt x="243398" y="788249"/>
                    <a:pt x="170576" y="946655"/>
                  </a:cubicBezTo>
                  <a:cubicBezTo>
                    <a:pt x="97754" y="1105061"/>
                    <a:pt x="30188" y="1463914"/>
                    <a:pt x="8417" y="1541240"/>
                  </a:cubicBezTo>
                  <a:cubicBezTo>
                    <a:pt x="-13354" y="1618566"/>
                    <a:pt x="10669" y="1517217"/>
                    <a:pt x="39948" y="1410612"/>
                  </a:cubicBezTo>
                  <a:cubicBezTo>
                    <a:pt x="69227" y="1304007"/>
                    <a:pt x="81990" y="1067524"/>
                    <a:pt x="184090" y="901611"/>
                  </a:cubicBezTo>
                  <a:cubicBezTo>
                    <a:pt x="286190" y="735698"/>
                    <a:pt x="587988" y="481948"/>
                    <a:pt x="652551" y="415132"/>
                  </a:cubicBezTo>
                  <a:cubicBezTo>
                    <a:pt x="717114" y="348316"/>
                    <a:pt x="546697" y="523238"/>
                    <a:pt x="571471" y="500716"/>
                  </a:cubicBezTo>
                  <a:cubicBezTo>
                    <a:pt x="596245" y="478194"/>
                    <a:pt x="782428" y="307776"/>
                    <a:pt x="801197" y="279999"/>
                  </a:cubicBezTo>
                  <a:cubicBezTo>
                    <a:pt x="819965" y="252222"/>
                    <a:pt x="633783" y="375343"/>
                    <a:pt x="684082" y="334052"/>
                  </a:cubicBezTo>
                  <a:cubicBezTo>
                    <a:pt x="734381" y="292761"/>
                    <a:pt x="1169810" y="-45822"/>
                    <a:pt x="1121012" y="52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D6429D90-6544-D4FF-CE8E-0C8D40F4D352}"/>
                </a:ext>
              </a:extLst>
            </p:cNvPr>
            <p:cNvSpPr/>
            <p:nvPr/>
          </p:nvSpPr>
          <p:spPr>
            <a:xfrm>
              <a:off x="3976972" y="2642650"/>
              <a:ext cx="456010" cy="1709785"/>
            </a:xfrm>
            <a:custGeom>
              <a:avLst/>
              <a:gdLst>
                <a:gd name="connsiteX0" fmla="*/ 446382 w 456010"/>
                <a:gd name="connsiteY0" fmla="*/ 19470 h 1709785"/>
                <a:gd name="connsiteX1" fmla="*/ 140080 w 456010"/>
                <a:gd name="connsiteY1" fmla="*/ 627569 h 1709785"/>
                <a:gd name="connsiteX2" fmla="*/ 18461 w 456010"/>
                <a:gd name="connsiteY2" fmla="*/ 1028463 h 1709785"/>
                <a:gd name="connsiteX3" fmla="*/ 113054 w 456010"/>
                <a:gd name="connsiteY3" fmla="*/ 861799 h 1709785"/>
                <a:gd name="connsiteX4" fmla="*/ 40983 w 456010"/>
                <a:gd name="connsiteY4" fmla="*/ 1050985 h 1709785"/>
                <a:gd name="connsiteX5" fmla="*/ 443 w 456010"/>
                <a:gd name="connsiteY5" fmla="*/ 1681606 h 1709785"/>
                <a:gd name="connsiteX6" fmla="*/ 22965 w 456010"/>
                <a:gd name="connsiteY6" fmla="*/ 1537464 h 1709785"/>
                <a:gd name="connsiteX7" fmla="*/ 77018 w 456010"/>
                <a:gd name="connsiteY7" fmla="*/ 978915 h 1709785"/>
                <a:gd name="connsiteX8" fmla="*/ 72514 w 456010"/>
                <a:gd name="connsiteY8" fmla="*/ 722162 h 1709785"/>
                <a:gd name="connsiteX9" fmla="*/ 248187 w 456010"/>
                <a:gd name="connsiteY9" fmla="*/ 384329 h 1709785"/>
                <a:gd name="connsiteX10" fmla="*/ 194133 w 456010"/>
                <a:gd name="connsiteY10" fmla="*/ 541984 h 1709785"/>
                <a:gd name="connsiteX11" fmla="*/ 360797 w 456010"/>
                <a:gd name="connsiteY11" fmla="*/ 186134 h 1709785"/>
                <a:gd name="connsiteX12" fmla="*/ 446382 w 456010"/>
                <a:gd name="connsiteY12" fmla="*/ 19470 h 170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010" h="1709785">
                  <a:moveTo>
                    <a:pt x="446382" y="19470"/>
                  </a:moveTo>
                  <a:cubicBezTo>
                    <a:pt x="409596" y="93042"/>
                    <a:pt x="211400" y="459404"/>
                    <a:pt x="140080" y="627569"/>
                  </a:cubicBezTo>
                  <a:cubicBezTo>
                    <a:pt x="68760" y="795735"/>
                    <a:pt x="22965" y="989425"/>
                    <a:pt x="18461" y="1028463"/>
                  </a:cubicBezTo>
                  <a:cubicBezTo>
                    <a:pt x="13957" y="1067501"/>
                    <a:pt x="109300" y="858045"/>
                    <a:pt x="113054" y="861799"/>
                  </a:cubicBezTo>
                  <a:cubicBezTo>
                    <a:pt x="116808" y="865553"/>
                    <a:pt x="59751" y="914351"/>
                    <a:pt x="40983" y="1050985"/>
                  </a:cubicBezTo>
                  <a:cubicBezTo>
                    <a:pt x="22214" y="1187620"/>
                    <a:pt x="3446" y="1600526"/>
                    <a:pt x="443" y="1681606"/>
                  </a:cubicBezTo>
                  <a:cubicBezTo>
                    <a:pt x="-2560" y="1762686"/>
                    <a:pt x="10203" y="1654579"/>
                    <a:pt x="22965" y="1537464"/>
                  </a:cubicBezTo>
                  <a:cubicBezTo>
                    <a:pt x="35727" y="1420349"/>
                    <a:pt x="68760" y="1114799"/>
                    <a:pt x="77018" y="978915"/>
                  </a:cubicBezTo>
                  <a:cubicBezTo>
                    <a:pt x="85276" y="843031"/>
                    <a:pt x="43986" y="821260"/>
                    <a:pt x="72514" y="722162"/>
                  </a:cubicBezTo>
                  <a:cubicBezTo>
                    <a:pt x="101042" y="623064"/>
                    <a:pt x="227917" y="414359"/>
                    <a:pt x="248187" y="384329"/>
                  </a:cubicBezTo>
                  <a:cubicBezTo>
                    <a:pt x="268457" y="354299"/>
                    <a:pt x="175365" y="575016"/>
                    <a:pt x="194133" y="541984"/>
                  </a:cubicBezTo>
                  <a:cubicBezTo>
                    <a:pt x="212901" y="508952"/>
                    <a:pt x="315753" y="273970"/>
                    <a:pt x="360797" y="186134"/>
                  </a:cubicBezTo>
                  <a:cubicBezTo>
                    <a:pt x="405841" y="98298"/>
                    <a:pt x="483168" y="-54102"/>
                    <a:pt x="446382" y="194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FBEFBEE4-B9D7-2E3A-6B6A-FF80ED637FDB}"/>
                </a:ext>
              </a:extLst>
            </p:cNvPr>
            <p:cNvSpPr/>
            <p:nvPr/>
          </p:nvSpPr>
          <p:spPr>
            <a:xfrm>
              <a:off x="4336489" y="2280205"/>
              <a:ext cx="448381" cy="1132862"/>
            </a:xfrm>
            <a:custGeom>
              <a:avLst/>
              <a:gdLst>
                <a:gd name="connsiteX0" fmla="*/ 442715 w 448381"/>
                <a:gd name="connsiteY0" fmla="*/ 8047 h 1132862"/>
                <a:gd name="connsiteX1" fmla="*/ 131909 w 448381"/>
                <a:gd name="connsiteY1" fmla="*/ 526057 h 1132862"/>
                <a:gd name="connsiteX2" fmla="*/ 5785 w 448381"/>
                <a:gd name="connsiteY2" fmla="*/ 1107129 h 1132862"/>
                <a:gd name="connsiteX3" fmla="*/ 28307 w 448381"/>
                <a:gd name="connsiteY3" fmla="*/ 985509 h 1132862"/>
                <a:gd name="connsiteX4" fmla="*/ 91369 w 448381"/>
                <a:gd name="connsiteY4" fmla="*/ 580110 h 1132862"/>
                <a:gd name="connsiteX5" fmla="*/ 316591 w 448381"/>
                <a:gd name="connsiteY5" fmla="*/ 233269 h 1132862"/>
                <a:gd name="connsiteX6" fmla="*/ 442715 w 448381"/>
                <a:gd name="connsiteY6" fmla="*/ 8047 h 113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81" h="1132862">
                  <a:moveTo>
                    <a:pt x="442715" y="8047"/>
                  </a:moveTo>
                  <a:cubicBezTo>
                    <a:pt x="411935" y="56845"/>
                    <a:pt x="204731" y="342877"/>
                    <a:pt x="131909" y="526057"/>
                  </a:cubicBezTo>
                  <a:cubicBezTo>
                    <a:pt x="59087" y="709237"/>
                    <a:pt x="23052" y="1030554"/>
                    <a:pt x="5785" y="1107129"/>
                  </a:cubicBezTo>
                  <a:cubicBezTo>
                    <a:pt x="-11482" y="1183704"/>
                    <a:pt x="14043" y="1073345"/>
                    <a:pt x="28307" y="985509"/>
                  </a:cubicBezTo>
                  <a:cubicBezTo>
                    <a:pt x="42571" y="897673"/>
                    <a:pt x="43322" y="705483"/>
                    <a:pt x="91369" y="580110"/>
                  </a:cubicBezTo>
                  <a:cubicBezTo>
                    <a:pt x="139416" y="454737"/>
                    <a:pt x="261787" y="321856"/>
                    <a:pt x="316591" y="233269"/>
                  </a:cubicBezTo>
                  <a:cubicBezTo>
                    <a:pt x="371395" y="144682"/>
                    <a:pt x="473495" y="-40751"/>
                    <a:pt x="442715" y="80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4F11A40A-622F-14C7-0CE3-1EF4EDEE1130}"/>
                </a:ext>
              </a:extLst>
            </p:cNvPr>
            <p:cNvSpPr/>
            <p:nvPr/>
          </p:nvSpPr>
          <p:spPr>
            <a:xfrm>
              <a:off x="4739559" y="1967813"/>
              <a:ext cx="322417" cy="1450388"/>
            </a:xfrm>
            <a:custGeom>
              <a:avLst/>
              <a:gdLst>
                <a:gd name="connsiteX0" fmla="*/ 98203 w 322417"/>
                <a:gd name="connsiteY0" fmla="*/ 624 h 1450388"/>
                <a:gd name="connsiteX1" fmla="*/ 291893 w 322417"/>
                <a:gd name="connsiteY1" fmla="*/ 514130 h 1450388"/>
                <a:gd name="connsiteX2" fmla="*/ 21627 w 322417"/>
                <a:gd name="connsiteY2" fmla="*/ 951060 h 1450388"/>
                <a:gd name="connsiteX3" fmla="*/ 210813 w 322417"/>
                <a:gd name="connsiteY3" fmla="*/ 707820 h 1450388"/>
                <a:gd name="connsiteX4" fmla="*/ 147751 w 322417"/>
                <a:gd name="connsiteY4" fmla="*/ 815927 h 1450388"/>
                <a:gd name="connsiteX5" fmla="*/ 8114 w 322417"/>
                <a:gd name="connsiteY5" fmla="*/ 1410512 h 1450388"/>
                <a:gd name="connsiteX6" fmla="*/ 35141 w 322417"/>
                <a:gd name="connsiteY6" fmla="*/ 1311415 h 1450388"/>
                <a:gd name="connsiteX7" fmla="*/ 188291 w 322417"/>
                <a:gd name="connsiteY7" fmla="*/ 631245 h 1450388"/>
                <a:gd name="connsiteX8" fmla="*/ 188291 w 322417"/>
                <a:gd name="connsiteY8" fmla="*/ 752865 h 1450388"/>
                <a:gd name="connsiteX9" fmla="*/ 309911 w 322417"/>
                <a:gd name="connsiteY9" fmla="*/ 577192 h 1450388"/>
                <a:gd name="connsiteX10" fmla="*/ 314415 w 322417"/>
                <a:gd name="connsiteY10" fmla="*/ 469086 h 1450388"/>
                <a:gd name="connsiteX11" fmla="*/ 273875 w 322417"/>
                <a:gd name="connsiteY11" fmla="*/ 302421 h 1450388"/>
                <a:gd name="connsiteX12" fmla="*/ 282884 w 322417"/>
                <a:gd name="connsiteY12" fmla="*/ 406023 h 1450388"/>
                <a:gd name="connsiteX13" fmla="*/ 98203 w 322417"/>
                <a:gd name="connsiteY13" fmla="*/ 624 h 145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417" h="1450388">
                  <a:moveTo>
                    <a:pt x="98203" y="624"/>
                  </a:moveTo>
                  <a:cubicBezTo>
                    <a:pt x="99704" y="18642"/>
                    <a:pt x="304656" y="355724"/>
                    <a:pt x="291893" y="514130"/>
                  </a:cubicBezTo>
                  <a:cubicBezTo>
                    <a:pt x="279130" y="672536"/>
                    <a:pt x="35140" y="918778"/>
                    <a:pt x="21627" y="951060"/>
                  </a:cubicBezTo>
                  <a:cubicBezTo>
                    <a:pt x="8114" y="983342"/>
                    <a:pt x="189792" y="730342"/>
                    <a:pt x="210813" y="707820"/>
                  </a:cubicBezTo>
                  <a:cubicBezTo>
                    <a:pt x="231834" y="685298"/>
                    <a:pt x="181534" y="698812"/>
                    <a:pt x="147751" y="815927"/>
                  </a:cubicBezTo>
                  <a:cubicBezTo>
                    <a:pt x="113968" y="933042"/>
                    <a:pt x="26882" y="1327931"/>
                    <a:pt x="8114" y="1410512"/>
                  </a:cubicBezTo>
                  <a:cubicBezTo>
                    <a:pt x="-10654" y="1493093"/>
                    <a:pt x="5112" y="1441293"/>
                    <a:pt x="35141" y="1311415"/>
                  </a:cubicBezTo>
                  <a:cubicBezTo>
                    <a:pt x="65170" y="1181537"/>
                    <a:pt x="162766" y="724337"/>
                    <a:pt x="188291" y="631245"/>
                  </a:cubicBezTo>
                  <a:cubicBezTo>
                    <a:pt x="213816" y="538153"/>
                    <a:pt x="168021" y="761874"/>
                    <a:pt x="188291" y="752865"/>
                  </a:cubicBezTo>
                  <a:cubicBezTo>
                    <a:pt x="208561" y="743856"/>
                    <a:pt x="288890" y="624488"/>
                    <a:pt x="309911" y="577192"/>
                  </a:cubicBezTo>
                  <a:cubicBezTo>
                    <a:pt x="330932" y="529896"/>
                    <a:pt x="320421" y="514881"/>
                    <a:pt x="314415" y="469086"/>
                  </a:cubicBezTo>
                  <a:cubicBezTo>
                    <a:pt x="308409" y="423291"/>
                    <a:pt x="279130" y="312932"/>
                    <a:pt x="273875" y="302421"/>
                  </a:cubicBezTo>
                  <a:cubicBezTo>
                    <a:pt x="268620" y="291911"/>
                    <a:pt x="309160" y="451818"/>
                    <a:pt x="282884" y="406023"/>
                  </a:cubicBezTo>
                  <a:cubicBezTo>
                    <a:pt x="256608" y="360228"/>
                    <a:pt x="96702" y="-17394"/>
                    <a:pt x="98203" y="6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685907E4-3B69-FE3A-2757-7535A6AB1F8F}"/>
                </a:ext>
              </a:extLst>
            </p:cNvPr>
            <p:cNvSpPr/>
            <p:nvPr/>
          </p:nvSpPr>
          <p:spPr>
            <a:xfrm>
              <a:off x="3554814" y="5001179"/>
              <a:ext cx="590308" cy="897426"/>
            </a:xfrm>
            <a:custGeom>
              <a:avLst/>
              <a:gdLst>
                <a:gd name="connsiteX0" fmla="*/ 3688 w 590308"/>
                <a:gd name="connsiteY0" fmla="*/ 16760 h 897426"/>
                <a:gd name="connsiteX1" fmla="*/ 30715 w 590308"/>
                <a:gd name="connsiteY1" fmla="*/ 61804 h 897426"/>
                <a:gd name="connsiteX2" fmla="*/ 120804 w 590308"/>
                <a:gd name="connsiteY2" fmla="*/ 300539 h 897426"/>
                <a:gd name="connsiteX3" fmla="*/ 359539 w 590308"/>
                <a:gd name="connsiteY3" fmla="*/ 683416 h 897426"/>
                <a:gd name="connsiteX4" fmla="*/ 318999 w 590308"/>
                <a:gd name="connsiteY4" fmla="*/ 575310 h 897426"/>
                <a:gd name="connsiteX5" fmla="*/ 584760 w 590308"/>
                <a:gd name="connsiteY5" fmla="*/ 890620 h 897426"/>
                <a:gd name="connsiteX6" fmla="*/ 485663 w 590308"/>
                <a:gd name="connsiteY6" fmla="*/ 778009 h 897426"/>
                <a:gd name="connsiteX7" fmla="*/ 323503 w 590308"/>
                <a:gd name="connsiteY7" fmla="*/ 615850 h 897426"/>
                <a:gd name="connsiteX8" fmla="*/ 71255 w 590308"/>
                <a:gd name="connsiteY8" fmla="*/ 296035 h 897426"/>
                <a:gd name="connsiteX9" fmla="*/ 134317 w 590308"/>
                <a:gd name="connsiteY9" fmla="*/ 399637 h 897426"/>
                <a:gd name="connsiteX10" fmla="*/ 102786 w 590308"/>
                <a:gd name="connsiteY10" fmla="*/ 300539 h 897426"/>
                <a:gd name="connsiteX11" fmla="*/ 3688 w 590308"/>
                <a:gd name="connsiteY11" fmla="*/ 16760 h 89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308" h="897426">
                  <a:moveTo>
                    <a:pt x="3688" y="16760"/>
                  </a:moveTo>
                  <a:cubicBezTo>
                    <a:pt x="-8324" y="-23029"/>
                    <a:pt x="11196" y="14508"/>
                    <a:pt x="30715" y="61804"/>
                  </a:cubicBezTo>
                  <a:cubicBezTo>
                    <a:pt x="50234" y="109100"/>
                    <a:pt x="66000" y="196937"/>
                    <a:pt x="120804" y="300539"/>
                  </a:cubicBezTo>
                  <a:cubicBezTo>
                    <a:pt x="175608" y="404141"/>
                    <a:pt x="326506" y="637621"/>
                    <a:pt x="359539" y="683416"/>
                  </a:cubicBezTo>
                  <a:cubicBezTo>
                    <a:pt x="392572" y="729211"/>
                    <a:pt x="281462" y="540776"/>
                    <a:pt x="318999" y="575310"/>
                  </a:cubicBezTo>
                  <a:cubicBezTo>
                    <a:pt x="356536" y="609844"/>
                    <a:pt x="556983" y="856837"/>
                    <a:pt x="584760" y="890620"/>
                  </a:cubicBezTo>
                  <a:cubicBezTo>
                    <a:pt x="612537" y="924403"/>
                    <a:pt x="529206" y="823804"/>
                    <a:pt x="485663" y="778009"/>
                  </a:cubicBezTo>
                  <a:cubicBezTo>
                    <a:pt x="442120" y="732214"/>
                    <a:pt x="392571" y="696179"/>
                    <a:pt x="323503" y="615850"/>
                  </a:cubicBezTo>
                  <a:cubicBezTo>
                    <a:pt x="254435" y="535521"/>
                    <a:pt x="102786" y="332070"/>
                    <a:pt x="71255" y="296035"/>
                  </a:cubicBezTo>
                  <a:cubicBezTo>
                    <a:pt x="39724" y="260000"/>
                    <a:pt x="129062" y="398886"/>
                    <a:pt x="134317" y="399637"/>
                  </a:cubicBezTo>
                  <a:cubicBezTo>
                    <a:pt x="139572" y="400388"/>
                    <a:pt x="122305" y="365853"/>
                    <a:pt x="102786" y="300539"/>
                  </a:cubicBezTo>
                  <a:cubicBezTo>
                    <a:pt x="83267" y="235225"/>
                    <a:pt x="15700" y="56549"/>
                    <a:pt x="3688" y="167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2E10B93D-9C8D-7995-372E-837D3D8F5AA6}"/>
                </a:ext>
              </a:extLst>
            </p:cNvPr>
            <p:cNvSpPr/>
            <p:nvPr/>
          </p:nvSpPr>
          <p:spPr>
            <a:xfrm>
              <a:off x="3404232" y="1358900"/>
              <a:ext cx="1428328" cy="868348"/>
            </a:xfrm>
            <a:custGeom>
              <a:avLst/>
              <a:gdLst>
                <a:gd name="connsiteX0" fmla="*/ 1428118 w 1428328"/>
                <a:gd name="connsiteY0" fmla="*/ 206375 h 868348"/>
                <a:gd name="connsiteX1" fmla="*/ 1142368 w 1428328"/>
                <a:gd name="connsiteY1" fmla="*/ 60325 h 868348"/>
                <a:gd name="connsiteX2" fmla="*/ 653418 w 1428328"/>
                <a:gd name="connsiteY2" fmla="*/ 73025 h 868348"/>
                <a:gd name="connsiteX3" fmla="*/ 720093 w 1428328"/>
                <a:gd name="connsiteY3" fmla="*/ 69850 h 868348"/>
                <a:gd name="connsiteX4" fmla="*/ 494668 w 1428328"/>
                <a:gd name="connsiteY4" fmla="*/ 146050 h 868348"/>
                <a:gd name="connsiteX5" fmla="*/ 558168 w 1428328"/>
                <a:gd name="connsiteY5" fmla="*/ 123825 h 868348"/>
                <a:gd name="connsiteX6" fmla="*/ 253368 w 1428328"/>
                <a:gd name="connsiteY6" fmla="*/ 346075 h 868348"/>
                <a:gd name="connsiteX7" fmla="*/ 110493 w 1428328"/>
                <a:gd name="connsiteY7" fmla="*/ 546100 h 868348"/>
                <a:gd name="connsiteX8" fmla="*/ 262893 w 1428328"/>
                <a:gd name="connsiteY8" fmla="*/ 339725 h 868348"/>
                <a:gd name="connsiteX9" fmla="*/ 8893 w 1428328"/>
                <a:gd name="connsiteY9" fmla="*/ 844550 h 868348"/>
                <a:gd name="connsiteX10" fmla="*/ 72393 w 1428328"/>
                <a:gd name="connsiteY10" fmla="*/ 752475 h 868348"/>
                <a:gd name="connsiteX11" fmla="*/ 215268 w 1428328"/>
                <a:gd name="connsiteY11" fmla="*/ 454025 h 868348"/>
                <a:gd name="connsiteX12" fmla="*/ 351793 w 1428328"/>
                <a:gd name="connsiteY12" fmla="*/ 241300 h 868348"/>
                <a:gd name="connsiteX13" fmla="*/ 535943 w 1428328"/>
                <a:gd name="connsiteY13" fmla="*/ 168275 h 868348"/>
                <a:gd name="connsiteX14" fmla="*/ 437518 w 1428328"/>
                <a:gd name="connsiteY14" fmla="*/ 196850 h 868348"/>
                <a:gd name="connsiteX15" fmla="*/ 662943 w 1428328"/>
                <a:gd name="connsiteY15" fmla="*/ 92075 h 868348"/>
                <a:gd name="connsiteX16" fmla="*/ 837568 w 1428328"/>
                <a:gd name="connsiteY16" fmla="*/ 82550 h 868348"/>
                <a:gd name="connsiteX17" fmla="*/ 824868 w 1428328"/>
                <a:gd name="connsiteY17" fmla="*/ 47625 h 868348"/>
                <a:gd name="connsiteX18" fmla="*/ 885193 w 1428328"/>
                <a:gd name="connsiteY18" fmla="*/ 38100 h 868348"/>
                <a:gd name="connsiteX19" fmla="*/ 837568 w 1428328"/>
                <a:gd name="connsiteY19" fmla="*/ 0 h 868348"/>
                <a:gd name="connsiteX20" fmla="*/ 1101093 w 1428328"/>
                <a:gd name="connsiteY20" fmla="*/ 38100 h 868348"/>
                <a:gd name="connsiteX21" fmla="*/ 1428118 w 1428328"/>
                <a:gd name="connsiteY21" fmla="*/ 206375 h 86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8328" h="868348">
                  <a:moveTo>
                    <a:pt x="1428118" y="206375"/>
                  </a:moveTo>
                  <a:cubicBezTo>
                    <a:pt x="1434997" y="210079"/>
                    <a:pt x="1271485" y="82550"/>
                    <a:pt x="1142368" y="60325"/>
                  </a:cubicBezTo>
                  <a:cubicBezTo>
                    <a:pt x="1013251" y="38100"/>
                    <a:pt x="723797" y="71438"/>
                    <a:pt x="653418" y="73025"/>
                  </a:cubicBezTo>
                  <a:cubicBezTo>
                    <a:pt x="583039" y="74612"/>
                    <a:pt x="746551" y="57679"/>
                    <a:pt x="720093" y="69850"/>
                  </a:cubicBezTo>
                  <a:cubicBezTo>
                    <a:pt x="693635" y="82021"/>
                    <a:pt x="521655" y="137054"/>
                    <a:pt x="494668" y="146050"/>
                  </a:cubicBezTo>
                  <a:cubicBezTo>
                    <a:pt x="467681" y="155046"/>
                    <a:pt x="598385" y="90488"/>
                    <a:pt x="558168" y="123825"/>
                  </a:cubicBezTo>
                  <a:cubicBezTo>
                    <a:pt x="517951" y="157162"/>
                    <a:pt x="327980" y="275696"/>
                    <a:pt x="253368" y="346075"/>
                  </a:cubicBezTo>
                  <a:cubicBezTo>
                    <a:pt x="178755" y="416454"/>
                    <a:pt x="108905" y="547158"/>
                    <a:pt x="110493" y="546100"/>
                  </a:cubicBezTo>
                  <a:cubicBezTo>
                    <a:pt x="112081" y="545042"/>
                    <a:pt x="279826" y="289983"/>
                    <a:pt x="262893" y="339725"/>
                  </a:cubicBezTo>
                  <a:cubicBezTo>
                    <a:pt x="245960" y="389467"/>
                    <a:pt x="40643" y="775758"/>
                    <a:pt x="8893" y="844550"/>
                  </a:cubicBezTo>
                  <a:cubicBezTo>
                    <a:pt x="-22857" y="913342"/>
                    <a:pt x="37997" y="817563"/>
                    <a:pt x="72393" y="752475"/>
                  </a:cubicBezTo>
                  <a:cubicBezTo>
                    <a:pt x="106789" y="687388"/>
                    <a:pt x="168701" y="539221"/>
                    <a:pt x="215268" y="454025"/>
                  </a:cubicBezTo>
                  <a:cubicBezTo>
                    <a:pt x="261835" y="368829"/>
                    <a:pt x="298347" y="288925"/>
                    <a:pt x="351793" y="241300"/>
                  </a:cubicBezTo>
                  <a:cubicBezTo>
                    <a:pt x="405239" y="193675"/>
                    <a:pt x="521656" y="175683"/>
                    <a:pt x="535943" y="168275"/>
                  </a:cubicBezTo>
                  <a:cubicBezTo>
                    <a:pt x="550230" y="160867"/>
                    <a:pt x="416351" y="209550"/>
                    <a:pt x="437518" y="196850"/>
                  </a:cubicBezTo>
                  <a:cubicBezTo>
                    <a:pt x="458685" y="184150"/>
                    <a:pt x="596268" y="111125"/>
                    <a:pt x="662943" y="92075"/>
                  </a:cubicBezTo>
                  <a:cubicBezTo>
                    <a:pt x="729618" y="73025"/>
                    <a:pt x="810581" y="89958"/>
                    <a:pt x="837568" y="82550"/>
                  </a:cubicBezTo>
                  <a:cubicBezTo>
                    <a:pt x="864555" y="75142"/>
                    <a:pt x="816930" y="55033"/>
                    <a:pt x="824868" y="47625"/>
                  </a:cubicBezTo>
                  <a:cubicBezTo>
                    <a:pt x="832805" y="40217"/>
                    <a:pt x="883076" y="46037"/>
                    <a:pt x="885193" y="38100"/>
                  </a:cubicBezTo>
                  <a:cubicBezTo>
                    <a:pt x="887310" y="30163"/>
                    <a:pt x="801585" y="0"/>
                    <a:pt x="837568" y="0"/>
                  </a:cubicBezTo>
                  <a:cubicBezTo>
                    <a:pt x="873551" y="0"/>
                    <a:pt x="1002668" y="8996"/>
                    <a:pt x="1101093" y="38100"/>
                  </a:cubicBezTo>
                  <a:cubicBezTo>
                    <a:pt x="1199518" y="67204"/>
                    <a:pt x="1421239" y="202671"/>
                    <a:pt x="1428118" y="206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48100ECB-24A9-B54C-38CD-822303F64917}"/>
                </a:ext>
              </a:extLst>
            </p:cNvPr>
            <p:cNvSpPr/>
            <p:nvPr/>
          </p:nvSpPr>
          <p:spPr>
            <a:xfrm>
              <a:off x="3548748" y="1643208"/>
              <a:ext cx="1045711" cy="525625"/>
            </a:xfrm>
            <a:custGeom>
              <a:avLst/>
              <a:gdLst>
                <a:gd name="connsiteX0" fmla="*/ 1045477 w 1045711"/>
                <a:gd name="connsiteY0" fmla="*/ 160192 h 525625"/>
                <a:gd name="connsiteX1" fmla="*/ 851802 w 1045711"/>
                <a:gd name="connsiteY1" fmla="*/ 55417 h 525625"/>
                <a:gd name="connsiteX2" fmla="*/ 588277 w 1045711"/>
                <a:gd name="connsiteY2" fmla="*/ 45892 h 525625"/>
                <a:gd name="connsiteX3" fmla="*/ 210452 w 1045711"/>
                <a:gd name="connsiteY3" fmla="*/ 217342 h 525625"/>
                <a:gd name="connsiteX4" fmla="*/ 251727 w 1045711"/>
                <a:gd name="connsiteY4" fmla="*/ 188767 h 525625"/>
                <a:gd name="connsiteX5" fmla="*/ 489852 w 1045711"/>
                <a:gd name="connsiteY5" fmla="*/ 80817 h 525625"/>
                <a:gd name="connsiteX6" fmla="*/ 410477 w 1045711"/>
                <a:gd name="connsiteY6" fmla="*/ 125267 h 525625"/>
                <a:gd name="connsiteX7" fmla="*/ 96152 w 1045711"/>
                <a:gd name="connsiteY7" fmla="*/ 337992 h 525625"/>
                <a:gd name="connsiteX8" fmla="*/ 162827 w 1045711"/>
                <a:gd name="connsiteY8" fmla="*/ 296717 h 525625"/>
                <a:gd name="connsiteX9" fmla="*/ 439052 w 1045711"/>
                <a:gd name="connsiteY9" fmla="*/ 134792 h 525625"/>
                <a:gd name="connsiteX10" fmla="*/ 391427 w 1045711"/>
                <a:gd name="connsiteY10" fmla="*/ 172892 h 525625"/>
                <a:gd name="connsiteX11" fmla="*/ 10427 w 1045711"/>
                <a:gd name="connsiteY11" fmla="*/ 515792 h 525625"/>
                <a:gd name="connsiteX12" fmla="*/ 99327 w 1045711"/>
                <a:gd name="connsiteY12" fmla="*/ 439592 h 525625"/>
                <a:gd name="connsiteX13" fmla="*/ 391427 w 1045711"/>
                <a:gd name="connsiteY13" fmla="*/ 191942 h 525625"/>
                <a:gd name="connsiteX14" fmla="*/ 439052 w 1045711"/>
                <a:gd name="connsiteY14" fmla="*/ 166542 h 525625"/>
                <a:gd name="connsiteX15" fmla="*/ 315227 w 1045711"/>
                <a:gd name="connsiteY15" fmla="*/ 287192 h 525625"/>
                <a:gd name="connsiteX16" fmla="*/ 416827 w 1045711"/>
                <a:gd name="connsiteY16" fmla="*/ 258617 h 525625"/>
                <a:gd name="connsiteX17" fmla="*/ 753377 w 1045711"/>
                <a:gd name="connsiteY17" fmla="*/ 204642 h 525625"/>
                <a:gd name="connsiteX18" fmla="*/ 537477 w 1045711"/>
                <a:gd name="connsiteY18" fmla="*/ 242742 h 525625"/>
                <a:gd name="connsiteX19" fmla="*/ 248552 w 1045711"/>
                <a:gd name="connsiteY19" fmla="*/ 252267 h 525625"/>
                <a:gd name="connsiteX20" fmla="*/ 299352 w 1045711"/>
                <a:gd name="connsiteY20" fmla="*/ 233217 h 525625"/>
                <a:gd name="connsiteX21" fmla="*/ 248552 w 1045711"/>
                <a:gd name="connsiteY21" fmla="*/ 230042 h 525625"/>
                <a:gd name="connsiteX22" fmla="*/ 372377 w 1045711"/>
                <a:gd name="connsiteY22" fmla="*/ 144317 h 525625"/>
                <a:gd name="connsiteX23" fmla="*/ 388252 w 1045711"/>
                <a:gd name="connsiteY23" fmla="*/ 128442 h 525625"/>
                <a:gd name="connsiteX24" fmla="*/ 651777 w 1045711"/>
                <a:gd name="connsiteY24" fmla="*/ 1442 h 525625"/>
                <a:gd name="connsiteX25" fmla="*/ 823227 w 1045711"/>
                <a:gd name="connsiteY25" fmla="*/ 58592 h 525625"/>
                <a:gd name="connsiteX26" fmla="*/ 813702 w 1045711"/>
                <a:gd name="connsiteY26" fmla="*/ 39542 h 525625"/>
                <a:gd name="connsiteX27" fmla="*/ 1045477 w 1045711"/>
                <a:gd name="connsiteY27" fmla="*/ 160192 h 52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711" h="525625">
                  <a:moveTo>
                    <a:pt x="1045477" y="160192"/>
                  </a:moveTo>
                  <a:cubicBezTo>
                    <a:pt x="1051827" y="162838"/>
                    <a:pt x="928002" y="74467"/>
                    <a:pt x="851802" y="55417"/>
                  </a:cubicBezTo>
                  <a:cubicBezTo>
                    <a:pt x="775602" y="36367"/>
                    <a:pt x="695169" y="18905"/>
                    <a:pt x="588277" y="45892"/>
                  </a:cubicBezTo>
                  <a:cubicBezTo>
                    <a:pt x="481385" y="72879"/>
                    <a:pt x="266544" y="193530"/>
                    <a:pt x="210452" y="217342"/>
                  </a:cubicBezTo>
                  <a:cubicBezTo>
                    <a:pt x="154360" y="241154"/>
                    <a:pt x="205160" y="211521"/>
                    <a:pt x="251727" y="188767"/>
                  </a:cubicBezTo>
                  <a:cubicBezTo>
                    <a:pt x="298294" y="166013"/>
                    <a:pt x="463394" y="91400"/>
                    <a:pt x="489852" y="80817"/>
                  </a:cubicBezTo>
                  <a:cubicBezTo>
                    <a:pt x="516310" y="70234"/>
                    <a:pt x="476094" y="82405"/>
                    <a:pt x="410477" y="125267"/>
                  </a:cubicBezTo>
                  <a:cubicBezTo>
                    <a:pt x="344860" y="168129"/>
                    <a:pt x="137427" y="309417"/>
                    <a:pt x="96152" y="337992"/>
                  </a:cubicBezTo>
                  <a:cubicBezTo>
                    <a:pt x="54877" y="366567"/>
                    <a:pt x="162827" y="296717"/>
                    <a:pt x="162827" y="296717"/>
                  </a:cubicBezTo>
                  <a:lnTo>
                    <a:pt x="439052" y="134792"/>
                  </a:lnTo>
                  <a:cubicBezTo>
                    <a:pt x="477152" y="114155"/>
                    <a:pt x="462864" y="109392"/>
                    <a:pt x="391427" y="172892"/>
                  </a:cubicBezTo>
                  <a:cubicBezTo>
                    <a:pt x="319990" y="236392"/>
                    <a:pt x="59110" y="471342"/>
                    <a:pt x="10427" y="515792"/>
                  </a:cubicBezTo>
                  <a:cubicBezTo>
                    <a:pt x="-38256" y="560242"/>
                    <a:pt x="99327" y="439592"/>
                    <a:pt x="99327" y="439592"/>
                  </a:cubicBezTo>
                  <a:cubicBezTo>
                    <a:pt x="162827" y="385617"/>
                    <a:pt x="334806" y="237450"/>
                    <a:pt x="391427" y="191942"/>
                  </a:cubicBezTo>
                  <a:cubicBezTo>
                    <a:pt x="448048" y="146434"/>
                    <a:pt x="451752" y="150667"/>
                    <a:pt x="439052" y="166542"/>
                  </a:cubicBezTo>
                  <a:cubicBezTo>
                    <a:pt x="426352" y="182417"/>
                    <a:pt x="318931" y="271846"/>
                    <a:pt x="315227" y="287192"/>
                  </a:cubicBezTo>
                  <a:cubicBezTo>
                    <a:pt x="311523" y="302538"/>
                    <a:pt x="343802" y="272375"/>
                    <a:pt x="416827" y="258617"/>
                  </a:cubicBezTo>
                  <a:cubicBezTo>
                    <a:pt x="489852" y="244859"/>
                    <a:pt x="733269" y="207288"/>
                    <a:pt x="753377" y="204642"/>
                  </a:cubicBezTo>
                  <a:cubicBezTo>
                    <a:pt x="773485" y="201996"/>
                    <a:pt x="621614" y="234805"/>
                    <a:pt x="537477" y="242742"/>
                  </a:cubicBezTo>
                  <a:cubicBezTo>
                    <a:pt x="453339" y="250680"/>
                    <a:pt x="288239" y="253854"/>
                    <a:pt x="248552" y="252267"/>
                  </a:cubicBezTo>
                  <a:cubicBezTo>
                    <a:pt x="208865" y="250680"/>
                    <a:pt x="299352" y="236921"/>
                    <a:pt x="299352" y="233217"/>
                  </a:cubicBezTo>
                  <a:cubicBezTo>
                    <a:pt x="299352" y="229513"/>
                    <a:pt x="236381" y="244859"/>
                    <a:pt x="248552" y="230042"/>
                  </a:cubicBezTo>
                  <a:cubicBezTo>
                    <a:pt x="260723" y="215225"/>
                    <a:pt x="349094" y="161250"/>
                    <a:pt x="372377" y="144317"/>
                  </a:cubicBezTo>
                  <a:cubicBezTo>
                    <a:pt x="395660" y="127384"/>
                    <a:pt x="341685" y="152254"/>
                    <a:pt x="388252" y="128442"/>
                  </a:cubicBezTo>
                  <a:cubicBezTo>
                    <a:pt x="434819" y="104629"/>
                    <a:pt x="579281" y="13084"/>
                    <a:pt x="651777" y="1442"/>
                  </a:cubicBezTo>
                  <a:cubicBezTo>
                    <a:pt x="724273" y="-10200"/>
                    <a:pt x="796240" y="52242"/>
                    <a:pt x="823227" y="58592"/>
                  </a:cubicBezTo>
                  <a:cubicBezTo>
                    <a:pt x="850214" y="64942"/>
                    <a:pt x="781952" y="24725"/>
                    <a:pt x="813702" y="39542"/>
                  </a:cubicBezTo>
                  <a:cubicBezTo>
                    <a:pt x="845452" y="54359"/>
                    <a:pt x="1039127" y="157546"/>
                    <a:pt x="1045477" y="1601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1F0420AA-D594-8343-666B-73421B024E9C}"/>
                </a:ext>
              </a:extLst>
            </p:cNvPr>
            <p:cNvSpPr/>
            <p:nvPr/>
          </p:nvSpPr>
          <p:spPr>
            <a:xfrm>
              <a:off x="3284862" y="1765127"/>
              <a:ext cx="985889" cy="727300"/>
            </a:xfrm>
            <a:custGeom>
              <a:avLst/>
              <a:gdLst>
                <a:gd name="connsiteX0" fmla="*/ 985513 w 985889"/>
                <a:gd name="connsiteY0" fmla="*/ 173 h 727300"/>
                <a:gd name="connsiteX1" fmla="*/ 566413 w 985889"/>
                <a:gd name="connsiteY1" fmla="*/ 263698 h 727300"/>
                <a:gd name="connsiteX2" fmla="*/ 26663 w 985889"/>
                <a:gd name="connsiteY2" fmla="*/ 708198 h 727300"/>
                <a:gd name="connsiteX3" fmla="*/ 131438 w 985889"/>
                <a:gd name="connsiteY3" fmla="*/ 609773 h 727300"/>
                <a:gd name="connsiteX4" fmla="*/ 556888 w 985889"/>
                <a:gd name="connsiteY4" fmla="*/ 279573 h 727300"/>
                <a:gd name="connsiteX5" fmla="*/ 480688 w 985889"/>
                <a:gd name="connsiteY5" fmla="*/ 355773 h 727300"/>
                <a:gd name="connsiteX6" fmla="*/ 687063 w 985889"/>
                <a:gd name="connsiteY6" fmla="*/ 200198 h 727300"/>
                <a:gd name="connsiteX7" fmla="*/ 642613 w 985889"/>
                <a:gd name="connsiteY7" fmla="*/ 222423 h 727300"/>
                <a:gd name="connsiteX8" fmla="*/ 985513 w 985889"/>
                <a:gd name="connsiteY8" fmla="*/ 173 h 7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89" h="727300">
                  <a:moveTo>
                    <a:pt x="985513" y="173"/>
                  </a:moveTo>
                  <a:cubicBezTo>
                    <a:pt x="972813" y="7052"/>
                    <a:pt x="726221" y="145694"/>
                    <a:pt x="566413" y="263698"/>
                  </a:cubicBezTo>
                  <a:cubicBezTo>
                    <a:pt x="406605" y="381702"/>
                    <a:pt x="99159" y="650519"/>
                    <a:pt x="26663" y="708198"/>
                  </a:cubicBezTo>
                  <a:cubicBezTo>
                    <a:pt x="-45833" y="765877"/>
                    <a:pt x="43067" y="681211"/>
                    <a:pt x="131438" y="609773"/>
                  </a:cubicBezTo>
                  <a:cubicBezTo>
                    <a:pt x="219809" y="538336"/>
                    <a:pt x="498680" y="321906"/>
                    <a:pt x="556888" y="279573"/>
                  </a:cubicBezTo>
                  <a:cubicBezTo>
                    <a:pt x="615096" y="237240"/>
                    <a:pt x="458992" y="369002"/>
                    <a:pt x="480688" y="355773"/>
                  </a:cubicBezTo>
                  <a:cubicBezTo>
                    <a:pt x="502384" y="342544"/>
                    <a:pt x="660076" y="222423"/>
                    <a:pt x="687063" y="200198"/>
                  </a:cubicBezTo>
                  <a:cubicBezTo>
                    <a:pt x="714050" y="177973"/>
                    <a:pt x="599221" y="251527"/>
                    <a:pt x="642613" y="222423"/>
                  </a:cubicBezTo>
                  <a:cubicBezTo>
                    <a:pt x="686005" y="193319"/>
                    <a:pt x="998213" y="-6706"/>
                    <a:pt x="985513" y="1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5EEC0F80-D960-7DF3-0042-95BF667CDB44}"/>
                </a:ext>
              </a:extLst>
            </p:cNvPr>
            <p:cNvSpPr/>
            <p:nvPr/>
          </p:nvSpPr>
          <p:spPr>
            <a:xfrm>
              <a:off x="3475407" y="1809146"/>
              <a:ext cx="1332401" cy="1122987"/>
            </a:xfrm>
            <a:custGeom>
              <a:avLst/>
              <a:gdLst>
                <a:gd name="connsiteX0" fmla="*/ 1331543 w 1332401"/>
                <a:gd name="connsiteY0" fmla="*/ 604 h 1122987"/>
                <a:gd name="connsiteX1" fmla="*/ 731468 w 1332401"/>
                <a:gd name="connsiteY1" fmla="*/ 254604 h 1122987"/>
                <a:gd name="connsiteX2" fmla="*/ 372693 w 1332401"/>
                <a:gd name="connsiteY2" fmla="*/ 597504 h 1122987"/>
                <a:gd name="connsiteX3" fmla="*/ 490168 w 1332401"/>
                <a:gd name="connsiteY3" fmla="*/ 486379 h 1122987"/>
                <a:gd name="connsiteX4" fmla="*/ 687018 w 1332401"/>
                <a:gd name="connsiteY4" fmla="*/ 267304 h 1122987"/>
                <a:gd name="connsiteX5" fmla="*/ 458418 w 1332401"/>
                <a:gd name="connsiteY5" fmla="*/ 524479 h 1122987"/>
                <a:gd name="connsiteX6" fmla="*/ 13918 w 1332401"/>
                <a:gd name="connsiteY6" fmla="*/ 1099154 h 1122987"/>
                <a:gd name="connsiteX7" fmla="*/ 131393 w 1332401"/>
                <a:gd name="connsiteY7" fmla="*/ 981679 h 1122987"/>
                <a:gd name="connsiteX8" fmla="*/ 328243 w 1332401"/>
                <a:gd name="connsiteY8" fmla="*/ 686404 h 1122987"/>
                <a:gd name="connsiteX9" fmla="*/ 80593 w 1332401"/>
                <a:gd name="connsiteY9" fmla="*/ 1054704 h 1122987"/>
                <a:gd name="connsiteX10" fmla="*/ 163143 w 1332401"/>
                <a:gd name="connsiteY10" fmla="*/ 915004 h 1122987"/>
                <a:gd name="connsiteX11" fmla="*/ 499693 w 1332401"/>
                <a:gd name="connsiteY11" fmla="*/ 511779 h 1122987"/>
                <a:gd name="connsiteX12" fmla="*/ 753693 w 1332401"/>
                <a:gd name="connsiteY12" fmla="*/ 232379 h 1122987"/>
                <a:gd name="connsiteX13" fmla="*/ 861643 w 1332401"/>
                <a:gd name="connsiteY13" fmla="*/ 184754 h 1122987"/>
                <a:gd name="connsiteX14" fmla="*/ 1331543 w 1332401"/>
                <a:gd name="connsiteY14" fmla="*/ 604 h 112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2401" h="1122987">
                  <a:moveTo>
                    <a:pt x="1331543" y="604"/>
                  </a:moveTo>
                  <a:cubicBezTo>
                    <a:pt x="1309847" y="12246"/>
                    <a:pt x="891276" y="155121"/>
                    <a:pt x="731468" y="254604"/>
                  </a:cubicBezTo>
                  <a:cubicBezTo>
                    <a:pt x="571660" y="354087"/>
                    <a:pt x="412910" y="558875"/>
                    <a:pt x="372693" y="597504"/>
                  </a:cubicBezTo>
                  <a:cubicBezTo>
                    <a:pt x="332476" y="636133"/>
                    <a:pt x="437780" y="541412"/>
                    <a:pt x="490168" y="486379"/>
                  </a:cubicBezTo>
                  <a:cubicBezTo>
                    <a:pt x="542555" y="431346"/>
                    <a:pt x="692310" y="260954"/>
                    <a:pt x="687018" y="267304"/>
                  </a:cubicBezTo>
                  <a:cubicBezTo>
                    <a:pt x="681726" y="273654"/>
                    <a:pt x="570601" y="385837"/>
                    <a:pt x="458418" y="524479"/>
                  </a:cubicBezTo>
                  <a:cubicBezTo>
                    <a:pt x="346235" y="663121"/>
                    <a:pt x="68422" y="1022954"/>
                    <a:pt x="13918" y="1099154"/>
                  </a:cubicBezTo>
                  <a:cubicBezTo>
                    <a:pt x="-40586" y="1175354"/>
                    <a:pt x="79006" y="1050470"/>
                    <a:pt x="131393" y="981679"/>
                  </a:cubicBezTo>
                  <a:cubicBezTo>
                    <a:pt x="183780" y="912888"/>
                    <a:pt x="336710" y="674233"/>
                    <a:pt x="328243" y="686404"/>
                  </a:cubicBezTo>
                  <a:cubicBezTo>
                    <a:pt x="319776" y="698575"/>
                    <a:pt x="108110" y="1016604"/>
                    <a:pt x="80593" y="1054704"/>
                  </a:cubicBezTo>
                  <a:cubicBezTo>
                    <a:pt x="53076" y="1092804"/>
                    <a:pt x="93293" y="1005492"/>
                    <a:pt x="163143" y="915004"/>
                  </a:cubicBezTo>
                  <a:cubicBezTo>
                    <a:pt x="232993" y="824517"/>
                    <a:pt x="401268" y="625550"/>
                    <a:pt x="499693" y="511779"/>
                  </a:cubicBezTo>
                  <a:cubicBezTo>
                    <a:pt x="598118" y="398008"/>
                    <a:pt x="693368" y="286883"/>
                    <a:pt x="753693" y="232379"/>
                  </a:cubicBezTo>
                  <a:cubicBezTo>
                    <a:pt x="814018" y="177875"/>
                    <a:pt x="765864" y="220737"/>
                    <a:pt x="861643" y="184754"/>
                  </a:cubicBezTo>
                  <a:cubicBezTo>
                    <a:pt x="957422" y="148771"/>
                    <a:pt x="1353239" y="-11038"/>
                    <a:pt x="1331543" y="6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E69B5410-8ABE-AC01-0478-5E11ED7C9905}"/>
                </a:ext>
              </a:extLst>
            </p:cNvPr>
            <p:cNvSpPr/>
            <p:nvPr/>
          </p:nvSpPr>
          <p:spPr>
            <a:xfrm>
              <a:off x="4106027" y="1835707"/>
              <a:ext cx="694705" cy="1586899"/>
            </a:xfrm>
            <a:custGeom>
              <a:avLst/>
              <a:gdLst>
                <a:gd name="connsiteX0" fmla="*/ 694573 w 694705"/>
                <a:gd name="connsiteY0" fmla="*/ 467 h 1586899"/>
                <a:gd name="connsiteX1" fmla="*/ 377483 w 694705"/>
                <a:gd name="connsiteY1" fmla="*/ 291748 h 1586899"/>
                <a:gd name="connsiteX2" fmla="*/ 130447 w 694705"/>
                <a:gd name="connsiteY2" fmla="*/ 859561 h 1586899"/>
                <a:gd name="connsiteX3" fmla="*/ 174692 w 694705"/>
                <a:gd name="connsiteY3" fmla="*/ 774758 h 1586899"/>
                <a:gd name="connsiteX4" fmla="*/ 45644 w 694705"/>
                <a:gd name="connsiteY4" fmla="*/ 995983 h 1586899"/>
                <a:gd name="connsiteX5" fmla="*/ 5086 w 694705"/>
                <a:gd name="connsiteY5" fmla="*/ 1560109 h 1586899"/>
                <a:gd name="connsiteX6" fmla="*/ 1399 w 694705"/>
                <a:gd name="connsiteY6" fmla="*/ 1478993 h 1586899"/>
                <a:gd name="connsiteX7" fmla="*/ 12460 w 694705"/>
                <a:gd name="connsiteY7" fmla="*/ 1327822 h 1586899"/>
                <a:gd name="connsiteX8" fmla="*/ 64079 w 694705"/>
                <a:gd name="connsiteY8" fmla="*/ 837438 h 1586899"/>
                <a:gd name="connsiteX9" fmla="*/ 60392 w 694705"/>
                <a:gd name="connsiteY9" fmla="*/ 911180 h 1586899"/>
                <a:gd name="connsiteX10" fmla="*/ 204189 w 694705"/>
                <a:gd name="connsiteY10" fmla="*/ 723138 h 1586899"/>
                <a:gd name="connsiteX11" fmla="*/ 171005 w 694705"/>
                <a:gd name="connsiteY11" fmla="*/ 760009 h 1586899"/>
                <a:gd name="connsiteX12" fmla="*/ 311115 w 694705"/>
                <a:gd name="connsiteY12" fmla="*/ 406048 h 1586899"/>
                <a:gd name="connsiteX13" fmla="*/ 307428 w 694705"/>
                <a:gd name="connsiteY13" fmla="*/ 442919 h 1586899"/>
                <a:gd name="connsiteX14" fmla="*/ 392231 w 694705"/>
                <a:gd name="connsiteY14" fmla="*/ 218006 h 1586899"/>
                <a:gd name="connsiteX15" fmla="*/ 384857 w 694705"/>
                <a:gd name="connsiteY15" fmla="*/ 254877 h 1586899"/>
                <a:gd name="connsiteX16" fmla="*/ 488096 w 694705"/>
                <a:gd name="connsiteY16" fmla="*/ 133203 h 1586899"/>
                <a:gd name="connsiteX17" fmla="*/ 418041 w 694705"/>
                <a:gd name="connsiteY17" fmla="*/ 221693 h 1586899"/>
                <a:gd name="connsiteX18" fmla="*/ 694573 w 694705"/>
                <a:gd name="connsiteY18" fmla="*/ 467 h 158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4705" h="1586899">
                  <a:moveTo>
                    <a:pt x="694573" y="467"/>
                  </a:moveTo>
                  <a:cubicBezTo>
                    <a:pt x="687813" y="12143"/>
                    <a:pt x="471504" y="148566"/>
                    <a:pt x="377483" y="291748"/>
                  </a:cubicBezTo>
                  <a:cubicBezTo>
                    <a:pt x="283462" y="434930"/>
                    <a:pt x="164245" y="779059"/>
                    <a:pt x="130447" y="859561"/>
                  </a:cubicBezTo>
                  <a:cubicBezTo>
                    <a:pt x="96648" y="940063"/>
                    <a:pt x="188826" y="752021"/>
                    <a:pt x="174692" y="774758"/>
                  </a:cubicBezTo>
                  <a:cubicBezTo>
                    <a:pt x="160558" y="797495"/>
                    <a:pt x="73912" y="865091"/>
                    <a:pt x="45644" y="995983"/>
                  </a:cubicBezTo>
                  <a:cubicBezTo>
                    <a:pt x="17376" y="1126875"/>
                    <a:pt x="12460" y="1479607"/>
                    <a:pt x="5086" y="1560109"/>
                  </a:cubicBezTo>
                  <a:cubicBezTo>
                    <a:pt x="-2288" y="1640611"/>
                    <a:pt x="170" y="1517707"/>
                    <a:pt x="1399" y="1478993"/>
                  </a:cubicBezTo>
                  <a:cubicBezTo>
                    <a:pt x="2628" y="1440279"/>
                    <a:pt x="2013" y="1434748"/>
                    <a:pt x="12460" y="1327822"/>
                  </a:cubicBezTo>
                  <a:cubicBezTo>
                    <a:pt x="22907" y="1220896"/>
                    <a:pt x="56090" y="906878"/>
                    <a:pt x="64079" y="837438"/>
                  </a:cubicBezTo>
                  <a:cubicBezTo>
                    <a:pt x="72068" y="767998"/>
                    <a:pt x="37040" y="930230"/>
                    <a:pt x="60392" y="911180"/>
                  </a:cubicBezTo>
                  <a:cubicBezTo>
                    <a:pt x="83744" y="892130"/>
                    <a:pt x="185753" y="748333"/>
                    <a:pt x="204189" y="723138"/>
                  </a:cubicBezTo>
                  <a:cubicBezTo>
                    <a:pt x="222624" y="697943"/>
                    <a:pt x="153184" y="812857"/>
                    <a:pt x="171005" y="760009"/>
                  </a:cubicBezTo>
                  <a:cubicBezTo>
                    <a:pt x="188826" y="707161"/>
                    <a:pt x="288378" y="458896"/>
                    <a:pt x="311115" y="406048"/>
                  </a:cubicBezTo>
                  <a:cubicBezTo>
                    <a:pt x="333852" y="353200"/>
                    <a:pt x="293909" y="474259"/>
                    <a:pt x="307428" y="442919"/>
                  </a:cubicBezTo>
                  <a:cubicBezTo>
                    <a:pt x="320947" y="411579"/>
                    <a:pt x="379326" y="249346"/>
                    <a:pt x="392231" y="218006"/>
                  </a:cubicBezTo>
                  <a:cubicBezTo>
                    <a:pt x="405136" y="186666"/>
                    <a:pt x="368879" y="269011"/>
                    <a:pt x="384857" y="254877"/>
                  </a:cubicBezTo>
                  <a:cubicBezTo>
                    <a:pt x="400834" y="240743"/>
                    <a:pt x="482565" y="138734"/>
                    <a:pt x="488096" y="133203"/>
                  </a:cubicBezTo>
                  <a:cubicBezTo>
                    <a:pt x="493627" y="127672"/>
                    <a:pt x="387930" y="243816"/>
                    <a:pt x="418041" y="221693"/>
                  </a:cubicBezTo>
                  <a:cubicBezTo>
                    <a:pt x="448152" y="199570"/>
                    <a:pt x="701333" y="-11209"/>
                    <a:pt x="694573" y="4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AB1A6EB0-5472-DFFB-5CDF-27525CFA4DB5}"/>
                </a:ext>
              </a:extLst>
            </p:cNvPr>
            <p:cNvSpPr/>
            <p:nvPr/>
          </p:nvSpPr>
          <p:spPr>
            <a:xfrm>
              <a:off x="4333253" y="1968726"/>
              <a:ext cx="537514" cy="901431"/>
            </a:xfrm>
            <a:custGeom>
              <a:avLst/>
              <a:gdLst>
                <a:gd name="connsiteX0" fmla="*/ 537402 w 537514"/>
                <a:gd name="connsiteY0" fmla="*/ 184 h 901431"/>
                <a:gd name="connsiteX1" fmla="*/ 338299 w 537514"/>
                <a:gd name="connsiteY1" fmla="*/ 298839 h 901431"/>
                <a:gd name="connsiteX2" fmla="*/ 117073 w 537514"/>
                <a:gd name="connsiteY2" fmla="*/ 649113 h 901431"/>
                <a:gd name="connsiteX3" fmla="*/ 253495 w 537514"/>
                <a:gd name="connsiteY3" fmla="*/ 431574 h 901431"/>
                <a:gd name="connsiteX4" fmla="*/ 312489 w 537514"/>
                <a:gd name="connsiteY4" fmla="*/ 298839 h 901431"/>
                <a:gd name="connsiteX5" fmla="*/ 190815 w 537514"/>
                <a:gd name="connsiteY5" fmla="*/ 542187 h 901431"/>
                <a:gd name="connsiteX6" fmla="*/ 2773 w 537514"/>
                <a:gd name="connsiteY6" fmla="*/ 892461 h 901431"/>
                <a:gd name="connsiteX7" fmla="*/ 91263 w 537514"/>
                <a:gd name="connsiteY7" fmla="*/ 752351 h 901431"/>
                <a:gd name="connsiteX8" fmla="*/ 264557 w 537514"/>
                <a:gd name="connsiteY8" fmla="*/ 273029 h 901431"/>
                <a:gd name="connsiteX9" fmla="*/ 194502 w 537514"/>
                <a:gd name="connsiteY9" fmla="*/ 512690 h 901431"/>
                <a:gd name="connsiteX10" fmla="*/ 364108 w 537514"/>
                <a:gd name="connsiteY10" fmla="*/ 258280 h 901431"/>
                <a:gd name="connsiteX11" fmla="*/ 537402 w 537514"/>
                <a:gd name="connsiteY11" fmla="*/ 184 h 90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514" h="901431">
                  <a:moveTo>
                    <a:pt x="537402" y="184"/>
                  </a:moveTo>
                  <a:cubicBezTo>
                    <a:pt x="533101" y="6944"/>
                    <a:pt x="408354" y="190684"/>
                    <a:pt x="338299" y="298839"/>
                  </a:cubicBezTo>
                  <a:cubicBezTo>
                    <a:pt x="268244" y="406994"/>
                    <a:pt x="131207" y="626991"/>
                    <a:pt x="117073" y="649113"/>
                  </a:cubicBezTo>
                  <a:cubicBezTo>
                    <a:pt x="102939" y="671236"/>
                    <a:pt x="220926" y="489953"/>
                    <a:pt x="253495" y="431574"/>
                  </a:cubicBezTo>
                  <a:cubicBezTo>
                    <a:pt x="286064" y="373195"/>
                    <a:pt x="322936" y="280404"/>
                    <a:pt x="312489" y="298839"/>
                  </a:cubicBezTo>
                  <a:cubicBezTo>
                    <a:pt x="302042" y="317274"/>
                    <a:pt x="242434" y="443250"/>
                    <a:pt x="190815" y="542187"/>
                  </a:cubicBezTo>
                  <a:cubicBezTo>
                    <a:pt x="139196" y="641124"/>
                    <a:pt x="19365" y="857434"/>
                    <a:pt x="2773" y="892461"/>
                  </a:cubicBezTo>
                  <a:cubicBezTo>
                    <a:pt x="-13819" y="927488"/>
                    <a:pt x="47632" y="855590"/>
                    <a:pt x="91263" y="752351"/>
                  </a:cubicBezTo>
                  <a:cubicBezTo>
                    <a:pt x="134894" y="649112"/>
                    <a:pt x="247350" y="312973"/>
                    <a:pt x="264557" y="273029"/>
                  </a:cubicBezTo>
                  <a:cubicBezTo>
                    <a:pt x="281763" y="233086"/>
                    <a:pt x="177910" y="515148"/>
                    <a:pt x="194502" y="512690"/>
                  </a:cubicBezTo>
                  <a:cubicBezTo>
                    <a:pt x="211094" y="510232"/>
                    <a:pt x="306958" y="342469"/>
                    <a:pt x="364108" y="258280"/>
                  </a:cubicBezTo>
                  <a:cubicBezTo>
                    <a:pt x="421258" y="174091"/>
                    <a:pt x="541703" y="-6576"/>
                    <a:pt x="537402" y="1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A11C8767-C197-4719-62DB-7FDCF6954E03}"/>
                </a:ext>
              </a:extLst>
            </p:cNvPr>
            <p:cNvSpPr/>
            <p:nvPr/>
          </p:nvSpPr>
          <p:spPr>
            <a:xfrm>
              <a:off x="3126117" y="2849698"/>
              <a:ext cx="342476" cy="1342287"/>
            </a:xfrm>
            <a:custGeom>
              <a:avLst/>
              <a:gdLst>
                <a:gd name="connsiteX0" fmla="*/ 339754 w 342476"/>
                <a:gd name="connsiteY0" fmla="*/ 4115 h 1342287"/>
                <a:gd name="connsiteX1" fmla="*/ 44786 w 342476"/>
                <a:gd name="connsiteY1" fmla="*/ 431818 h 1342287"/>
                <a:gd name="connsiteX2" fmla="*/ 4228 w 342476"/>
                <a:gd name="connsiteY2" fmla="*/ 848460 h 1342287"/>
                <a:gd name="connsiteX3" fmla="*/ 7915 w 342476"/>
                <a:gd name="connsiteY3" fmla="*/ 752596 h 1342287"/>
                <a:gd name="connsiteX4" fmla="*/ 63222 w 342476"/>
                <a:gd name="connsiteY4" fmla="*/ 387573 h 1342287"/>
                <a:gd name="connsiteX5" fmla="*/ 48473 w 342476"/>
                <a:gd name="connsiteY5" fmla="*/ 586676 h 1342287"/>
                <a:gd name="connsiteX6" fmla="*/ 541 w 342476"/>
                <a:gd name="connsiteY6" fmla="*/ 660418 h 1342287"/>
                <a:gd name="connsiteX7" fmla="*/ 44786 w 342476"/>
                <a:gd name="connsiteY7" fmla="*/ 1309347 h 1342287"/>
                <a:gd name="connsiteX8" fmla="*/ 44786 w 342476"/>
                <a:gd name="connsiteY8" fmla="*/ 1209796 h 1342287"/>
                <a:gd name="connsiteX9" fmla="*/ 41099 w 342476"/>
                <a:gd name="connsiteY9" fmla="*/ 889018 h 1342287"/>
                <a:gd name="connsiteX10" fmla="*/ 4228 w 342476"/>
                <a:gd name="connsiteY10" fmla="*/ 741534 h 1342287"/>
                <a:gd name="connsiteX11" fmla="*/ 30038 w 342476"/>
                <a:gd name="connsiteY11" fmla="*/ 1113931 h 1342287"/>
                <a:gd name="connsiteX12" fmla="*/ 37412 w 342476"/>
                <a:gd name="connsiteY12" fmla="*/ 918515 h 1342287"/>
                <a:gd name="connsiteX13" fmla="*/ 41099 w 342476"/>
                <a:gd name="connsiteY13" fmla="*/ 700976 h 1342287"/>
                <a:gd name="connsiteX14" fmla="*/ 85344 w 342476"/>
                <a:gd name="connsiteY14" fmla="*/ 310144 h 1342287"/>
                <a:gd name="connsiteX15" fmla="*/ 89031 w 342476"/>
                <a:gd name="connsiteY15" fmla="*/ 442879 h 1342287"/>
                <a:gd name="connsiteX16" fmla="*/ 199644 w 342476"/>
                <a:gd name="connsiteY16" fmla="*/ 140537 h 1342287"/>
                <a:gd name="connsiteX17" fmla="*/ 192270 w 342476"/>
                <a:gd name="connsiteY17" fmla="*/ 210592 h 1342287"/>
                <a:gd name="connsiteX18" fmla="*/ 339754 w 342476"/>
                <a:gd name="connsiteY18" fmla="*/ 4115 h 134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476" h="1342287">
                  <a:moveTo>
                    <a:pt x="339754" y="4115"/>
                  </a:moveTo>
                  <a:cubicBezTo>
                    <a:pt x="315173" y="40986"/>
                    <a:pt x="100707" y="291094"/>
                    <a:pt x="44786" y="431818"/>
                  </a:cubicBezTo>
                  <a:cubicBezTo>
                    <a:pt x="-11135" y="572542"/>
                    <a:pt x="10373" y="794997"/>
                    <a:pt x="4228" y="848460"/>
                  </a:cubicBezTo>
                  <a:cubicBezTo>
                    <a:pt x="-1917" y="901923"/>
                    <a:pt x="-1917" y="829411"/>
                    <a:pt x="7915" y="752596"/>
                  </a:cubicBezTo>
                  <a:cubicBezTo>
                    <a:pt x="17747" y="675782"/>
                    <a:pt x="56462" y="415226"/>
                    <a:pt x="63222" y="387573"/>
                  </a:cubicBezTo>
                  <a:cubicBezTo>
                    <a:pt x="69982" y="359920"/>
                    <a:pt x="58920" y="541202"/>
                    <a:pt x="48473" y="586676"/>
                  </a:cubicBezTo>
                  <a:cubicBezTo>
                    <a:pt x="38026" y="632150"/>
                    <a:pt x="1155" y="539973"/>
                    <a:pt x="541" y="660418"/>
                  </a:cubicBezTo>
                  <a:cubicBezTo>
                    <a:pt x="-73" y="780863"/>
                    <a:pt x="37412" y="1217784"/>
                    <a:pt x="44786" y="1309347"/>
                  </a:cubicBezTo>
                  <a:cubicBezTo>
                    <a:pt x="52160" y="1400910"/>
                    <a:pt x="45400" y="1279851"/>
                    <a:pt x="44786" y="1209796"/>
                  </a:cubicBezTo>
                  <a:cubicBezTo>
                    <a:pt x="44172" y="1139741"/>
                    <a:pt x="47859" y="967062"/>
                    <a:pt x="41099" y="889018"/>
                  </a:cubicBezTo>
                  <a:cubicBezTo>
                    <a:pt x="34339" y="810974"/>
                    <a:pt x="6071" y="704049"/>
                    <a:pt x="4228" y="741534"/>
                  </a:cubicBezTo>
                  <a:cubicBezTo>
                    <a:pt x="2385" y="779019"/>
                    <a:pt x="24507" y="1084434"/>
                    <a:pt x="30038" y="1113931"/>
                  </a:cubicBezTo>
                  <a:cubicBezTo>
                    <a:pt x="35569" y="1143428"/>
                    <a:pt x="35569" y="987341"/>
                    <a:pt x="37412" y="918515"/>
                  </a:cubicBezTo>
                  <a:cubicBezTo>
                    <a:pt x="39255" y="849689"/>
                    <a:pt x="33110" y="802371"/>
                    <a:pt x="41099" y="700976"/>
                  </a:cubicBezTo>
                  <a:cubicBezTo>
                    <a:pt x="49088" y="599581"/>
                    <a:pt x="77355" y="353160"/>
                    <a:pt x="85344" y="310144"/>
                  </a:cubicBezTo>
                  <a:cubicBezTo>
                    <a:pt x="93333" y="267128"/>
                    <a:pt x="69981" y="471147"/>
                    <a:pt x="89031" y="442879"/>
                  </a:cubicBezTo>
                  <a:cubicBezTo>
                    <a:pt x="108081" y="414611"/>
                    <a:pt x="182437" y="179252"/>
                    <a:pt x="199644" y="140537"/>
                  </a:cubicBezTo>
                  <a:cubicBezTo>
                    <a:pt x="216851" y="101822"/>
                    <a:pt x="169533" y="231485"/>
                    <a:pt x="192270" y="210592"/>
                  </a:cubicBezTo>
                  <a:cubicBezTo>
                    <a:pt x="215007" y="189699"/>
                    <a:pt x="364335" y="-32756"/>
                    <a:pt x="339754" y="4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37190CF9-6DB3-43FF-1AC9-443A1775040A}"/>
                </a:ext>
              </a:extLst>
            </p:cNvPr>
            <p:cNvSpPr/>
            <p:nvPr/>
          </p:nvSpPr>
          <p:spPr>
            <a:xfrm>
              <a:off x="4337300" y="1603915"/>
              <a:ext cx="1581443" cy="220046"/>
            </a:xfrm>
            <a:custGeom>
              <a:avLst/>
              <a:gdLst>
                <a:gd name="connsiteX0" fmla="*/ 1867 w 1581443"/>
                <a:gd name="connsiteY0" fmla="*/ 169852 h 220046"/>
                <a:gd name="connsiteX1" fmla="*/ 780800 w 1581443"/>
                <a:gd name="connsiteY1" fmla="*/ 34385 h 220046"/>
                <a:gd name="connsiteX2" fmla="*/ 1178733 w 1581443"/>
                <a:gd name="connsiteY2" fmla="*/ 80952 h 220046"/>
                <a:gd name="connsiteX3" fmla="*/ 1009400 w 1581443"/>
                <a:gd name="connsiteY3" fmla="*/ 34385 h 220046"/>
                <a:gd name="connsiteX4" fmla="*/ 1559733 w 1581443"/>
                <a:gd name="connsiteY4" fmla="*/ 212185 h 220046"/>
                <a:gd name="connsiteX5" fmla="*/ 1479300 w 1581443"/>
                <a:gd name="connsiteY5" fmla="*/ 191018 h 220046"/>
                <a:gd name="connsiteX6" fmla="*/ 954367 w 1581443"/>
                <a:gd name="connsiteY6" fmla="*/ 25918 h 220046"/>
                <a:gd name="connsiteX7" fmla="*/ 865467 w 1581443"/>
                <a:gd name="connsiteY7" fmla="*/ 518 h 220046"/>
                <a:gd name="connsiteX8" fmla="*/ 1030567 w 1581443"/>
                <a:gd name="connsiteY8" fmla="*/ 47085 h 220046"/>
                <a:gd name="connsiteX9" fmla="*/ 746933 w 1581443"/>
                <a:gd name="connsiteY9" fmla="*/ 4752 h 220046"/>
                <a:gd name="connsiteX10" fmla="*/ 886633 w 1581443"/>
                <a:gd name="connsiteY10" fmla="*/ 25918 h 220046"/>
                <a:gd name="connsiteX11" fmla="*/ 636867 w 1581443"/>
                <a:gd name="connsiteY11" fmla="*/ 8985 h 220046"/>
                <a:gd name="connsiteX12" fmla="*/ 700367 w 1581443"/>
                <a:gd name="connsiteY12" fmla="*/ 4752 h 220046"/>
                <a:gd name="connsiteX13" fmla="*/ 509867 w 1581443"/>
                <a:gd name="connsiteY13" fmla="*/ 42852 h 220046"/>
                <a:gd name="connsiteX14" fmla="*/ 560667 w 1581443"/>
                <a:gd name="connsiteY14" fmla="*/ 51318 h 220046"/>
                <a:gd name="connsiteX15" fmla="*/ 1867 w 1581443"/>
                <a:gd name="connsiteY15" fmla="*/ 169852 h 2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1443" h="220046">
                  <a:moveTo>
                    <a:pt x="1867" y="169852"/>
                  </a:moveTo>
                  <a:cubicBezTo>
                    <a:pt x="38556" y="167030"/>
                    <a:pt x="584656" y="49202"/>
                    <a:pt x="780800" y="34385"/>
                  </a:cubicBezTo>
                  <a:cubicBezTo>
                    <a:pt x="976944" y="19568"/>
                    <a:pt x="1140633" y="80952"/>
                    <a:pt x="1178733" y="80952"/>
                  </a:cubicBezTo>
                  <a:cubicBezTo>
                    <a:pt x="1216833" y="80952"/>
                    <a:pt x="945900" y="12513"/>
                    <a:pt x="1009400" y="34385"/>
                  </a:cubicBezTo>
                  <a:cubicBezTo>
                    <a:pt x="1072900" y="56257"/>
                    <a:pt x="1481416" y="186080"/>
                    <a:pt x="1559733" y="212185"/>
                  </a:cubicBezTo>
                  <a:cubicBezTo>
                    <a:pt x="1638050" y="238290"/>
                    <a:pt x="1479300" y="191018"/>
                    <a:pt x="1479300" y="191018"/>
                  </a:cubicBezTo>
                  <a:lnTo>
                    <a:pt x="954367" y="25918"/>
                  </a:lnTo>
                  <a:cubicBezTo>
                    <a:pt x="852062" y="-5832"/>
                    <a:pt x="865467" y="518"/>
                    <a:pt x="865467" y="518"/>
                  </a:cubicBezTo>
                  <a:cubicBezTo>
                    <a:pt x="878167" y="4046"/>
                    <a:pt x="1050323" y="46379"/>
                    <a:pt x="1030567" y="47085"/>
                  </a:cubicBezTo>
                  <a:cubicBezTo>
                    <a:pt x="1010811" y="47791"/>
                    <a:pt x="746933" y="4752"/>
                    <a:pt x="746933" y="4752"/>
                  </a:cubicBezTo>
                  <a:cubicBezTo>
                    <a:pt x="722944" y="1224"/>
                    <a:pt x="904977" y="25213"/>
                    <a:pt x="886633" y="25918"/>
                  </a:cubicBezTo>
                  <a:cubicBezTo>
                    <a:pt x="868289" y="26623"/>
                    <a:pt x="667911" y="12513"/>
                    <a:pt x="636867" y="8985"/>
                  </a:cubicBezTo>
                  <a:cubicBezTo>
                    <a:pt x="605823" y="5457"/>
                    <a:pt x="721534" y="-892"/>
                    <a:pt x="700367" y="4752"/>
                  </a:cubicBezTo>
                  <a:cubicBezTo>
                    <a:pt x="679200" y="10396"/>
                    <a:pt x="533150" y="35091"/>
                    <a:pt x="509867" y="42852"/>
                  </a:cubicBezTo>
                  <a:cubicBezTo>
                    <a:pt x="486584" y="50613"/>
                    <a:pt x="641100" y="32974"/>
                    <a:pt x="560667" y="51318"/>
                  </a:cubicBezTo>
                  <a:cubicBezTo>
                    <a:pt x="480234" y="69662"/>
                    <a:pt x="-34822" y="172674"/>
                    <a:pt x="1867" y="1698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46D3E598-3079-D023-BF70-61509DB62E2E}"/>
                </a:ext>
              </a:extLst>
            </p:cNvPr>
            <p:cNvSpPr/>
            <p:nvPr/>
          </p:nvSpPr>
          <p:spPr>
            <a:xfrm>
              <a:off x="4356100" y="1721190"/>
              <a:ext cx="1513625" cy="448636"/>
            </a:xfrm>
            <a:custGeom>
              <a:avLst/>
              <a:gdLst>
                <a:gd name="connsiteX0" fmla="*/ 0 w 1513625"/>
                <a:gd name="connsiteY0" fmla="*/ 120310 h 448636"/>
                <a:gd name="connsiteX1" fmla="*/ 977900 w 1513625"/>
                <a:gd name="connsiteY1" fmla="*/ 35643 h 448636"/>
                <a:gd name="connsiteX2" fmla="*/ 931333 w 1513625"/>
                <a:gd name="connsiteY2" fmla="*/ 35643 h 448636"/>
                <a:gd name="connsiteX3" fmla="*/ 1253067 w 1513625"/>
                <a:gd name="connsiteY3" fmla="*/ 183810 h 448636"/>
                <a:gd name="connsiteX4" fmla="*/ 1502833 w 1513625"/>
                <a:gd name="connsiteY4" fmla="*/ 437810 h 448636"/>
                <a:gd name="connsiteX5" fmla="*/ 1452033 w 1513625"/>
                <a:gd name="connsiteY5" fmla="*/ 387010 h 448636"/>
                <a:gd name="connsiteX6" fmla="*/ 1303867 w 1513625"/>
                <a:gd name="connsiteY6" fmla="*/ 251543 h 448636"/>
                <a:gd name="connsiteX7" fmla="*/ 1159933 w 1513625"/>
                <a:gd name="connsiteY7" fmla="*/ 77977 h 448636"/>
                <a:gd name="connsiteX8" fmla="*/ 1011767 w 1513625"/>
                <a:gd name="connsiteY8" fmla="*/ 39877 h 448636"/>
                <a:gd name="connsiteX9" fmla="*/ 1185333 w 1513625"/>
                <a:gd name="connsiteY9" fmla="*/ 120310 h 448636"/>
                <a:gd name="connsiteX10" fmla="*/ 1058333 w 1513625"/>
                <a:gd name="connsiteY10" fmla="*/ 56810 h 448636"/>
                <a:gd name="connsiteX11" fmla="*/ 745067 w 1513625"/>
                <a:gd name="connsiteY11" fmla="*/ 10243 h 448636"/>
                <a:gd name="connsiteX12" fmla="*/ 922867 w 1513625"/>
                <a:gd name="connsiteY12" fmla="*/ 1777 h 448636"/>
                <a:gd name="connsiteX13" fmla="*/ 736600 w 1513625"/>
                <a:gd name="connsiteY13" fmla="*/ 35643 h 448636"/>
                <a:gd name="connsiteX14" fmla="*/ 558800 w 1513625"/>
                <a:gd name="connsiteY14" fmla="*/ 69510 h 448636"/>
                <a:gd name="connsiteX15" fmla="*/ 0 w 1513625"/>
                <a:gd name="connsiteY15" fmla="*/ 120310 h 44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3625" h="448636">
                  <a:moveTo>
                    <a:pt x="0" y="120310"/>
                  </a:moveTo>
                  <a:lnTo>
                    <a:pt x="977900" y="35643"/>
                  </a:lnTo>
                  <a:cubicBezTo>
                    <a:pt x="1133122" y="21532"/>
                    <a:pt x="885472" y="10949"/>
                    <a:pt x="931333" y="35643"/>
                  </a:cubicBezTo>
                  <a:cubicBezTo>
                    <a:pt x="977194" y="60337"/>
                    <a:pt x="1157817" y="116782"/>
                    <a:pt x="1253067" y="183810"/>
                  </a:cubicBezTo>
                  <a:cubicBezTo>
                    <a:pt x="1348317" y="250838"/>
                    <a:pt x="1469672" y="403943"/>
                    <a:pt x="1502833" y="437810"/>
                  </a:cubicBezTo>
                  <a:cubicBezTo>
                    <a:pt x="1535994" y="471677"/>
                    <a:pt x="1485194" y="418054"/>
                    <a:pt x="1452033" y="387010"/>
                  </a:cubicBezTo>
                  <a:cubicBezTo>
                    <a:pt x="1418872" y="355966"/>
                    <a:pt x="1352550" y="303049"/>
                    <a:pt x="1303867" y="251543"/>
                  </a:cubicBezTo>
                  <a:cubicBezTo>
                    <a:pt x="1255184" y="200038"/>
                    <a:pt x="1208616" y="113255"/>
                    <a:pt x="1159933" y="77977"/>
                  </a:cubicBezTo>
                  <a:cubicBezTo>
                    <a:pt x="1111250" y="42699"/>
                    <a:pt x="1007534" y="32821"/>
                    <a:pt x="1011767" y="39877"/>
                  </a:cubicBezTo>
                  <a:cubicBezTo>
                    <a:pt x="1016000" y="46933"/>
                    <a:pt x="1177572" y="117488"/>
                    <a:pt x="1185333" y="120310"/>
                  </a:cubicBezTo>
                  <a:cubicBezTo>
                    <a:pt x="1193094" y="123132"/>
                    <a:pt x="1131711" y="75154"/>
                    <a:pt x="1058333" y="56810"/>
                  </a:cubicBezTo>
                  <a:cubicBezTo>
                    <a:pt x="984955" y="38466"/>
                    <a:pt x="767645" y="19415"/>
                    <a:pt x="745067" y="10243"/>
                  </a:cubicBezTo>
                  <a:cubicBezTo>
                    <a:pt x="722489" y="1071"/>
                    <a:pt x="924278" y="-2456"/>
                    <a:pt x="922867" y="1777"/>
                  </a:cubicBezTo>
                  <a:cubicBezTo>
                    <a:pt x="921456" y="6010"/>
                    <a:pt x="736600" y="35643"/>
                    <a:pt x="736600" y="35643"/>
                  </a:cubicBezTo>
                  <a:cubicBezTo>
                    <a:pt x="675922" y="46932"/>
                    <a:pt x="688622" y="56810"/>
                    <a:pt x="558800" y="69510"/>
                  </a:cubicBezTo>
                  <a:lnTo>
                    <a:pt x="0" y="1203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10C98946-0E1F-0E7C-645D-3DCF8C36FF60}"/>
                </a:ext>
              </a:extLst>
            </p:cNvPr>
            <p:cNvSpPr/>
            <p:nvPr/>
          </p:nvSpPr>
          <p:spPr>
            <a:xfrm>
              <a:off x="4423621" y="1835477"/>
              <a:ext cx="1334506" cy="727138"/>
            </a:xfrm>
            <a:custGeom>
              <a:avLst/>
              <a:gdLst>
                <a:gd name="connsiteX0" fmla="*/ 212 w 1334506"/>
                <a:gd name="connsiteY0" fmla="*/ 111856 h 727138"/>
                <a:gd name="connsiteX1" fmla="*/ 563246 w 1334506"/>
                <a:gd name="connsiteY1" fmla="*/ 56823 h 727138"/>
                <a:gd name="connsiteX2" fmla="*/ 1113579 w 1334506"/>
                <a:gd name="connsiteY2" fmla="*/ 315056 h 727138"/>
                <a:gd name="connsiteX3" fmla="*/ 1045846 w 1334506"/>
                <a:gd name="connsiteY3" fmla="*/ 234623 h 727138"/>
                <a:gd name="connsiteX4" fmla="*/ 1270212 w 1334506"/>
                <a:gd name="connsiteY4" fmla="*/ 505556 h 727138"/>
                <a:gd name="connsiteX5" fmla="*/ 1325246 w 1334506"/>
                <a:gd name="connsiteY5" fmla="*/ 725690 h 727138"/>
                <a:gd name="connsiteX6" fmla="*/ 1304079 w 1334506"/>
                <a:gd name="connsiteY6" fmla="*/ 581756 h 727138"/>
                <a:gd name="connsiteX7" fmla="*/ 1041612 w 1334506"/>
                <a:gd name="connsiteY7" fmla="*/ 221923 h 727138"/>
                <a:gd name="connsiteX8" fmla="*/ 948479 w 1334506"/>
                <a:gd name="connsiteY8" fmla="*/ 230390 h 727138"/>
                <a:gd name="connsiteX9" fmla="*/ 1062779 w 1334506"/>
                <a:gd name="connsiteY9" fmla="*/ 285423 h 727138"/>
                <a:gd name="connsiteX10" fmla="*/ 863812 w 1334506"/>
                <a:gd name="connsiteY10" fmla="*/ 154190 h 727138"/>
                <a:gd name="connsiteX11" fmla="*/ 664846 w 1334506"/>
                <a:gd name="connsiteY11" fmla="*/ 1790 h 727138"/>
                <a:gd name="connsiteX12" fmla="*/ 702946 w 1334506"/>
                <a:gd name="connsiteY12" fmla="*/ 73756 h 727138"/>
                <a:gd name="connsiteX13" fmla="*/ 800312 w 1334506"/>
                <a:gd name="connsiteY13" fmla="*/ 120323 h 727138"/>
                <a:gd name="connsiteX14" fmla="*/ 626746 w 1334506"/>
                <a:gd name="connsiteY14" fmla="*/ 48356 h 727138"/>
                <a:gd name="connsiteX15" fmla="*/ 212 w 1334506"/>
                <a:gd name="connsiteY15" fmla="*/ 111856 h 72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4506" h="727138">
                  <a:moveTo>
                    <a:pt x="212" y="111856"/>
                  </a:moveTo>
                  <a:cubicBezTo>
                    <a:pt x="-10371" y="113267"/>
                    <a:pt x="377685" y="22956"/>
                    <a:pt x="563246" y="56823"/>
                  </a:cubicBezTo>
                  <a:cubicBezTo>
                    <a:pt x="748807" y="90690"/>
                    <a:pt x="1033146" y="285423"/>
                    <a:pt x="1113579" y="315056"/>
                  </a:cubicBezTo>
                  <a:cubicBezTo>
                    <a:pt x="1194012" y="344689"/>
                    <a:pt x="1045846" y="234623"/>
                    <a:pt x="1045846" y="234623"/>
                  </a:cubicBezTo>
                  <a:cubicBezTo>
                    <a:pt x="1071952" y="266373"/>
                    <a:pt x="1223645" y="423712"/>
                    <a:pt x="1270212" y="505556"/>
                  </a:cubicBezTo>
                  <a:cubicBezTo>
                    <a:pt x="1316779" y="587401"/>
                    <a:pt x="1319602" y="712990"/>
                    <a:pt x="1325246" y="725690"/>
                  </a:cubicBezTo>
                  <a:cubicBezTo>
                    <a:pt x="1330890" y="738390"/>
                    <a:pt x="1351351" y="665717"/>
                    <a:pt x="1304079" y="581756"/>
                  </a:cubicBezTo>
                  <a:cubicBezTo>
                    <a:pt x="1256807" y="497795"/>
                    <a:pt x="1100879" y="280484"/>
                    <a:pt x="1041612" y="221923"/>
                  </a:cubicBezTo>
                  <a:cubicBezTo>
                    <a:pt x="982345" y="163362"/>
                    <a:pt x="944951" y="219807"/>
                    <a:pt x="948479" y="230390"/>
                  </a:cubicBezTo>
                  <a:cubicBezTo>
                    <a:pt x="952007" y="240973"/>
                    <a:pt x="1076890" y="298123"/>
                    <a:pt x="1062779" y="285423"/>
                  </a:cubicBezTo>
                  <a:cubicBezTo>
                    <a:pt x="1048668" y="272723"/>
                    <a:pt x="930134" y="201462"/>
                    <a:pt x="863812" y="154190"/>
                  </a:cubicBezTo>
                  <a:cubicBezTo>
                    <a:pt x="797490" y="106918"/>
                    <a:pt x="691657" y="15196"/>
                    <a:pt x="664846" y="1790"/>
                  </a:cubicBezTo>
                  <a:cubicBezTo>
                    <a:pt x="638035" y="-11616"/>
                    <a:pt x="680368" y="54000"/>
                    <a:pt x="702946" y="73756"/>
                  </a:cubicBezTo>
                  <a:cubicBezTo>
                    <a:pt x="725524" y="93511"/>
                    <a:pt x="813012" y="124556"/>
                    <a:pt x="800312" y="120323"/>
                  </a:cubicBezTo>
                  <a:cubicBezTo>
                    <a:pt x="787612" y="116090"/>
                    <a:pt x="765035" y="53295"/>
                    <a:pt x="626746" y="48356"/>
                  </a:cubicBezTo>
                  <a:cubicBezTo>
                    <a:pt x="488457" y="43417"/>
                    <a:pt x="10795" y="110445"/>
                    <a:pt x="212" y="1118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3ECAD501-FE23-EEC3-9F77-CC0E8F74980C}"/>
                </a:ext>
              </a:extLst>
            </p:cNvPr>
            <p:cNvSpPr/>
            <p:nvPr/>
          </p:nvSpPr>
          <p:spPr>
            <a:xfrm>
              <a:off x="5844028" y="1877339"/>
              <a:ext cx="1390346" cy="899313"/>
            </a:xfrm>
            <a:custGeom>
              <a:avLst/>
              <a:gdLst>
                <a:gd name="connsiteX0" fmla="*/ 1451 w 1390346"/>
                <a:gd name="connsiteY0" fmla="*/ 1565 h 899313"/>
                <a:gd name="connsiteX1" fmla="*/ 740487 w 1390346"/>
                <a:gd name="connsiteY1" fmla="*/ 439976 h 899313"/>
                <a:gd name="connsiteX2" fmla="*/ 694558 w 1390346"/>
                <a:gd name="connsiteY2" fmla="*/ 402398 h 899313"/>
                <a:gd name="connsiteX3" fmla="*/ 1128794 w 1390346"/>
                <a:gd name="connsiteY3" fmla="*/ 602814 h 899313"/>
                <a:gd name="connsiteX4" fmla="*/ 1016060 w 1390346"/>
                <a:gd name="connsiteY4" fmla="*/ 590288 h 899313"/>
                <a:gd name="connsiteX5" fmla="*/ 1162197 w 1390346"/>
                <a:gd name="connsiteY5" fmla="*/ 636217 h 899313"/>
                <a:gd name="connsiteX6" fmla="*/ 1383490 w 1390346"/>
                <a:gd name="connsiteY6" fmla="*/ 890913 h 899313"/>
                <a:gd name="connsiteX7" fmla="*/ 1316684 w 1390346"/>
                <a:gd name="connsiteY7" fmla="*/ 819932 h 899313"/>
                <a:gd name="connsiteX8" fmla="*/ 1141320 w 1390346"/>
                <a:gd name="connsiteY8" fmla="*/ 640393 h 899313"/>
                <a:gd name="connsiteX9" fmla="*/ 569298 w 1390346"/>
                <a:gd name="connsiteY9" fmla="*/ 281313 h 899313"/>
                <a:gd name="connsiteX10" fmla="*/ 744662 w 1390346"/>
                <a:gd name="connsiteY10" fmla="*/ 423275 h 899313"/>
                <a:gd name="connsiteX11" fmla="*/ 556772 w 1390346"/>
                <a:gd name="connsiteY11" fmla="*/ 298014 h 899313"/>
                <a:gd name="connsiteX12" fmla="*/ 1451 w 1390346"/>
                <a:gd name="connsiteY12" fmla="*/ 1565 h 8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0346" h="899313">
                  <a:moveTo>
                    <a:pt x="1451" y="1565"/>
                  </a:moveTo>
                  <a:cubicBezTo>
                    <a:pt x="32070" y="25225"/>
                    <a:pt x="624969" y="373171"/>
                    <a:pt x="740487" y="439976"/>
                  </a:cubicBezTo>
                  <a:cubicBezTo>
                    <a:pt x="856005" y="506781"/>
                    <a:pt x="629840" y="375258"/>
                    <a:pt x="694558" y="402398"/>
                  </a:cubicBezTo>
                  <a:cubicBezTo>
                    <a:pt x="759276" y="429538"/>
                    <a:pt x="1075210" y="571499"/>
                    <a:pt x="1128794" y="602814"/>
                  </a:cubicBezTo>
                  <a:cubicBezTo>
                    <a:pt x="1182378" y="634129"/>
                    <a:pt x="1010493" y="584721"/>
                    <a:pt x="1016060" y="590288"/>
                  </a:cubicBezTo>
                  <a:cubicBezTo>
                    <a:pt x="1021627" y="595855"/>
                    <a:pt x="1100959" y="586113"/>
                    <a:pt x="1162197" y="636217"/>
                  </a:cubicBezTo>
                  <a:cubicBezTo>
                    <a:pt x="1223435" y="686321"/>
                    <a:pt x="1357742" y="860294"/>
                    <a:pt x="1383490" y="890913"/>
                  </a:cubicBezTo>
                  <a:cubicBezTo>
                    <a:pt x="1409238" y="921532"/>
                    <a:pt x="1357046" y="861685"/>
                    <a:pt x="1316684" y="819932"/>
                  </a:cubicBezTo>
                  <a:cubicBezTo>
                    <a:pt x="1276322" y="778179"/>
                    <a:pt x="1265884" y="730163"/>
                    <a:pt x="1141320" y="640393"/>
                  </a:cubicBezTo>
                  <a:cubicBezTo>
                    <a:pt x="1016756" y="550623"/>
                    <a:pt x="635408" y="317499"/>
                    <a:pt x="569298" y="281313"/>
                  </a:cubicBezTo>
                  <a:cubicBezTo>
                    <a:pt x="503188" y="245127"/>
                    <a:pt x="746750" y="420492"/>
                    <a:pt x="744662" y="423275"/>
                  </a:cubicBezTo>
                  <a:cubicBezTo>
                    <a:pt x="742574" y="426058"/>
                    <a:pt x="679945" y="366907"/>
                    <a:pt x="556772" y="298014"/>
                  </a:cubicBezTo>
                  <a:cubicBezTo>
                    <a:pt x="433600" y="229121"/>
                    <a:pt x="-29168" y="-22095"/>
                    <a:pt x="1451" y="15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7A59DFAB-84F7-81BF-F273-95E1B73BD7C5}"/>
                </a:ext>
              </a:extLst>
            </p:cNvPr>
            <p:cNvSpPr/>
            <p:nvPr/>
          </p:nvSpPr>
          <p:spPr>
            <a:xfrm>
              <a:off x="5656558" y="2379837"/>
              <a:ext cx="1770267" cy="870677"/>
            </a:xfrm>
            <a:custGeom>
              <a:avLst/>
              <a:gdLst>
                <a:gd name="connsiteX0" fmla="*/ 1031 w 1770267"/>
                <a:gd name="connsiteY0" fmla="*/ 108 h 870677"/>
                <a:gd name="connsiteX1" fmla="*/ 314182 w 1770267"/>
                <a:gd name="connsiteY1" fmla="*/ 471922 h 870677"/>
                <a:gd name="connsiteX2" fmla="*/ 1044867 w 1770267"/>
                <a:gd name="connsiteY2" fmla="*/ 747495 h 870677"/>
                <a:gd name="connsiteX3" fmla="*/ 969710 w 1770267"/>
                <a:gd name="connsiteY3" fmla="*/ 726618 h 870677"/>
                <a:gd name="connsiteX4" fmla="*/ 443617 w 1770267"/>
                <a:gd name="connsiteY4" fmla="*/ 559604 h 870677"/>
                <a:gd name="connsiteX5" fmla="*/ 618982 w 1770267"/>
                <a:gd name="connsiteY5" fmla="*/ 643111 h 870677"/>
                <a:gd name="connsiteX6" fmla="*/ 1437349 w 1770267"/>
                <a:gd name="connsiteY6" fmla="*/ 822651 h 870677"/>
                <a:gd name="connsiteX7" fmla="*/ 1763026 w 1770267"/>
                <a:gd name="connsiteY7" fmla="*/ 856053 h 870677"/>
                <a:gd name="connsiteX8" fmla="*/ 1596012 w 1770267"/>
                <a:gd name="connsiteY8" fmla="*/ 856053 h 870677"/>
                <a:gd name="connsiteX9" fmla="*/ 865327 w 1770267"/>
                <a:gd name="connsiteY9" fmla="*/ 676514 h 870677"/>
                <a:gd name="connsiteX10" fmla="*/ 998938 w 1770267"/>
                <a:gd name="connsiteY10" fmla="*/ 764196 h 870677"/>
                <a:gd name="connsiteX11" fmla="*/ 443617 w 1770267"/>
                <a:gd name="connsiteY11" fmla="*/ 526201 h 870677"/>
                <a:gd name="connsiteX12" fmla="*/ 226500 w 1770267"/>
                <a:gd name="connsiteY12" fmla="*/ 375889 h 870677"/>
                <a:gd name="connsiteX13" fmla="*/ 259902 w 1770267"/>
                <a:gd name="connsiteY13" fmla="*/ 442695 h 870677"/>
                <a:gd name="connsiteX14" fmla="*/ 155519 w 1770267"/>
                <a:gd name="connsiteY14" fmla="*/ 355012 h 870677"/>
                <a:gd name="connsiteX15" fmla="*/ 105415 w 1770267"/>
                <a:gd name="connsiteY15" fmla="*/ 225577 h 870677"/>
                <a:gd name="connsiteX16" fmla="*/ 209798 w 1770267"/>
                <a:gd name="connsiteY16" fmla="*/ 425993 h 870677"/>
                <a:gd name="connsiteX17" fmla="*/ 1031 w 1770267"/>
                <a:gd name="connsiteY17" fmla="*/ 108 h 87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267" h="870677">
                  <a:moveTo>
                    <a:pt x="1031" y="108"/>
                  </a:moveTo>
                  <a:cubicBezTo>
                    <a:pt x="18428" y="7763"/>
                    <a:pt x="140209" y="347358"/>
                    <a:pt x="314182" y="471922"/>
                  </a:cubicBezTo>
                  <a:cubicBezTo>
                    <a:pt x="488155" y="596486"/>
                    <a:pt x="935612" y="705046"/>
                    <a:pt x="1044867" y="747495"/>
                  </a:cubicBezTo>
                  <a:cubicBezTo>
                    <a:pt x="1154122" y="789944"/>
                    <a:pt x="969710" y="726618"/>
                    <a:pt x="969710" y="726618"/>
                  </a:cubicBezTo>
                  <a:lnTo>
                    <a:pt x="443617" y="559604"/>
                  </a:lnTo>
                  <a:cubicBezTo>
                    <a:pt x="385162" y="545686"/>
                    <a:pt x="453360" y="599270"/>
                    <a:pt x="618982" y="643111"/>
                  </a:cubicBezTo>
                  <a:cubicBezTo>
                    <a:pt x="784604" y="686952"/>
                    <a:pt x="1246675" y="787161"/>
                    <a:pt x="1437349" y="822651"/>
                  </a:cubicBezTo>
                  <a:cubicBezTo>
                    <a:pt x="1628023" y="858141"/>
                    <a:pt x="1736582" y="850486"/>
                    <a:pt x="1763026" y="856053"/>
                  </a:cubicBezTo>
                  <a:cubicBezTo>
                    <a:pt x="1789470" y="861620"/>
                    <a:pt x="1745629" y="885976"/>
                    <a:pt x="1596012" y="856053"/>
                  </a:cubicBezTo>
                  <a:cubicBezTo>
                    <a:pt x="1446395" y="826130"/>
                    <a:pt x="964839" y="691824"/>
                    <a:pt x="865327" y="676514"/>
                  </a:cubicBezTo>
                  <a:cubicBezTo>
                    <a:pt x="765815" y="661205"/>
                    <a:pt x="1069223" y="789248"/>
                    <a:pt x="998938" y="764196"/>
                  </a:cubicBezTo>
                  <a:cubicBezTo>
                    <a:pt x="928653" y="739144"/>
                    <a:pt x="572357" y="590919"/>
                    <a:pt x="443617" y="526201"/>
                  </a:cubicBezTo>
                  <a:cubicBezTo>
                    <a:pt x="314877" y="461483"/>
                    <a:pt x="257119" y="389807"/>
                    <a:pt x="226500" y="375889"/>
                  </a:cubicBezTo>
                  <a:cubicBezTo>
                    <a:pt x="195881" y="361971"/>
                    <a:pt x="271732" y="446174"/>
                    <a:pt x="259902" y="442695"/>
                  </a:cubicBezTo>
                  <a:cubicBezTo>
                    <a:pt x="248072" y="439216"/>
                    <a:pt x="181267" y="391198"/>
                    <a:pt x="155519" y="355012"/>
                  </a:cubicBezTo>
                  <a:cubicBezTo>
                    <a:pt x="129771" y="318826"/>
                    <a:pt x="96369" y="213747"/>
                    <a:pt x="105415" y="225577"/>
                  </a:cubicBezTo>
                  <a:cubicBezTo>
                    <a:pt x="114462" y="237407"/>
                    <a:pt x="227891" y="458700"/>
                    <a:pt x="209798" y="425993"/>
                  </a:cubicBezTo>
                  <a:cubicBezTo>
                    <a:pt x="191705" y="393286"/>
                    <a:pt x="-16366" y="-7547"/>
                    <a:pt x="1031" y="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F310C162-2FC3-BEEA-A0CA-1827F0E2C9A5}"/>
                </a:ext>
              </a:extLst>
            </p:cNvPr>
            <p:cNvSpPr/>
            <p:nvPr/>
          </p:nvSpPr>
          <p:spPr>
            <a:xfrm>
              <a:off x="5736505" y="2209469"/>
              <a:ext cx="1344083" cy="767742"/>
            </a:xfrm>
            <a:custGeom>
              <a:avLst/>
              <a:gdLst>
                <a:gd name="connsiteX0" fmla="*/ 720 w 1344083"/>
                <a:gd name="connsiteY0" fmla="*/ 331 h 767742"/>
                <a:gd name="connsiteX1" fmla="*/ 207095 w 1344083"/>
                <a:gd name="connsiteY1" fmla="*/ 260681 h 767742"/>
                <a:gd name="connsiteX2" fmla="*/ 724620 w 1344083"/>
                <a:gd name="connsiteY2" fmla="*/ 457531 h 767742"/>
                <a:gd name="connsiteX3" fmla="*/ 702395 w 1344083"/>
                <a:gd name="connsiteY3" fmla="*/ 444831 h 767742"/>
                <a:gd name="connsiteX4" fmla="*/ 362670 w 1344083"/>
                <a:gd name="connsiteY4" fmla="*/ 340056 h 767742"/>
                <a:gd name="connsiteX5" fmla="*/ 349970 w 1344083"/>
                <a:gd name="connsiteY5" fmla="*/ 340056 h 767742"/>
                <a:gd name="connsiteX6" fmla="*/ 546820 w 1344083"/>
                <a:gd name="connsiteY6" fmla="*/ 416256 h 767742"/>
                <a:gd name="connsiteX7" fmla="*/ 759545 w 1344083"/>
                <a:gd name="connsiteY7" fmla="*/ 473406 h 767742"/>
                <a:gd name="connsiteX8" fmla="*/ 1327870 w 1344083"/>
                <a:gd name="connsiteY8" fmla="*/ 759156 h 767742"/>
                <a:gd name="connsiteX9" fmla="*/ 1200870 w 1344083"/>
                <a:gd name="connsiteY9" fmla="*/ 698831 h 767742"/>
                <a:gd name="connsiteX10" fmla="*/ 607145 w 1344083"/>
                <a:gd name="connsiteY10" fmla="*/ 384506 h 767742"/>
                <a:gd name="connsiteX11" fmla="*/ 661120 w 1344083"/>
                <a:gd name="connsiteY11" fmla="*/ 441656 h 767742"/>
                <a:gd name="connsiteX12" fmla="*/ 353145 w 1344083"/>
                <a:gd name="connsiteY12" fmla="*/ 317831 h 767742"/>
                <a:gd name="connsiteX13" fmla="*/ 203920 w 1344083"/>
                <a:gd name="connsiteY13" fmla="*/ 238456 h 767742"/>
                <a:gd name="connsiteX14" fmla="*/ 140420 w 1344083"/>
                <a:gd name="connsiteY14" fmla="*/ 206706 h 767742"/>
                <a:gd name="connsiteX15" fmla="*/ 720 w 1344083"/>
                <a:gd name="connsiteY15" fmla="*/ 331 h 7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4083" h="767742">
                  <a:moveTo>
                    <a:pt x="720" y="331"/>
                  </a:moveTo>
                  <a:cubicBezTo>
                    <a:pt x="11832" y="9327"/>
                    <a:pt x="86445" y="184481"/>
                    <a:pt x="207095" y="260681"/>
                  </a:cubicBezTo>
                  <a:cubicBezTo>
                    <a:pt x="327745" y="336881"/>
                    <a:pt x="642070" y="426839"/>
                    <a:pt x="724620" y="457531"/>
                  </a:cubicBezTo>
                  <a:cubicBezTo>
                    <a:pt x="807170" y="488223"/>
                    <a:pt x="762720" y="464410"/>
                    <a:pt x="702395" y="444831"/>
                  </a:cubicBezTo>
                  <a:cubicBezTo>
                    <a:pt x="642070" y="425252"/>
                    <a:pt x="421407" y="357518"/>
                    <a:pt x="362670" y="340056"/>
                  </a:cubicBezTo>
                  <a:cubicBezTo>
                    <a:pt x="303933" y="322594"/>
                    <a:pt x="319278" y="327356"/>
                    <a:pt x="349970" y="340056"/>
                  </a:cubicBezTo>
                  <a:cubicBezTo>
                    <a:pt x="380662" y="352756"/>
                    <a:pt x="478558" y="394031"/>
                    <a:pt x="546820" y="416256"/>
                  </a:cubicBezTo>
                  <a:cubicBezTo>
                    <a:pt x="615082" y="438481"/>
                    <a:pt x="629370" y="416256"/>
                    <a:pt x="759545" y="473406"/>
                  </a:cubicBezTo>
                  <a:cubicBezTo>
                    <a:pt x="889720" y="530556"/>
                    <a:pt x="1254316" y="721585"/>
                    <a:pt x="1327870" y="759156"/>
                  </a:cubicBezTo>
                  <a:cubicBezTo>
                    <a:pt x="1401424" y="796727"/>
                    <a:pt x="1200870" y="698831"/>
                    <a:pt x="1200870" y="698831"/>
                  </a:cubicBezTo>
                  <a:lnTo>
                    <a:pt x="607145" y="384506"/>
                  </a:lnTo>
                  <a:cubicBezTo>
                    <a:pt x="517187" y="341644"/>
                    <a:pt x="703453" y="452768"/>
                    <a:pt x="661120" y="441656"/>
                  </a:cubicBezTo>
                  <a:cubicBezTo>
                    <a:pt x="618787" y="430544"/>
                    <a:pt x="429345" y="351698"/>
                    <a:pt x="353145" y="317831"/>
                  </a:cubicBezTo>
                  <a:cubicBezTo>
                    <a:pt x="276945" y="283964"/>
                    <a:pt x="239374" y="256977"/>
                    <a:pt x="203920" y="238456"/>
                  </a:cubicBezTo>
                  <a:cubicBezTo>
                    <a:pt x="168466" y="219935"/>
                    <a:pt x="170583" y="245335"/>
                    <a:pt x="140420" y="206706"/>
                  </a:cubicBezTo>
                  <a:cubicBezTo>
                    <a:pt x="110258" y="168077"/>
                    <a:pt x="-10392" y="-8665"/>
                    <a:pt x="720" y="3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E85839DC-4C4B-8302-BACD-F3B71D355D19}"/>
                </a:ext>
              </a:extLst>
            </p:cNvPr>
            <p:cNvSpPr/>
            <p:nvPr/>
          </p:nvSpPr>
          <p:spPr>
            <a:xfrm>
              <a:off x="5256550" y="2063305"/>
              <a:ext cx="133578" cy="1236811"/>
            </a:xfrm>
            <a:custGeom>
              <a:avLst/>
              <a:gdLst>
                <a:gd name="connsiteX0" fmla="*/ 42525 w 133578"/>
                <a:gd name="connsiteY0" fmla="*/ 3620 h 1236811"/>
                <a:gd name="connsiteX1" fmla="*/ 13950 w 133578"/>
                <a:gd name="connsiteY1" fmla="*/ 222695 h 1236811"/>
                <a:gd name="connsiteX2" fmla="*/ 7600 w 133578"/>
                <a:gd name="connsiteY2" fmla="*/ 641795 h 1236811"/>
                <a:gd name="connsiteX3" fmla="*/ 13950 w 133578"/>
                <a:gd name="connsiteY3" fmla="*/ 552895 h 1236811"/>
                <a:gd name="connsiteX4" fmla="*/ 17125 w 133578"/>
                <a:gd name="connsiteY4" fmla="*/ 778320 h 1236811"/>
                <a:gd name="connsiteX5" fmla="*/ 10775 w 133578"/>
                <a:gd name="connsiteY5" fmla="*/ 727520 h 1236811"/>
                <a:gd name="connsiteX6" fmla="*/ 58400 w 133578"/>
                <a:gd name="connsiteY6" fmla="*/ 898970 h 1236811"/>
                <a:gd name="connsiteX7" fmla="*/ 131425 w 133578"/>
                <a:gd name="connsiteY7" fmla="*/ 1225995 h 1236811"/>
                <a:gd name="connsiteX8" fmla="*/ 112375 w 133578"/>
                <a:gd name="connsiteY8" fmla="*/ 1146620 h 1236811"/>
                <a:gd name="connsiteX9" fmla="*/ 93325 w 133578"/>
                <a:gd name="connsiteY9" fmla="*/ 1029145 h 1236811"/>
                <a:gd name="connsiteX10" fmla="*/ 13950 w 133578"/>
                <a:gd name="connsiteY10" fmla="*/ 657670 h 1236811"/>
                <a:gd name="connsiteX11" fmla="*/ 13950 w 133578"/>
                <a:gd name="connsiteY11" fmla="*/ 714820 h 1236811"/>
                <a:gd name="connsiteX12" fmla="*/ 1250 w 133578"/>
                <a:gd name="connsiteY12" fmla="*/ 298895 h 1236811"/>
                <a:gd name="connsiteX13" fmla="*/ 4425 w 133578"/>
                <a:gd name="connsiteY13" fmla="*/ 390970 h 1236811"/>
                <a:gd name="connsiteX14" fmla="*/ 42525 w 133578"/>
                <a:gd name="connsiteY14" fmla="*/ 3620 h 12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578" h="1236811">
                  <a:moveTo>
                    <a:pt x="42525" y="3620"/>
                  </a:moveTo>
                  <a:cubicBezTo>
                    <a:pt x="44112" y="-24426"/>
                    <a:pt x="19771" y="116333"/>
                    <a:pt x="13950" y="222695"/>
                  </a:cubicBezTo>
                  <a:cubicBezTo>
                    <a:pt x="8129" y="329057"/>
                    <a:pt x="7600" y="586762"/>
                    <a:pt x="7600" y="641795"/>
                  </a:cubicBezTo>
                  <a:cubicBezTo>
                    <a:pt x="7600" y="696828"/>
                    <a:pt x="12363" y="530141"/>
                    <a:pt x="13950" y="552895"/>
                  </a:cubicBezTo>
                  <a:cubicBezTo>
                    <a:pt x="15537" y="575649"/>
                    <a:pt x="17654" y="749216"/>
                    <a:pt x="17125" y="778320"/>
                  </a:cubicBezTo>
                  <a:cubicBezTo>
                    <a:pt x="16596" y="807424"/>
                    <a:pt x="3896" y="707412"/>
                    <a:pt x="10775" y="727520"/>
                  </a:cubicBezTo>
                  <a:cubicBezTo>
                    <a:pt x="17654" y="747628"/>
                    <a:pt x="38292" y="815891"/>
                    <a:pt x="58400" y="898970"/>
                  </a:cubicBezTo>
                  <a:cubicBezTo>
                    <a:pt x="78508" y="982049"/>
                    <a:pt x="122429" y="1184720"/>
                    <a:pt x="131425" y="1225995"/>
                  </a:cubicBezTo>
                  <a:cubicBezTo>
                    <a:pt x="140421" y="1267270"/>
                    <a:pt x="118725" y="1179428"/>
                    <a:pt x="112375" y="1146620"/>
                  </a:cubicBezTo>
                  <a:cubicBezTo>
                    <a:pt x="106025" y="1113812"/>
                    <a:pt x="109729" y="1110637"/>
                    <a:pt x="93325" y="1029145"/>
                  </a:cubicBezTo>
                  <a:cubicBezTo>
                    <a:pt x="76921" y="947653"/>
                    <a:pt x="27179" y="710058"/>
                    <a:pt x="13950" y="657670"/>
                  </a:cubicBezTo>
                  <a:cubicBezTo>
                    <a:pt x="721" y="605283"/>
                    <a:pt x="16067" y="774616"/>
                    <a:pt x="13950" y="714820"/>
                  </a:cubicBezTo>
                  <a:cubicBezTo>
                    <a:pt x="11833" y="655024"/>
                    <a:pt x="2837" y="352870"/>
                    <a:pt x="1250" y="298895"/>
                  </a:cubicBezTo>
                  <a:cubicBezTo>
                    <a:pt x="-338" y="244920"/>
                    <a:pt x="-1396" y="435949"/>
                    <a:pt x="4425" y="390970"/>
                  </a:cubicBezTo>
                  <a:cubicBezTo>
                    <a:pt x="10246" y="345991"/>
                    <a:pt x="40938" y="31666"/>
                    <a:pt x="42525" y="36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79038906-35A8-E766-7157-E1805D3EA14A}"/>
                </a:ext>
              </a:extLst>
            </p:cNvPr>
            <p:cNvSpPr/>
            <p:nvPr/>
          </p:nvSpPr>
          <p:spPr>
            <a:xfrm>
              <a:off x="5544819" y="1763559"/>
              <a:ext cx="1527248" cy="711815"/>
            </a:xfrm>
            <a:custGeom>
              <a:avLst/>
              <a:gdLst>
                <a:gd name="connsiteX0" fmla="*/ 1906 w 1527248"/>
                <a:gd name="connsiteY0" fmla="*/ 1741 h 711815"/>
                <a:gd name="connsiteX1" fmla="*/ 265431 w 1527248"/>
                <a:gd name="connsiteY1" fmla="*/ 163666 h 711815"/>
                <a:gd name="connsiteX2" fmla="*/ 335281 w 1527248"/>
                <a:gd name="connsiteY2" fmla="*/ 385916 h 711815"/>
                <a:gd name="connsiteX3" fmla="*/ 328931 w 1527248"/>
                <a:gd name="connsiteY3" fmla="*/ 309716 h 711815"/>
                <a:gd name="connsiteX4" fmla="*/ 335281 w 1527248"/>
                <a:gd name="connsiteY4" fmla="*/ 268441 h 711815"/>
                <a:gd name="connsiteX5" fmla="*/ 373381 w 1527248"/>
                <a:gd name="connsiteY5" fmla="*/ 350991 h 711815"/>
                <a:gd name="connsiteX6" fmla="*/ 554356 w 1527248"/>
                <a:gd name="connsiteY6" fmla="*/ 528791 h 711815"/>
                <a:gd name="connsiteX7" fmla="*/ 494031 w 1527248"/>
                <a:gd name="connsiteY7" fmla="*/ 455766 h 711815"/>
                <a:gd name="connsiteX8" fmla="*/ 792481 w 1527248"/>
                <a:gd name="connsiteY8" fmla="*/ 624041 h 711815"/>
                <a:gd name="connsiteX9" fmla="*/ 744856 w 1527248"/>
                <a:gd name="connsiteY9" fmla="*/ 592291 h 711815"/>
                <a:gd name="connsiteX10" fmla="*/ 1122681 w 1527248"/>
                <a:gd name="connsiteY10" fmla="*/ 706591 h 711815"/>
                <a:gd name="connsiteX11" fmla="*/ 1090931 w 1527248"/>
                <a:gd name="connsiteY11" fmla="*/ 690716 h 711815"/>
                <a:gd name="connsiteX12" fmla="*/ 1284606 w 1527248"/>
                <a:gd name="connsiteY12" fmla="*/ 674841 h 711815"/>
                <a:gd name="connsiteX13" fmla="*/ 1424306 w 1527248"/>
                <a:gd name="connsiteY13" fmla="*/ 551016 h 711815"/>
                <a:gd name="connsiteX14" fmla="*/ 1386206 w 1527248"/>
                <a:gd name="connsiteY14" fmla="*/ 639916 h 711815"/>
                <a:gd name="connsiteX15" fmla="*/ 1516381 w 1527248"/>
                <a:gd name="connsiteY15" fmla="*/ 481166 h 711815"/>
                <a:gd name="connsiteX16" fmla="*/ 1503681 w 1527248"/>
                <a:gd name="connsiteY16" fmla="*/ 506566 h 711815"/>
                <a:gd name="connsiteX17" fmla="*/ 1373506 w 1527248"/>
                <a:gd name="connsiteY17" fmla="*/ 665316 h 711815"/>
                <a:gd name="connsiteX18" fmla="*/ 1405256 w 1527248"/>
                <a:gd name="connsiteY18" fmla="*/ 589116 h 711815"/>
                <a:gd name="connsiteX19" fmla="*/ 1310006 w 1527248"/>
                <a:gd name="connsiteY19" fmla="*/ 665316 h 711815"/>
                <a:gd name="connsiteX20" fmla="*/ 1173481 w 1527248"/>
                <a:gd name="connsiteY20" fmla="*/ 709766 h 711815"/>
                <a:gd name="connsiteX21" fmla="*/ 998856 w 1527248"/>
                <a:gd name="connsiteY21" fmla="*/ 674841 h 711815"/>
                <a:gd name="connsiteX22" fmla="*/ 713106 w 1527248"/>
                <a:gd name="connsiteY22" fmla="*/ 554191 h 711815"/>
                <a:gd name="connsiteX23" fmla="*/ 827406 w 1527248"/>
                <a:gd name="connsiteY23" fmla="*/ 617691 h 711815"/>
                <a:gd name="connsiteX24" fmla="*/ 389256 w 1527248"/>
                <a:gd name="connsiteY24" fmla="*/ 350991 h 711815"/>
                <a:gd name="connsiteX25" fmla="*/ 424181 w 1527248"/>
                <a:gd name="connsiteY25" fmla="*/ 392266 h 711815"/>
                <a:gd name="connsiteX26" fmla="*/ 392431 w 1527248"/>
                <a:gd name="connsiteY26" fmla="*/ 312891 h 711815"/>
                <a:gd name="connsiteX27" fmla="*/ 382906 w 1527248"/>
                <a:gd name="connsiteY27" fmla="*/ 290666 h 711815"/>
                <a:gd name="connsiteX28" fmla="*/ 157481 w 1527248"/>
                <a:gd name="connsiteY28" fmla="*/ 90641 h 711815"/>
                <a:gd name="connsiteX29" fmla="*/ 1906 w 1527248"/>
                <a:gd name="connsiteY29" fmla="*/ 1741 h 71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7248" h="711815">
                  <a:moveTo>
                    <a:pt x="1906" y="1741"/>
                  </a:moveTo>
                  <a:cubicBezTo>
                    <a:pt x="19898" y="13912"/>
                    <a:pt x="209868" y="99637"/>
                    <a:pt x="265431" y="163666"/>
                  </a:cubicBezTo>
                  <a:cubicBezTo>
                    <a:pt x="320994" y="227695"/>
                    <a:pt x="324698" y="361574"/>
                    <a:pt x="335281" y="385916"/>
                  </a:cubicBezTo>
                  <a:cubicBezTo>
                    <a:pt x="345864" y="410258"/>
                    <a:pt x="328931" y="329295"/>
                    <a:pt x="328931" y="309716"/>
                  </a:cubicBezTo>
                  <a:cubicBezTo>
                    <a:pt x="328931" y="290137"/>
                    <a:pt x="327873" y="261562"/>
                    <a:pt x="335281" y="268441"/>
                  </a:cubicBezTo>
                  <a:cubicBezTo>
                    <a:pt x="342689" y="275320"/>
                    <a:pt x="336868" y="307599"/>
                    <a:pt x="373381" y="350991"/>
                  </a:cubicBezTo>
                  <a:cubicBezTo>
                    <a:pt x="409894" y="394383"/>
                    <a:pt x="534248" y="511329"/>
                    <a:pt x="554356" y="528791"/>
                  </a:cubicBezTo>
                  <a:cubicBezTo>
                    <a:pt x="574464" y="546253"/>
                    <a:pt x="454344" y="439891"/>
                    <a:pt x="494031" y="455766"/>
                  </a:cubicBezTo>
                  <a:cubicBezTo>
                    <a:pt x="533718" y="471641"/>
                    <a:pt x="750677" y="601287"/>
                    <a:pt x="792481" y="624041"/>
                  </a:cubicBezTo>
                  <a:cubicBezTo>
                    <a:pt x="834285" y="646795"/>
                    <a:pt x="689823" y="578533"/>
                    <a:pt x="744856" y="592291"/>
                  </a:cubicBezTo>
                  <a:cubicBezTo>
                    <a:pt x="799889" y="606049"/>
                    <a:pt x="1065002" y="690187"/>
                    <a:pt x="1122681" y="706591"/>
                  </a:cubicBezTo>
                  <a:cubicBezTo>
                    <a:pt x="1180360" y="722995"/>
                    <a:pt x="1063944" y="696008"/>
                    <a:pt x="1090931" y="690716"/>
                  </a:cubicBezTo>
                  <a:cubicBezTo>
                    <a:pt x="1117919" y="685424"/>
                    <a:pt x="1229044" y="698124"/>
                    <a:pt x="1284606" y="674841"/>
                  </a:cubicBezTo>
                  <a:cubicBezTo>
                    <a:pt x="1340169" y="651558"/>
                    <a:pt x="1407373" y="556837"/>
                    <a:pt x="1424306" y="551016"/>
                  </a:cubicBezTo>
                  <a:cubicBezTo>
                    <a:pt x="1441239" y="545195"/>
                    <a:pt x="1370860" y="651558"/>
                    <a:pt x="1386206" y="639916"/>
                  </a:cubicBezTo>
                  <a:cubicBezTo>
                    <a:pt x="1401552" y="628274"/>
                    <a:pt x="1516381" y="481166"/>
                    <a:pt x="1516381" y="481166"/>
                  </a:cubicBezTo>
                  <a:cubicBezTo>
                    <a:pt x="1535960" y="458941"/>
                    <a:pt x="1527493" y="475874"/>
                    <a:pt x="1503681" y="506566"/>
                  </a:cubicBezTo>
                  <a:cubicBezTo>
                    <a:pt x="1479869" y="537258"/>
                    <a:pt x="1389910" y="651558"/>
                    <a:pt x="1373506" y="665316"/>
                  </a:cubicBezTo>
                  <a:cubicBezTo>
                    <a:pt x="1357102" y="679074"/>
                    <a:pt x="1415839" y="589116"/>
                    <a:pt x="1405256" y="589116"/>
                  </a:cubicBezTo>
                  <a:cubicBezTo>
                    <a:pt x="1394673" y="589116"/>
                    <a:pt x="1348635" y="645208"/>
                    <a:pt x="1310006" y="665316"/>
                  </a:cubicBezTo>
                  <a:cubicBezTo>
                    <a:pt x="1271377" y="685424"/>
                    <a:pt x="1225339" y="708179"/>
                    <a:pt x="1173481" y="709766"/>
                  </a:cubicBezTo>
                  <a:cubicBezTo>
                    <a:pt x="1121623" y="711354"/>
                    <a:pt x="1075585" y="700770"/>
                    <a:pt x="998856" y="674841"/>
                  </a:cubicBezTo>
                  <a:cubicBezTo>
                    <a:pt x="922127" y="648912"/>
                    <a:pt x="741681" y="563716"/>
                    <a:pt x="713106" y="554191"/>
                  </a:cubicBezTo>
                  <a:cubicBezTo>
                    <a:pt x="684531" y="544666"/>
                    <a:pt x="881381" y="651558"/>
                    <a:pt x="827406" y="617691"/>
                  </a:cubicBezTo>
                  <a:cubicBezTo>
                    <a:pt x="773431" y="583824"/>
                    <a:pt x="456460" y="388562"/>
                    <a:pt x="389256" y="350991"/>
                  </a:cubicBezTo>
                  <a:cubicBezTo>
                    <a:pt x="322052" y="313420"/>
                    <a:pt x="423652" y="398616"/>
                    <a:pt x="424181" y="392266"/>
                  </a:cubicBezTo>
                  <a:cubicBezTo>
                    <a:pt x="424710" y="385916"/>
                    <a:pt x="399310" y="329824"/>
                    <a:pt x="392431" y="312891"/>
                  </a:cubicBezTo>
                  <a:cubicBezTo>
                    <a:pt x="385552" y="295958"/>
                    <a:pt x="422064" y="327708"/>
                    <a:pt x="382906" y="290666"/>
                  </a:cubicBezTo>
                  <a:cubicBezTo>
                    <a:pt x="343748" y="253624"/>
                    <a:pt x="217277" y="137737"/>
                    <a:pt x="157481" y="90641"/>
                  </a:cubicBezTo>
                  <a:cubicBezTo>
                    <a:pt x="97685" y="43545"/>
                    <a:pt x="-16086" y="-10430"/>
                    <a:pt x="1906" y="17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8C5F3B69-1726-E90C-1DA6-22B0758A74B0}"/>
                </a:ext>
              </a:extLst>
            </p:cNvPr>
            <p:cNvSpPr/>
            <p:nvPr/>
          </p:nvSpPr>
          <p:spPr>
            <a:xfrm>
              <a:off x="5063832" y="4371487"/>
              <a:ext cx="782095" cy="280056"/>
            </a:xfrm>
            <a:custGeom>
              <a:avLst/>
              <a:gdLst>
                <a:gd name="connsiteX0" fmla="*/ 293 w 782095"/>
                <a:gd name="connsiteY0" fmla="*/ 279888 h 280056"/>
                <a:gd name="connsiteX1" fmla="*/ 124118 w 782095"/>
                <a:gd name="connsiteY1" fmla="*/ 175113 h 280056"/>
                <a:gd name="connsiteX2" fmla="*/ 286043 w 782095"/>
                <a:gd name="connsiteY2" fmla="*/ 86213 h 280056"/>
                <a:gd name="connsiteX3" fmla="*/ 247943 w 782095"/>
                <a:gd name="connsiteY3" fmla="*/ 98913 h 280056"/>
                <a:gd name="connsiteX4" fmla="*/ 359068 w 782095"/>
                <a:gd name="connsiteY4" fmla="*/ 29063 h 280056"/>
                <a:gd name="connsiteX5" fmla="*/ 444793 w 782095"/>
                <a:gd name="connsiteY5" fmla="*/ 29063 h 280056"/>
                <a:gd name="connsiteX6" fmla="*/ 479718 w 782095"/>
                <a:gd name="connsiteY6" fmla="*/ 19538 h 280056"/>
                <a:gd name="connsiteX7" fmla="*/ 632118 w 782095"/>
                <a:gd name="connsiteY7" fmla="*/ 89388 h 280056"/>
                <a:gd name="connsiteX8" fmla="*/ 622593 w 782095"/>
                <a:gd name="connsiteY8" fmla="*/ 41763 h 280056"/>
                <a:gd name="connsiteX9" fmla="*/ 752768 w 782095"/>
                <a:gd name="connsiteY9" fmla="*/ 146538 h 280056"/>
                <a:gd name="connsiteX10" fmla="*/ 778168 w 782095"/>
                <a:gd name="connsiteY10" fmla="*/ 149713 h 280056"/>
                <a:gd name="connsiteX11" fmla="*/ 692443 w 782095"/>
                <a:gd name="connsiteY11" fmla="*/ 67163 h 280056"/>
                <a:gd name="connsiteX12" fmla="*/ 578143 w 782095"/>
                <a:gd name="connsiteY12" fmla="*/ 488 h 280056"/>
                <a:gd name="connsiteX13" fmla="*/ 622593 w 782095"/>
                <a:gd name="connsiteY13" fmla="*/ 102088 h 280056"/>
                <a:gd name="connsiteX14" fmla="*/ 527343 w 782095"/>
                <a:gd name="connsiteY14" fmla="*/ 19538 h 280056"/>
                <a:gd name="connsiteX15" fmla="*/ 305093 w 782095"/>
                <a:gd name="connsiteY15" fmla="*/ 29063 h 280056"/>
                <a:gd name="connsiteX16" fmla="*/ 346368 w 782095"/>
                <a:gd name="connsiteY16" fmla="*/ 19538 h 280056"/>
                <a:gd name="connsiteX17" fmla="*/ 149518 w 782095"/>
                <a:gd name="connsiteY17" fmla="*/ 133838 h 280056"/>
                <a:gd name="connsiteX18" fmla="*/ 203493 w 782095"/>
                <a:gd name="connsiteY18" fmla="*/ 92563 h 280056"/>
                <a:gd name="connsiteX19" fmla="*/ 159043 w 782095"/>
                <a:gd name="connsiteY19" fmla="*/ 149713 h 280056"/>
                <a:gd name="connsiteX20" fmla="*/ 293 w 782095"/>
                <a:gd name="connsiteY20" fmla="*/ 279888 h 28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95" h="280056">
                  <a:moveTo>
                    <a:pt x="293" y="279888"/>
                  </a:moveTo>
                  <a:cubicBezTo>
                    <a:pt x="-5528" y="284121"/>
                    <a:pt x="76493" y="207392"/>
                    <a:pt x="124118" y="175113"/>
                  </a:cubicBezTo>
                  <a:cubicBezTo>
                    <a:pt x="171743" y="142834"/>
                    <a:pt x="265406" y="98913"/>
                    <a:pt x="286043" y="86213"/>
                  </a:cubicBezTo>
                  <a:cubicBezTo>
                    <a:pt x="306680" y="73513"/>
                    <a:pt x="235772" y="108438"/>
                    <a:pt x="247943" y="98913"/>
                  </a:cubicBezTo>
                  <a:cubicBezTo>
                    <a:pt x="260114" y="89388"/>
                    <a:pt x="326260" y="40705"/>
                    <a:pt x="359068" y="29063"/>
                  </a:cubicBezTo>
                  <a:cubicBezTo>
                    <a:pt x="391876" y="17421"/>
                    <a:pt x="424685" y="30650"/>
                    <a:pt x="444793" y="29063"/>
                  </a:cubicBezTo>
                  <a:cubicBezTo>
                    <a:pt x="464901" y="27475"/>
                    <a:pt x="448497" y="9484"/>
                    <a:pt x="479718" y="19538"/>
                  </a:cubicBezTo>
                  <a:cubicBezTo>
                    <a:pt x="510939" y="29592"/>
                    <a:pt x="608306" y="85684"/>
                    <a:pt x="632118" y="89388"/>
                  </a:cubicBezTo>
                  <a:cubicBezTo>
                    <a:pt x="655931" y="93092"/>
                    <a:pt x="602485" y="32238"/>
                    <a:pt x="622593" y="41763"/>
                  </a:cubicBezTo>
                  <a:cubicBezTo>
                    <a:pt x="642701" y="51288"/>
                    <a:pt x="726839" y="128546"/>
                    <a:pt x="752768" y="146538"/>
                  </a:cubicBezTo>
                  <a:cubicBezTo>
                    <a:pt x="778697" y="164530"/>
                    <a:pt x="788222" y="162942"/>
                    <a:pt x="778168" y="149713"/>
                  </a:cubicBezTo>
                  <a:cubicBezTo>
                    <a:pt x="768114" y="136484"/>
                    <a:pt x="725780" y="92034"/>
                    <a:pt x="692443" y="67163"/>
                  </a:cubicBezTo>
                  <a:cubicBezTo>
                    <a:pt x="659106" y="42292"/>
                    <a:pt x="589785" y="-5333"/>
                    <a:pt x="578143" y="488"/>
                  </a:cubicBezTo>
                  <a:cubicBezTo>
                    <a:pt x="566501" y="6309"/>
                    <a:pt x="631060" y="98913"/>
                    <a:pt x="622593" y="102088"/>
                  </a:cubicBezTo>
                  <a:cubicBezTo>
                    <a:pt x="614126" y="105263"/>
                    <a:pt x="580260" y="31709"/>
                    <a:pt x="527343" y="19538"/>
                  </a:cubicBezTo>
                  <a:cubicBezTo>
                    <a:pt x="474426" y="7367"/>
                    <a:pt x="335255" y="29063"/>
                    <a:pt x="305093" y="29063"/>
                  </a:cubicBezTo>
                  <a:cubicBezTo>
                    <a:pt x="274931" y="29063"/>
                    <a:pt x="372297" y="2076"/>
                    <a:pt x="346368" y="19538"/>
                  </a:cubicBezTo>
                  <a:cubicBezTo>
                    <a:pt x="320439" y="37000"/>
                    <a:pt x="173331" y="121667"/>
                    <a:pt x="149518" y="133838"/>
                  </a:cubicBezTo>
                  <a:cubicBezTo>
                    <a:pt x="125706" y="146009"/>
                    <a:pt x="201906" y="89917"/>
                    <a:pt x="203493" y="92563"/>
                  </a:cubicBezTo>
                  <a:cubicBezTo>
                    <a:pt x="205081" y="95209"/>
                    <a:pt x="191851" y="119551"/>
                    <a:pt x="159043" y="149713"/>
                  </a:cubicBezTo>
                  <a:cubicBezTo>
                    <a:pt x="126235" y="179875"/>
                    <a:pt x="6114" y="275655"/>
                    <a:pt x="293" y="279888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BF50EF54-A33D-E05A-782C-E119626E5D76}"/>
                </a:ext>
              </a:extLst>
            </p:cNvPr>
            <p:cNvSpPr/>
            <p:nvPr/>
          </p:nvSpPr>
          <p:spPr>
            <a:xfrm>
              <a:off x="5426801" y="2193156"/>
              <a:ext cx="299573" cy="1444078"/>
            </a:xfrm>
            <a:custGeom>
              <a:avLst/>
              <a:gdLst>
                <a:gd name="connsiteX0" fmla="*/ 40 w 299573"/>
                <a:gd name="connsiteY0" fmla="*/ 3 h 1444078"/>
                <a:gd name="connsiteX1" fmla="*/ 38578 w 299573"/>
                <a:gd name="connsiteY1" fmla="*/ 392389 h 1444078"/>
                <a:gd name="connsiteX2" fmla="*/ 143682 w 299573"/>
                <a:gd name="connsiteY2" fmla="*/ 886375 h 1444078"/>
                <a:gd name="connsiteX3" fmla="*/ 126165 w 299573"/>
                <a:gd name="connsiteY3" fmla="*/ 816306 h 1444078"/>
                <a:gd name="connsiteX4" fmla="*/ 196233 w 299573"/>
                <a:gd name="connsiteY4" fmla="*/ 1170154 h 1444078"/>
                <a:gd name="connsiteX5" fmla="*/ 297833 w 299573"/>
                <a:gd name="connsiteY5" fmla="*/ 1436416 h 1444078"/>
                <a:gd name="connsiteX6" fmla="*/ 255792 w 299573"/>
                <a:gd name="connsiteY6" fmla="*/ 1355837 h 1444078"/>
                <a:gd name="connsiteX7" fmla="*/ 196233 w 299573"/>
                <a:gd name="connsiteY7" fmla="*/ 1187672 h 1444078"/>
                <a:gd name="connsiteX8" fmla="*/ 98137 w 299573"/>
                <a:gd name="connsiteY8" fmla="*/ 763754 h 1444078"/>
                <a:gd name="connsiteX9" fmla="*/ 126165 w 299573"/>
                <a:gd name="connsiteY9" fmla="*/ 865354 h 1444078"/>
                <a:gd name="connsiteX10" fmla="*/ 70109 w 299573"/>
                <a:gd name="connsiteY10" fmla="*/ 655147 h 1444078"/>
                <a:gd name="connsiteX11" fmla="*/ 56096 w 299573"/>
                <a:gd name="connsiteY11" fmla="*/ 511506 h 1444078"/>
                <a:gd name="connsiteX12" fmla="*/ 63102 w 299573"/>
                <a:gd name="connsiteY12" fmla="*/ 599092 h 1444078"/>
                <a:gd name="connsiteX13" fmla="*/ 31571 w 299573"/>
                <a:gd name="connsiteY13" fmla="*/ 385382 h 1444078"/>
                <a:gd name="connsiteX14" fmla="*/ 40 w 299573"/>
                <a:gd name="connsiteY14" fmla="*/ 3 h 144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573" h="1444078">
                  <a:moveTo>
                    <a:pt x="40" y="3"/>
                  </a:moveTo>
                  <a:cubicBezTo>
                    <a:pt x="1208" y="1171"/>
                    <a:pt x="14638" y="244660"/>
                    <a:pt x="38578" y="392389"/>
                  </a:cubicBezTo>
                  <a:cubicBezTo>
                    <a:pt x="62518" y="540118"/>
                    <a:pt x="129084" y="815722"/>
                    <a:pt x="143682" y="886375"/>
                  </a:cubicBezTo>
                  <a:cubicBezTo>
                    <a:pt x="158280" y="957028"/>
                    <a:pt x="117406" y="769009"/>
                    <a:pt x="126165" y="816306"/>
                  </a:cubicBezTo>
                  <a:cubicBezTo>
                    <a:pt x="134924" y="863603"/>
                    <a:pt x="167622" y="1066802"/>
                    <a:pt x="196233" y="1170154"/>
                  </a:cubicBezTo>
                  <a:cubicBezTo>
                    <a:pt x="224844" y="1273506"/>
                    <a:pt x="287907" y="1405469"/>
                    <a:pt x="297833" y="1436416"/>
                  </a:cubicBezTo>
                  <a:cubicBezTo>
                    <a:pt x="307759" y="1467363"/>
                    <a:pt x="272725" y="1397294"/>
                    <a:pt x="255792" y="1355837"/>
                  </a:cubicBezTo>
                  <a:cubicBezTo>
                    <a:pt x="238859" y="1314380"/>
                    <a:pt x="222509" y="1286353"/>
                    <a:pt x="196233" y="1187672"/>
                  </a:cubicBezTo>
                  <a:cubicBezTo>
                    <a:pt x="169957" y="1088992"/>
                    <a:pt x="109815" y="817474"/>
                    <a:pt x="98137" y="763754"/>
                  </a:cubicBezTo>
                  <a:cubicBezTo>
                    <a:pt x="86459" y="710034"/>
                    <a:pt x="130836" y="883455"/>
                    <a:pt x="126165" y="865354"/>
                  </a:cubicBezTo>
                  <a:cubicBezTo>
                    <a:pt x="121494" y="847253"/>
                    <a:pt x="81787" y="714122"/>
                    <a:pt x="70109" y="655147"/>
                  </a:cubicBezTo>
                  <a:cubicBezTo>
                    <a:pt x="58431" y="596172"/>
                    <a:pt x="57264" y="520848"/>
                    <a:pt x="56096" y="511506"/>
                  </a:cubicBezTo>
                  <a:cubicBezTo>
                    <a:pt x="54928" y="502164"/>
                    <a:pt x="67190" y="620113"/>
                    <a:pt x="63102" y="599092"/>
                  </a:cubicBezTo>
                  <a:cubicBezTo>
                    <a:pt x="59014" y="578071"/>
                    <a:pt x="39746" y="481727"/>
                    <a:pt x="31571" y="385382"/>
                  </a:cubicBezTo>
                  <a:cubicBezTo>
                    <a:pt x="23396" y="289037"/>
                    <a:pt x="-1128" y="-1165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DA594E44-06D6-BED8-40B2-580775C5ECF0}"/>
                </a:ext>
              </a:extLst>
            </p:cNvPr>
            <p:cNvSpPr/>
            <p:nvPr/>
          </p:nvSpPr>
          <p:spPr>
            <a:xfrm>
              <a:off x="5106528" y="2959875"/>
              <a:ext cx="548698" cy="497028"/>
            </a:xfrm>
            <a:custGeom>
              <a:avLst/>
              <a:gdLst>
                <a:gd name="connsiteX0" fmla="*/ 1500 w 548698"/>
                <a:gd name="connsiteY0" fmla="*/ 539 h 497028"/>
                <a:gd name="connsiteX1" fmla="*/ 428920 w 548698"/>
                <a:gd name="connsiteY1" fmla="*/ 158194 h 497028"/>
                <a:gd name="connsiteX2" fmla="*/ 418410 w 548698"/>
                <a:gd name="connsiteY2" fmla="*/ 189725 h 497028"/>
                <a:gd name="connsiteX3" fmla="*/ 453444 w 548698"/>
                <a:gd name="connsiteY3" fmla="*/ 263297 h 497028"/>
                <a:gd name="connsiteX4" fmla="*/ 548038 w 548698"/>
                <a:gd name="connsiteY4" fmla="*/ 494525 h 497028"/>
                <a:gd name="connsiteX5" fmla="*/ 491982 w 548698"/>
                <a:gd name="connsiteY5" fmla="*/ 375408 h 497028"/>
                <a:gd name="connsiteX6" fmla="*/ 425417 w 548698"/>
                <a:gd name="connsiteY6" fmla="*/ 210746 h 497028"/>
                <a:gd name="connsiteX7" fmla="*/ 421913 w 548698"/>
                <a:gd name="connsiteY7" fmla="*/ 165201 h 497028"/>
                <a:gd name="connsiteX8" fmla="*/ 201196 w 548698"/>
                <a:gd name="connsiteY8" fmla="*/ 42580 h 497028"/>
                <a:gd name="connsiteX9" fmla="*/ 432424 w 548698"/>
                <a:gd name="connsiteY9" fmla="*/ 182718 h 497028"/>
                <a:gd name="connsiteX10" fmla="*/ 292286 w 548698"/>
                <a:gd name="connsiteY10" fmla="*/ 109146 h 497028"/>
                <a:gd name="connsiteX11" fmla="*/ 1500 w 548698"/>
                <a:gd name="connsiteY11" fmla="*/ 539 h 49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98" h="497028">
                  <a:moveTo>
                    <a:pt x="1500" y="539"/>
                  </a:moveTo>
                  <a:cubicBezTo>
                    <a:pt x="24272" y="8714"/>
                    <a:pt x="359435" y="126663"/>
                    <a:pt x="428920" y="158194"/>
                  </a:cubicBezTo>
                  <a:cubicBezTo>
                    <a:pt x="498405" y="189725"/>
                    <a:pt x="414323" y="172208"/>
                    <a:pt x="418410" y="189725"/>
                  </a:cubicBezTo>
                  <a:cubicBezTo>
                    <a:pt x="422497" y="207242"/>
                    <a:pt x="431839" y="212497"/>
                    <a:pt x="453444" y="263297"/>
                  </a:cubicBezTo>
                  <a:cubicBezTo>
                    <a:pt x="475049" y="314097"/>
                    <a:pt x="541615" y="475840"/>
                    <a:pt x="548038" y="494525"/>
                  </a:cubicBezTo>
                  <a:cubicBezTo>
                    <a:pt x="554461" y="513210"/>
                    <a:pt x="512419" y="422705"/>
                    <a:pt x="491982" y="375408"/>
                  </a:cubicBezTo>
                  <a:cubicBezTo>
                    <a:pt x="471545" y="328112"/>
                    <a:pt x="437095" y="245780"/>
                    <a:pt x="425417" y="210746"/>
                  </a:cubicBezTo>
                  <a:cubicBezTo>
                    <a:pt x="413739" y="175712"/>
                    <a:pt x="459283" y="193229"/>
                    <a:pt x="421913" y="165201"/>
                  </a:cubicBezTo>
                  <a:cubicBezTo>
                    <a:pt x="384543" y="137173"/>
                    <a:pt x="199444" y="39661"/>
                    <a:pt x="201196" y="42580"/>
                  </a:cubicBezTo>
                  <a:cubicBezTo>
                    <a:pt x="202948" y="45499"/>
                    <a:pt x="417242" y="171624"/>
                    <a:pt x="432424" y="182718"/>
                  </a:cubicBezTo>
                  <a:cubicBezTo>
                    <a:pt x="447606" y="193812"/>
                    <a:pt x="362939" y="138925"/>
                    <a:pt x="292286" y="109146"/>
                  </a:cubicBezTo>
                  <a:cubicBezTo>
                    <a:pt x="221633" y="79367"/>
                    <a:pt x="-21272" y="-7636"/>
                    <a:pt x="1500" y="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0D853B99-D1C1-9965-577B-F9754D7583D2}"/>
                </a:ext>
              </a:extLst>
            </p:cNvPr>
            <p:cNvSpPr/>
            <p:nvPr/>
          </p:nvSpPr>
          <p:spPr>
            <a:xfrm>
              <a:off x="7331069" y="3101446"/>
              <a:ext cx="221738" cy="1454402"/>
            </a:xfrm>
            <a:custGeom>
              <a:avLst/>
              <a:gdLst>
                <a:gd name="connsiteX0" fmla="*/ 6 w 221738"/>
                <a:gd name="connsiteY0" fmla="*/ 529 h 1454402"/>
                <a:gd name="connsiteX1" fmla="*/ 174631 w 221738"/>
                <a:gd name="connsiteY1" fmla="*/ 781579 h 1454402"/>
                <a:gd name="connsiteX2" fmla="*/ 161931 w 221738"/>
                <a:gd name="connsiteY2" fmla="*/ 692679 h 1454402"/>
                <a:gd name="connsiteX3" fmla="*/ 85731 w 221738"/>
                <a:gd name="connsiteY3" fmla="*/ 384704 h 1454402"/>
                <a:gd name="connsiteX4" fmla="*/ 104781 w 221738"/>
                <a:gd name="connsiteY4" fmla="*/ 533929 h 1454402"/>
                <a:gd name="connsiteX5" fmla="*/ 180981 w 221738"/>
                <a:gd name="connsiteY5" fmla="*/ 768879 h 1454402"/>
                <a:gd name="connsiteX6" fmla="*/ 180981 w 221738"/>
                <a:gd name="connsiteY6" fmla="*/ 895879 h 1454402"/>
                <a:gd name="connsiteX7" fmla="*/ 44456 w 221738"/>
                <a:gd name="connsiteY7" fmla="*/ 1413404 h 1454402"/>
                <a:gd name="connsiteX8" fmla="*/ 47631 w 221738"/>
                <a:gd name="connsiteY8" fmla="*/ 1394354 h 1454402"/>
                <a:gd name="connsiteX9" fmla="*/ 107956 w 221738"/>
                <a:gd name="connsiteY9" fmla="*/ 1175279 h 1454402"/>
                <a:gd name="connsiteX10" fmla="*/ 219081 w 221738"/>
                <a:gd name="connsiteY10" fmla="*/ 841904 h 1454402"/>
                <a:gd name="connsiteX11" fmla="*/ 187331 w 221738"/>
                <a:gd name="connsiteY11" fmla="*/ 892704 h 1454402"/>
                <a:gd name="connsiteX12" fmla="*/ 190506 w 221738"/>
                <a:gd name="connsiteY12" fmla="*/ 759354 h 1454402"/>
                <a:gd name="connsiteX13" fmla="*/ 168281 w 221738"/>
                <a:gd name="connsiteY13" fmla="*/ 660929 h 1454402"/>
                <a:gd name="connsiteX14" fmla="*/ 6 w 221738"/>
                <a:gd name="connsiteY14" fmla="*/ 529 h 14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738" h="1454402">
                  <a:moveTo>
                    <a:pt x="6" y="529"/>
                  </a:moveTo>
                  <a:cubicBezTo>
                    <a:pt x="1064" y="20637"/>
                    <a:pt x="147644" y="666221"/>
                    <a:pt x="174631" y="781579"/>
                  </a:cubicBezTo>
                  <a:cubicBezTo>
                    <a:pt x="201619" y="896937"/>
                    <a:pt x="176748" y="758825"/>
                    <a:pt x="161931" y="692679"/>
                  </a:cubicBezTo>
                  <a:cubicBezTo>
                    <a:pt x="147114" y="626533"/>
                    <a:pt x="95256" y="411162"/>
                    <a:pt x="85731" y="384704"/>
                  </a:cubicBezTo>
                  <a:cubicBezTo>
                    <a:pt x="76206" y="358246"/>
                    <a:pt x="88906" y="469900"/>
                    <a:pt x="104781" y="533929"/>
                  </a:cubicBezTo>
                  <a:cubicBezTo>
                    <a:pt x="120656" y="597958"/>
                    <a:pt x="168281" y="708554"/>
                    <a:pt x="180981" y="768879"/>
                  </a:cubicBezTo>
                  <a:cubicBezTo>
                    <a:pt x="193681" y="829204"/>
                    <a:pt x="203735" y="788458"/>
                    <a:pt x="180981" y="895879"/>
                  </a:cubicBezTo>
                  <a:cubicBezTo>
                    <a:pt x="158227" y="1003300"/>
                    <a:pt x="66681" y="1330325"/>
                    <a:pt x="44456" y="1413404"/>
                  </a:cubicBezTo>
                  <a:cubicBezTo>
                    <a:pt x="22231" y="1496483"/>
                    <a:pt x="37048" y="1434042"/>
                    <a:pt x="47631" y="1394354"/>
                  </a:cubicBezTo>
                  <a:cubicBezTo>
                    <a:pt x="58214" y="1354667"/>
                    <a:pt x="79381" y="1267354"/>
                    <a:pt x="107956" y="1175279"/>
                  </a:cubicBezTo>
                  <a:cubicBezTo>
                    <a:pt x="136531" y="1083204"/>
                    <a:pt x="205852" y="889000"/>
                    <a:pt x="219081" y="841904"/>
                  </a:cubicBezTo>
                  <a:cubicBezTo>
                    <a:pt x="232310" y="794808"/>
                    <a:pt x="192093" y="906462"/>
                    <a:pt x="187331" y="892704"/>
                  </a:cubicBezTo>
                  <a:cubicBezTo>
                    <a:pt x="182569" y="878946"/>
                    <a:pt x="193681" y="797983"/>
                    <a:pt x="190506" y="759354"/>
                  </a:cubicBezTo>
                  <a:cubicBezTo>
                    <a:pt x="187331" y="720725"/>
                    <a:pt x="198444" y="783167"/>
                    <a:pt x="168281" y="660929"/>
                  </a:cubicBezTo>
                  <a:cubicBezTo>
                    <a:pt x="138119" y="538692"/>
                    <a:pt x="-1052" y="-19579"/>
                    <a:pt x="6" y="5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E94186C8-44ED-1E02-44A3-F94DCB9FF5BB}"/>
                </a:ext>
              </a:extLst>
            </p:cNvPr>
            <p:cNvSpPr/>
            <p:nvPr/>
          </p:nvSpPr>
          <p:spPr>
            <a:xfrm>
              <a:off x="7263727" y="4249421"/>
              <a:ext cx="290028" cy="1141090"/>
            </a:xfrm>
            <a:custGeom>
              <a:avLst/>
              <a:gdLst>
                <a:gd name="connsiteX0" fmla="*/ 289598 w 290028"/>
                <a:gd name="connsiteY0" fmla="*/ 1904 h 1141090"/>
                <a:gd name="connsiteX1" fmla="*/ 111798 w 290028"/>
                <a:gd name="connsiteY1" fmla="*/ 395604 h 1141090"/>
                <a:gd name="connsiteX2" fmla="*/ 60998 w 290028"/>
                <a:gd name="connsiteY2" fmla="*/ 741679 h 1141090"/>
                <a:gd name="connsiteX3" fmla="*/ 76873 w 290028"/>
                <a:gd name="connsiteY3" fmla="*/ 643254 h 1141090"/>
                <a:gd name="connsiteX4" fmla="*/ 10198 w 290028"/>
                <a:gd name="connsiteY4" fmla="*/ 1116329 h 1141090"/>
                <a:gd name="connsiteX5" fmla="*/ 10198 w 290028"/>
                <a:gd name="connsiteY5" fmla="*/ 989329 h 1141090"/>
                <a:gd name="connsiteX6" fmla="*/ 105448 w 290028"/>
                <a:gd name="connsiteY6" fmla="*/ 268604 h 1141090"/>
                <a:gd name="connsiteX7" fmla="*/ 80048 w 290028"/>
                <a:gd name="connsiteY7" fmla="*/ 557529 h 1141090"/>
                <a:gd name="connsiteX8" fmla="*/ 95923 w 290028"/>
                <a:gd name="connsiteY8" fmla="*/ 440054 h 1141090"/>
                <a:gd name="connsiteX9" fmla="*/ 175298 w 290028"/>
                <a:gd name="connsiteY9" fmla="*/ 214629 h 1141090"/>
                <a:gd name="connsiteX10" fmla="*/ 162598 w 290028"/>
                <a:gd name="connsiteY10" fmla="*/ 243204 h 1141090"/>
                <a:gd name="connsiteX11" fmla="*/ 289598 w 290028"/>
                <a:gd name="connsiteY11" fmla="*/ 1904 h 11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028" h="1141090">
                  <a:moveTo>
                    <a:pt x="289598" y="1904"/>
                  </a:moveTo>
                  <a:cubicBezTo>
                    <a:pt x="281131" y="27304"/>
                    <a:pt x="149898" y="272308"/>
                    <a:pt x="111798" y="395604"/>
                  </a:cubicBezTo>
                  <a:cubicBezTo>
                    <a:pt x="73698" y="518900"/>
                    <a:pt x="66819" y="700404"/>
                    <a:pt x="60998" y="741679"/>
                  </a:cubicBezTo>
                  <a:cubicBezTo>
                    <a:pt x="55177" y="782954"/>
                    <a:pt x="85340" y="580812"/>
                    <a:pt x="76873" y="643254"/>
                  </a:cubicBezTo>
                  <a:cubicBezTo>
                    <a:pt x="68406" y="705696"/>
                    <a:pt x="21311" y="1058650"/>
                    <a:pt x="10198" y="1116329"/>
                  </a:cubicBezTo>
                  <a:cubicBezTo>
                    <a:pt x="-915" y="1174008"/>
                    <a:pt x="-5677" y="1130616"/>
                    <a:pt x="10198" y="989329"/>
                  </a:cubicBezTo>
                  <a:cubicBezTo>
                    <a:pt x="26073" y="848042"/>
                    <a:pt x="93806" y="340571"/>
                    <a:pt x="105448" y="268604"/>
                  </a:cubicBezTo>
                  <a:cubicBezTo>
                    <a:pt x="117090" y="196637"/>
                    <a:pt x="81635" y="528954"/>
                    <a:pt x="80048" y="557529"/>
                  </a:cubicBezTo>
                  <a:cubicBezTo>
                    <a:pt x="78460" y="586104"/>
                    <a:pt x="80048" y="497204"/>
                    <a:pt x="95923" y="440054"/>
                  </a:cubicBezTo>
                  <a:cubicBezTo>
                    <a:pt x="111798" y="382904"/>
                    <a:pt x="164185" y="247437"/>
                    <a:pt x="175298" y="214629"/>
                  </a:cubicBezTo>
                  <a:cubicBezTo>
                    <a:pt x="186410" y="181821"/>
                    <a:pt x="146194" y="273366"/>
                    <a:pt x="162598" y="243204"/>
                  </a:cubicBezTo>
                  <a:cubicBezTo>
                    <a:pt x="179002" y="213042"/>
                    <a:pt x="298065" y="-23496"/>
                    <a:pt x="289598" y="19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6EA6782E-0A7F-F041-A207-51B2886281CA}"/>
                </a:ext>
              </a:extLst>
            </p:cNvPr>
            <p:cNvSpPr/>
            <p:nvPr/>
          </p:nvSpPr>
          <p:spPr>
            <a:xfrm>
              <a:off x="3089780" y="2122935"/>
              <a:ext cx="967197" cy="908958"/>
            </a:xfrm>
            <a:custGeom>
              <a:avLst/>
              <a:gdLst>
                <a:gd name="connsiteX0" fmla="*/ 961520 w 967197"/>
                <a:gd name="connsiteY0" fmla="*/ 4315 h 908958"/>
                <a:gd name="connsiteX1" fmla="*/ 275720 w 967197"/>
                <a:gd name="connsiteY1" fmla="*/ 432940 h 908958"/>
                <a:gd name="connsiteX2" fmla="*/ 523370 w 967197"/>
                <a:gd name="connsiteY2" fmla="*/ 293240 h 908958"/>
                <a:gd name="connsiteX3" fmla="*/ 780545 w 967197"/>
                <a:gd name="connsiteY3" fmla="*/ 191640 h 908958"/>
                <a:gd name="connsiteX4" fmla="*/ 637670 w 967197"/>
                <a:gd name="connsiteY4" fmla="*/ 258315 h 908958"/>
                <a:gd name="connsiteX5" fmla="*/ 139195 w 967197"/>
                <a:gd name="connsiteY5" fmla="*/ 525015 h 908958"/>
                <a:gd name="connsiteX6" fmla="*/ 297945 w 967197"/>
                <a:gd name="connsiteY6" fmla="*/ 464690 h 908958"/>
                <a:gd name="connsiteX7" fmla="*/ 5845 w 967197"/>
                <a:gd name="connsiteY7" fmla="*/ 899665 h 908958"/>
                <a:gd name="connsiteX8" fmla="*/ 120145 w 967197"/>
                <a:gd name="connsiteY8" fmla="*/ 734565 h 908958"/>
                <a:gd name="connsiteX9" fmla="*/ 329695 w 967197"/>
                <a:gd name="connsiteY9" fmla="*/ 410715 h 908958"/>
                <a:gd name="connsiteX10" fmla="*/ 644020 w 967197"/>
                <a:gd name="connsiteY10" fmla="*/ 213865 h 908958"/>
                <a:gd name="connsiteX11" fmla="*/ 605920 w 967197"/>
                <a:gd name="connsiteY11" fmla="*/ 210690 h 908958"/>
                <a:gd name="connsiteX12" fmla="*/ 961520 w 967197"/>
                <a:gd name="connsiteY12" fmla="*/ 4315 h 90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197" h="908958">
                  <a:moveTo>
                    <a:pt x="961520" y="4315"/>
                  </a:moveTo>
                  <a:cubicBezTo>
                    <a:pt x="906487" y="41357"/>
                    <a:pt x="348745" y="384786"/>
                    <a:pt x="275720" y="432940"/>
                  </a:cubicBezTo>
                  <a:cubicBezTo>
                    <a:pt x="202695" y="481094"/>
                    <a:pt x="439233" y="333457"/>
                    <a:pt x="523370" y="293240"/>
                  </a:cubicBezTo>
                  <a:cubicBezTo>
                    <a:pt x="607507" y="253023"/>
                    <a:pt x="761495" y="197461"/>
                    <a:pt x="780545" y="191640"/>
                  </a:cubicBezTo>
                  <a:cubicBezTo>
                    <a:pt x="799595" y="185819"/>
                    <a:pt x="744562" y="202753"/>
                    <a:pt x="637670" y="258315"/>
                  </a:cubicBezTo>
                  <a:cubicBezTo>
                    <a:pt x="530778" y="313878"/>
                    <a:pt x="195816" y="490619"/>
                    <a:pt x="139195" y="525015"/>
                  </a:cubicBezTo>
                  <a:cubicBezTo>
                    <a:pt x="82574" y="559411"/>
                    <a:pt x="320170" y="402248"/>
                    <a:pt x="297945" y="464690"/>
                  </a:cubicBezTo>
                  <a:cubicBezTo>
                    <a:pt x="275720" y="527132"/>
                    <a:pt x="35478" y="854686"/>
                    <a:pt x="5845" y="899665"/>
                  </a:cubicBezTo>
                  <a:cubicBezTo>
                    <a:pt x="-23788" y="944644"/>
                    <a:pt x="66170" y="816057"/>
                    <a:pt x="120145" y="734565"/>
                  </a:cubicBezTo>
                  <a:cubicBezTo>
                    <a:pt x="174120" y="653073"/>
                    <a:pt x="242383" y="497498"/>
                    <a:pt x="329695" y="410715"/>
                  </a:cubicBezTo>
                  <a:cubicBezTo>
                    <a:pt x="417007" y="323932"/>
                    <a:pt x="597982" y="247203"/>
                    <a:pt x="644020" y="213865"/>
                  </a:cubicBezTo>
                  <a:cubicBezTo>
                    <a:pt x="690057" y="180528"/>
                    <a:pt x="557237" y="241382"/>
                    <a:pt x="605920" y="210690"/>
                  </a:cubicBezTo>
                  <a:cubicBezTo>
                    <a:pt x="654603" y="179998"/>
                    <a:pt x="1016553" y="-32727"/>
                    <a:pt x="961520" y="4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EF12180B-1AB2-4763-C3C4-E78FDCF0D406}"/>
                </a:ext>
              </a:extLst>
            </p:cNvPr>
            <p:cNvSpPr/>
            <p:nvPr/>
          </p:nvSpPr>
          <p:spPr>
            <a:xfrm>
              <a:off x="3308141" y="2272460"/>
              <a:ext cx="1062508" cy="1116483"/>
            </a:xfrm>
            <a:custGeom>
              <a:avLst/>
              <a:gdLst>
                <a:gd name="connsiteX0" fmla="*/ 1060659 w 1062508"/>
                <a:gd name="connsiteY0" fmla="*/ 840 h 1116483"/>
                <a:gd name="connsiteX1" fmla="*/ 619334 w 1062508"/>
                <a:gd name="connsiteY1" fmla="*/ 277065 h 1116483"/>
                <a:gd name="connsiteX2" fmla="*/ 266909 w 1062508"/>
                <a:gd name="connsiteY2" fmla="*/ 677115 h 1116483"/>
                <a:gd name="connsiteX3" fmla="*/ 327234 w 1062508"/>
                <a:gd name="connsiteY3" fmla="*/ 629490 h 1116483"/>
                <a:gd name="connsiteX4" fmla="*/ 124034 w 1062508"/>
                <a:gd name="connsiteY4" fmla="*/ 858090 h 1116483"/>
                <a:gd name="connsiteX5" fmla="*/ 209 w 1062508"/>
                <a:gd name="connsiteY5" fmla="*/ 1115265 h 1116483"/>
                <a:gd name="connsiteX6" fmla="*/ 108159 w 1062508"/>
                <a:gd name="connsiteY6" fmla="*/ 927940 h 1116483"/>
                <a:gd name="connsiteX7" fmla="*/ 533609 w 1062508"/>
                <a:gd name="connsiteY7" fmla="*/ 356440 h 1116483"/>
                <a:gd name="connsiteX8" fmla="*/ 622509 w 1062508"/>
                <a:gd name="connsiteY8" fmla="*/ 267540 h 1116483"/>
                <a:gd name="connsiteX9" fmla="*/ 793959 w 1062508"/>
                <a:gd name="connsiteY9" fmla="*/ 118315 h 1116483"/>
                <a:gd name="connsiteX10" fmla="*/ 701884 w 1062508"/>
                <a:gd name="connsiteY10" fmla="*/ 181815 h 1116483"/>
                <a:gd name="connsiteX11" fmla="*/ 949534 w 1062508"/>
                <a:gd name="connsiteY11" fmla="*/ 96090 h 1116483"/>
                <a:gd name="connsiteX12" fmla="*/ 784434 w 1062508"/>
                <a:gd name="connsiteY12" fmla="*/ 188165 h 1116483"/>
                <a:gd name="connsiteX13" fmla="*/ 1060659 w 1062508"/>
                <a:gd name="connsiteY13" fmla="*/ 840 h 111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508" h="1116483">
                  <a:moveTo>
                    <a:pt x="1060659" y="840"/>
                  </a:moveTo>
                  <a:cubicBezTo>
                    <a:pt x="1033142" y="15657"/>
                    <a:pt x="751626" y="164353"/>
                    <a:pt x="619334" y="277065"/>
                  </a:cubicBezTo>
                  <a:cubicBezTo>
                    <a:pt x="487042" y="389777"/>
                    <a:pt x="315592" y="618377"/>
                    <a:pt x="266909" y="677115"/>
                  </a:cubicBezTo>
                  <a:cubicBezTo>
                    <a:pt x="218226" y="735853"/>
                    <a:pt x="351046" y="599328"/>
                    <a:pt x="327234" y="629490"/>
                  </a:cubicBezTo>
                  <a:cubicBezTo>
                    <a:pt x="303422" y="659652"/>
                    <a:pt x="178538" y="777128"/>
                    <a:pt x="124034" y="858090"/>
                  </a:cubicBezTo>
                  <a:cubicBezTo>
                    <a:pt x="69530" y="939052"/>
                    <a:pt x="2855" y="1103623"/>
                    <a:pt x="209" y="1115265"/>
                  </a:cubicBezTo>
                  <a:cubicBezTo>
                    <a:pt x="-2437" y="1126907"/>
                    <a:pt x="19259" y="1054411"/>
                    <a:pt x="108159" y="927940"/>
                  </a:cubicBezTo>
                  <a:cubicBezTo>
                    <a:pt x="197059" y="801469"/>
                    <a:pt x="447884" y="466507"/>
                    <a:pt x="533609" y="356440"/>
                  </a:cubicBezTo>
                  <a:cubicBezTo>
                    <a:pt x="619334" y="246373"/>
                    <a:pt x="579117" y="307228"/>
                    <a:pt x="622509" y="267540"/>
                  </a:cubicBezTo>
                  <a:cubicBezTo>
                    <a:pt x="665901" y="227853"/>
                    <a:pt x="780730" y="132603"/>
                    <a:pt x="793959" y="118315"/>
                  </a:cubicBezTo>
                  <a:cubicBezTo>
                    <a:pt x="807188" y="104028"/>
                    <a:pt x="675955" y="185519"/>
                    <a:pt x="701884" y="181815"/>
                  </a:cubicBezTo>
                  <a:cubicBezTo>
                    <a:pt x="727813" y="178111"/>
                    <a:pt x="935776" y="95032"/>
                    <a:pt x="949534" y="96090"/>
                  </a:cubicBezTo>
                  <a:cubicBezTo>
                    <a:pt x="963292" y="97148"/>
                    <a:pt x="769088" y="204569"/>
                    <a:pt x="784434" y="188165"/>
                  </a:cubicBezTo>
                  <a:cubicBezTo>
                    <a:pt x="799780" y="171761"/>
                    <a:pt x="1088176" y="-13977"/>
                    <a:pt x="1060659" y="8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5AEDE0D9-361D-0091-9932-226B01C24EEF}"/>
                </a:ext>
              </a:extLst>
            </p:cNvPr>
            <p:cNvSpPr/>
            <p:nvPr/>
          </p:nvSpPr>
          <p:spPr>
            <a:xfrm>
              <a:off x="3450905" y="2527300"/>
              <a:ext cx="914720" cy="961046"/>
            </a:xfrm>
            <a:custGeom>
              <a:avLst/>
              <a:gdLst>
                <a:gd name="connsiteX0" fmla="*/ 914720 w 914720"/>
                <a:gd name="connsiteY0" fmla="*/ 0 h 961046"/>
                <a:gd name="connsiteX1" fmla="*/ 247970 w 914720"/>
                <a:gd name="connsiteY1" fmla="*/ 482600 h 961046"/>
                <a:gd name="connsiteX2" fmla="*/ 311470 w 914720"/>
                <a:gd name="connsiteY2" fmla="*/ 434975 h 961046"/>
                <a:gd name="connsiteX3" fmla="*/ 213045 w 914720"/>
                <a:gd name="connsiteY3" fmla="*/ 527050 h 961046"/>
                <a:gd name="connsiteX4" fmla="*/ 3495 w 914720"/>
                <a:gd name="connsiteY4" fmla="*/ 952500 h 961046"/>
                <a:gd name="connsiteX5" fmla="*/ 76520 w 914720"/>
                <a:gd name="connsiteY5" fmla="*/ 822325 h 961046"/>
                <a:gd name="connsiteX6" fmla="*/ 295595 w 914720"/>
                <a:gd name="connsiteY6" fmla="*/ 428625 h 961046"/>
                <a:gd name="connsiteX7" fmla="*/ 511495 w 914720"/>
                <a:gd name="connsiteY7" fmla="*/ 311150 h 961046"/>
                <a:gd name="connsiteX8" fmla="*/ 406720 w 914720"/>
                <a:gd name="connsiteY8" fmla="*/ 374650 h 961046"/>
                <a:gd name="connsiteX9" fmla="*/ 600395 w 914720"/>
                <a:gd name="connsiteY9" fmla="*/ 203200 h 961046"/>
                <a:gd name="connsiteX10" fmla="*/ 505145 w 914720"/>
                <a:gd name="connsiteY10" fmla="*/ 254000 h 961046"/>
                <a:gd name="connsiteX11" fmla="*/ 914720 w 914720"/>
                <a:gd name="connsiteY11" fmla="*/ 0 h 9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20" h="961046">
                  <a:moveTo>
                    <a:pt x="914720" y="0"/>
                  </a:moveTo>
                  <a:lnTo>
                    <a:pt x="247970" y="482600"/>
                  </a:lnTo>
                  <a:cubicBezTo>
                    <a:pt x="147428" y="555096"/>
                    <a:pt x="317291" y="427567"/>
                    <a:pt x="311470" y="434975"/>
                  </a:cubicBezTo>
                  <a:cubicBezTo>
                    <a:pt x="305649" y="442383"/>
                    <a:pt x="264374" y="440796"/>
                    <a:pt x="213045" y="527050"/>
                  </a:cubicBezTo>
                  <a:cubicBezTo>
                    <a:pt x="161716" y="613304"/>
                    <a:pt x="26249" y="903288"/>
                    <a:pt x="3495" y="952500"/>
                  </a:cubicBezTo>
                  <a:cubicBezTo>
                    <a:pt x="-19259" y="1001713"/>
                    <a:pt x="76520" y="822325"/>
                    <a:pt x="76520" y="822325"/>
                  </a:cubicBezTo>
                  <a:cubicBezTo>
                    <a:pt x="125203" y="735013"/>
                    <a:pt x="223099" y="513821"/>
                    <a:pt x="295595" y="428625"/>
                  </a:cubicBezTo>
                  <a:cubicBezTo>
                    <a:pt x="368091" y="343429"/>
                    <a:pt x="492974" y="320146"/>
                    <a:pt x="511495" y="311150"/>
                  </a:cubicBezTo>
                  <a:cubicBezTo>
                    <a:pt x="530016" y="302154"/>
                    <a:pt x="391903" y="392642"/>
                    <a:pt x="406720" y="374650"/>
                  </a:cubicBezTo>
                  <a:cubicBezTo>
                    <a:pt x="421537" y="356658"/>
                    <a:pt x="583991" y="223308"/>
                    <a:pt x="600395" y="203200"/>
                  </a:cubicBezTo>
                  <a:cubicBezTo>
                    <a:pt x="616799" y="183092"/>
                    <a:pt x="505145" y="254000"/>
                    <a:pt x="505145" y="254000"/>
                  </a:cubicBezTo>
                  <a:lnTo>
                    <a:pt x="9147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E715162C-1B86-6394-3D97-D95AC39A79FE}"/>
                </a:ext>
              </a:extLst>
            </p:cNvPr>
            <p:cNvSpPr/>
            <p:nvPr/>
          </p:nvSpPr>
          <p:spPr>
            <a:xfrm>
              <a:off x="3339580" y="3612060"/>
              <a:ext cx="564729" cy="1350164"/>
            </a:xfrm>
            <a:custGeom>
              <a:avLst/>
              <a:gdLst>
                <a:gd name="connsiteX0" fmla="*/ 143395 w 564729"/>
                <a:gd name="connsiteY0" fmla="*/ 4265 h 1350164"/>
                <a:gd name="connsiteX1" fmla="*/ 25920 w 564729"/>
                <a:gd name="connsiteY1" fmla="*/ 264615 h 1350164"/>
                <a:gd name="connsiteX2" fmla="*/ 102120 w 564729"/>
                <a:gd name="connsiteY2" fmla="*/ 582115 h 1350164"/>
                <a:gd name="connsiteX3" fmla="*/ 98945 w 564729"/>
                <a:gd name="connsiteY3" fmla="*/ 531315 h 1350164"/>
                <a:gd name="connsiteX4" fmla="*/ 3695 w 564729"/>
                <a:gd name="connsiteY4" fmla="*/ 350340 h 1350164"/>
                <a:gd name="connsiteX5" fmla="*/ 25920 w 564729"/>
                <a:gd name="connsiteY5" fmla="*/ 401140 h 1350164"/>
                <a:gd name="connsiteX6" fmla="*/ 86245 w 564729"/>
                <a:gd name="connsiteY6" fmla="*/ 569415 h 1350164"/>
                <a:gd name="connsiteX7" fmla="*/ 181495 w 564729"/>
                <a:gd name="connsiteY7" fmla="*/ 772615 h 1350164"/>
                <a:gd name="connsiteX8" fmla="*/ 546620 w 564729"/>
                <a:gd name="connsiteY8" fmla="*/ 1325065 h 1350164"/>
                <a:gd name="connsiteX9" fmla="*/ 495820 w 564729"/>
                <a:gd name="connsiteY9" fmla="*/ 1232990 h 1350164"/>
                <a:gd name="connsiteX10" fmla="*/ 378345 w 564729"/>
                <a:gd name="connsiteY10" fmla="*/ 1026615 h 1350164"/>
                <a:gd name="connsiteX11" fmla="*/ 156095 w 564729"/>
                <a:gd name="connsiteY11" fmla="*/ 763090 h 1350164"/>
                <a:gd name="connsiteX12" fmla="*/ 191020 w 564729"/>
                <a:gd name="connsiteY12" fmla="*/ 820240 h 1350164"/>
                <a:gd name="connsiteX13" fmla="*/ 41795 w 564729"/>
                <a:gd name="connsiteY13" fmla="*/ 483690 h 1350164"/>
                <a:gd name="connsiteX14" fmla="*/ 25920 w 564729"/>
                <a:gd name="connsiteY14" fmla="*/ 324940 h 1350164"/>
                <a:gd name="connsiteX15" fmla="*/ 35445 w 564729"/>
                <a:gd name="connsiteY15" fmla="*/ 375740 h 1350164"/>
                <a:gd name="connsiteX16" fmla="*/ 16395 w 564729"/>
                <a:gd name="connsiteY16" fmla="*/ 201115 h 1350164"/>
                <a:gd name="connsiteX17" fmla="*/ 32270 w 564729"/>
                <a:gd name="connsiteY17" fmla="*/ 251915 h 1350164"/>
                <a:gd name="connsiteX18" fmla="*/ 73545 w 564729"/>
                <a:gd name="connsiteY18" fmla="*/ 112215 h 1350164"/>
                <a:gd name="connsiteX19" fmla="*/ 143395 w 564729"/>
                <a:gd name="connsiteY19" fmla="*/ 4265 h 135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4729" h="1350164">
                  <a:moveTo>
                    <a:pt x="143395" y="4265"/>
                  </a:moveTo>
                  <a:cubicBezTo>
                    <a:pt x="135458" y="29665"/>
                    <a:pt x="32799" y="168307"/>
                    <a:pt x="25920" y="264615"/>
                  </a:cubicBezTo>
                  <a:cubicBezTo>
                    <a:pt x="19041" y="360923"/>
                    <a:pt x="89949" y="537665"/>
                    <a:pt x="102120" y="582115"/>
                  </a:cubicBezTo>
                  <a:cubicBezTo>
                    <a:pt x="114291" y="626565"/>
                    <a:pt x="115349" y="569944"/>
                    <a:pt x="98945" y="531315"/>
                  </a:cubicBezTo>
                  <a:cubicBezTo>
                    <a:pt x="82541" y="492686"/>
                    <a:pt x="15866" y="372036"/>
                    <a:pt x="3695" y="350340"/>
                  </a:cubicBezTo>
                  <a:cubicBezTo>
                    <a:pt x="-8476" y="328644"/>
                    <a:pt x="12162" y="364628"/>
                    <a:pt x="25920" y="401140"/>
                  </a:cubicBezTo>
                  <a:cubicBezTo>
                    <a:pt x="39678" y="437652"/>
                    <a:pt x="60316" y="507503"/>
                    <a:pt x="86245" y="569415"/>
                  </a:cubicBezTo>
                  <a:cubicBezTo>
                    <a:pt x="112174" y="631327"/>
                    <a:pt x="104766" y="646673"/>
                    <a:pt x="181495" y="772615"/>
                  </a:cubicBezTo>
                  <a:cubicBezTo>
                    <a:pt x="258224" y="898557"/>
                    <a:pt x="494233" y="1248336"/>
                    <a:pt x="546620" y="1325065"/>
                  </a:cubicBezTo>
                  <a:cubicBezTo>
                    <a:pt x="599007" y="1401794"/>
                    <a:pt x="523866" y="1282732"/>
                    <a:pt x="495820" y="1232990"/>
                  </a:cubicBezTo>
                  <a:cubicBezTo>
                    <a:pt x="467774" y="1183248"/>
                    <a:pt x="434966" y="1104932"/>
                    <a:pt x="378345" y="1026615"/>
                  </a:cubicBezTo>
                  <a:cubicBezTo>
                    <a:pt x="321724" y="948298"/>
                    <a:pt x="187316" y="797486"/>
                    <a:pt x="156095" y="763090"/>
                  </a:cubicBezTo>
                  <a:cubicBezTo>
                    <a:pt x="124874" y="728694"/>
                    <a:pt x="210070" y="866807"/>
                    <a:pt x="191020" y="820240"/>
                  </a:cubicBezTo>
                  <a:cubicBezTo>
                    <a:pt x="171970" y="773673"/>
                    <a:pt x="69312" y="566240"/>
                    <a:pt x="41795" y="483690"/>
                  </a:cubicBezTo>
                  <a:cubicBezTo>
                    <a:pt x="14278" y="401140"/>
                    <a:pt x="26978" y="342931"/>
                    <a:pt x="25920" y="324940"/>
                  </a:cubicBezTo>
                  <a:cubicBezTo>
                    <a:pt x="24862" y="306949"/>
                    <a:pt x="37032" y="396377"/>
                    <a:pt x="35445" y="375740"/>
                  </a:cubicBezTo>
                  <a:cubicBezTo>
                    <a:pt x="33858" y="355103"/>
                    <a:pt x="16924" y="221752"/>
                    <a:pt x="16395" y="201115"/>
                  </a:cubicBezTo>
                  <a:cubicBezTo>
                    <a:pt x="15866" y="180478"/>
                    <a:pt x="22745" y="266732"/>
                    <a:pt x="32270" y="251915"/>
                  </a:cubicBezTo>
                  <a:cubicBezTo>
                    <a:pt x="41795" y="237098"/>
                    <a:pt x="54495" y="150844"/>
                    <a:pt x="73545" y="112215"/>
                  </a:cubicBezTo>
                  <a:cubicBezTo>
                    <a:pt x="92595" y="73586"/>
                    <a:pt x="151332" y="-21135"/>
                    <a:pt x="143395" y="4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F1B7EB10-AA28-189E-2FE1-026FE8278091}"/>
                </a:ext>
              </a:extLst>
            </p:cNvPr>
            <p:cNvSpPr/>
            <p:nvPr/>
          </p:nvSpPr>
          <p:spPr>
            <a:xfrm>
              <a:off x="4594242" y="1831794"/>
              <a:ext cx="327243" cy="1618114"/>
            </a:xfrm>
            <a:custGeom>
              <a:avLst/>
              <a:gdLst>
                <a:gd name="connsiteX0" fmla="*/ 149208 w 327243"/>
                <a:gd name="connsiteY0" fmla="*/ 181 h 1618114"/>
                <a:gd name="connsiteX1" fmla="*/ 311133 w 327243"/>
                <a:gd name="connsiteY1" fmla="*/ 476431 h 1618114"/>
                <a:gd name="connsiteX2" fmla="*/ 317483 w 327243"/>
                <a:gd name="connsiteY2" fmla="*/ 451031 h 1618114"/>
                <a:gd name="connsiteX3" fmla="*/ 276208 w 327243"/>
                <a:gd name="connsiteY3" fmla="*/ 644706 h 1618114"/>
                <a:gd name="connsiteX4" fmla="*/ 85708 w 327243"/>
                <a:gd name="connsiteY4" fmla="*/ 1235256 h 1618114"/>
                <a:gd name="connsiteX5" fmla="*/ 104758 w 327243"/>
                <a:gd name="connsiteY5" fmla="*/ 1127306 h 1618114"/>
                <a:gd name="connsiteX6" fmla="*/ 3158 w 327243"/>
                <a:gd name="connsiteY6" fmla="*/ 1603556 h 1618114"/>
                <a:gd name="connsiteX7" fmla="*/ 28558 w 327243"/>
                <a:gd name="connsiteY7" fmla="*/ 1482906 h 1618114"/>
                <a:gd name="connsiteX8" fmla="*/ 57133 w 327243"/>
                <a:gd name="connsiteY8" fmla="*/ 1352731 h 1618114"/>
                <a:gd name="connsiteX9" fmla="*/ 196833 w 327243"/>
                <a:gd name="connsiteY9" fmla="*/ 946331 h 1618114"/>
                <a:gd name="connsiteX10" fmla="*/ 187308 w 327243"/>
                <a:gd name="connsiteY10" fmla="*/ 1038406 h 1618114"/>
                <a:gd name="connsiteX11" fmla="*/ 266683 w 327243"/>
                <a:gd name="connsiteY11" fmla="*/ 698681 h 1618114"/>
                <a:gd name="connsiteX12" fmla="*/ 295258 w 327243"/>
                <a:gd name="connsiteY12" fmla="*/ 632006 h 1618114"/>
                <a:gd name="connsiteX13" fmla="*/ 298433 w 327243"/>
                <a:gd name="connsiteY13" fmla="*/ 422456 h 1618114"/>
                <a:gd name="connsiteX14" fmla="*/ 149208 w 327243"/>
                <a:gd name="connsiteY14" fmla="*/ 181 h 161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7243" h="1618114">
                  <a:moveTo>
                    <a:pt x="149208" y="181"/>
                  </a:moveTo>
                  <a:cubicBezTo>
                    <a:pt x="151325" y="9177"/>
                    <a:pt x="283087" y="401289"/>
                    <a:pt x="311133" y="476431"/>
                  </a:cubicBezTo>
                  <a:cubicBezTo>
                    <a:pt x="339179" y="551573"/>
                    <a:pt x="323304" y="422985"/>
                    <a:pt x="317483" y="451031"/>
                  </a:cubicBezTo>
                  <a:cubicBezTo>
                    <a:pt x="311662" y="479077"/>
                    <a:pt x="314837" y="514002"/>
                    <a:pt x="276208" y="644706"/>
                  </a:cubicBezTo>
                  <a:cubicBezTo>
                    <a:pt x="237579" y="775410"/>
                    <a:pt x="114283" y="1154823"/>
                    <a:pt x="85708" y="1235256"/>
                  </a:cubicBezTo>
                  <a:cubicBezTo>
                    <a:pt x="57133" y="1315689"/>
                    <a:pt x="118516" y="1065923"/>
                    <a:pt x="104758" y="1127306"/>
                  </a:cubicBezTo>
                  <a:cubicBezTo>
                    <a:pt x="91000" y="1188689"/>
                    <a:pt x="15858" y="1544289"/>
                    <a:pt x="3158" y="1603556"/>
                  </a:cubicBezTo>
                  <a:cubicBezTo>
                    <a:pt x="-9542" y="1662823"/>
                    <a:pt x="19562" y="1524710"/>
                    <a:pt x="28558" y="1482906"/>
                  </a:cubicBezTo>
                  <a:cubicBezTo>
                    <a:pt x="37554" y="1441102"/>
                    <a:pt x="29087" y="1442160"/>
                    <a:pt x="57133" y="1352731"/>
                  </a:cubicBezTo>
                  <a:cubicBezTo>
                    <a:pt x="85179" y="1263302"/>
                    <a:pt x="175137" y="998718"/>
                    <a:pt x="196833" y="946331"/>
                  </a:cubicBezTo>
                  <a:cubicBezTo>
                    <a:pt x="218529" y="893944"/>
                    <a:pt x="175666" y="1079681"/>
                    <a:pt x="187308" y="1038406"/>
                  </a:cubicBezTo>
                  <a:cubicBezTo>
                    <a:pt x="198950" y="997131"/>
                    <a:pt x="248691" y="766414"/>
                    <a:pt x="266683" y="698681"/>
                  </a:cubicBezTo>
                  <a:cubicBezTo>
                    <a:pt x="284675" y="630948"/>
                    <a:pt x="289966" y="678044"/>
                    <a:pt x="295258" y="632006"/>
                  </a:cubicBezTo>
                  <a:cubicBezTo>
                    <a:pt x="300550" y="585969"/>
                    <a:pt x="324362" y="525114"/>
                    <a:pt x="298433" y="422456"/>
                  </a:cubicBezTo>
                  <a:cubicBezTo>
                    <a:pt x="272504" y="319798"/>
                    <a:pt x="147091" y="-8815"/>
                    <a:pt x="149208" y="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35EBE71B-DD46-8FEA-DBD7-9B4D1192F99F}"/>
                </a:ext>
              </a:extLst>
            </p:cNvPr>
            <p:cNvSpPr/>
            <p:nvPr/>
          </p:nvSpPr>
          <p:spPr>
            <a:xfrm>
              <a:off x="4058907" y="2464020"/>
              <a:ext cx="726813" cy="1385386"/>
            </a:xfrm>
            <a:custGeom>
              <a:avLst/>
              <a:gdLst>
                <a:gd name="connsiteX0" fmla="*/ 725818 w 726813"/>
                <a:gd name="connsiteY0" fmla="*/ 2955 h 1385386"/>
                <a:gd name="connsiteX1" fmla="*/ 567068 w 726813"/>
                <a:gd name="connsiteY1" fmla="*/ 298230 h 1385386"/>
                <a:gd name="connsiteX2" fmla="*/ 430543 w 726813"/>
                <a:gd name="connsiteY2" fmla="*/ 726855 h 1385386"/>
                <a:gd name="connsiteX3" fmla="*/ 455943 w 726813"/>
                <a:gd name="connsiteY3" fmla="*/ 644305 h 1385386"/>
                <a:gd name="connsiteX4" fmla="*/ 586118 w 726813"/>
                <a:gd name="connsiteY4" fmla="*/ 298230 h 1385386"/>
                <a:gd name="connsiteX5" fmla="*/ 500393 w 726813"/>
                <a:gd name="connsiteY5" fmla="*/ 390305 h 1385386"/>
                <a:gd name="connsiteX6" fmla="*/ 567068 w 726813"/>
                <a:gd name="connsiteY6" fmla="*/ 333155 h 1385386"/>
                <a:gd name="connsiteX7" fmla="*/ 513093 w 726813"/>
                <a:gd name="connsiteY7" fmla="*/ 479205 h 1385386"/>
                <a:gd name="connsiteX8" fmla="*/ 392443 w 726813"/>
                <a:gd name="connsiteY8" fmla="*/ 771305 h 1385386"/>
                <a:gd name="connsiteX9" fmla="*/ 24143 w 726813"/>
                <a:gd name="connsiteY9" fmla="*/ 1349155 h 1385386"/>
                <a:gd name="connsiteX10" fmla="*/ 46368 w 726813"/>
                <a:gd name="connsiteY10" fmla="*/ 1307880 h 1385386"/>
                <a:gd name="connsiteX11" fmla="*/ 135268 w 726813"/>
                <a:gd name="connsiteY11" fmla="*/ 1168180 h 1385386"/>
                <a:gd name="connsiteX12" fmla="*/ 389268 w 726813"/>
                <a:gd name="connsiteY12" fmla="*/ 812580 h 1385386"/>
                <a:gd name="connsiteX13" fmla="*/ 389268 w 726813"/>
                <a:gd name="connsiteY13" fmla="*/ 818930 h 1385386"/>
                <a:gd name="connsiteX14" fmla="*/ 478168 w 726813"/>
                <a:gd name="connsiteY14" fmla="*/ 555405 h 1385386"/>
                <a:gd name="connsiteX15" fmla="*/ 614693 w 726813"/>
                <a:gd name="connsiteY15" fmla="*/ 253780 h 1385386"/>
                <a:gd name="connsiteX16" fmla="*/ 633743 w 726813"/>
                <a:gd name="connsiteY16" fmla="*/ 152180 h 1385386"/>
                <a:gd name="connsiteX17" fmla="*/ 725818 w 726813"/>
                <a:gd name="connsiteY17" fmla="*/ 2955 h 138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6813" h="1385386">
                  <a:moveTo>
                    <a:pt x="725818" y="2955"/>
                  </a:moveTo>
                  <a:cubicBezTo>
                    <a:pt x="714706" y="27297"/>
                    <a:pt x="616280" y="177580"/>
                    <a:pt x="567068" y="298230"/>
                  </a:cubicBezTo>
                  <a:cubicBezTo>
                    <a:pt x="517856" y="418880"/>
                    <a:pt x="449064" y="669176"/>
                    <a:pt x="430543" y="726855"/>
                  </a:cubicBezTo>
                  <a:cubicBezTo>
                    <a:pt x="412022" y="784534"/>
                    <a:pt x="430014" y="715742"/>
                    <a:pt x="455943" y="644305"/>
                  </a:cubicBezTo>
                  <a:cubicBezTo>
                    <a:pt x="481872" y="572868"/>
                    <a:pt x="578710" y="340563"/>
                    <a:pt x="586118" y="298230"/>
                  </a:cubicBezTo>
                  <a:cubicBezTo>
                    <a:pt x="593526" y="255897"/>
                    <a:pt x="503568" y="384484"/>
                    <a:pt x="500393" y="390305"/>
                  </a:cubicBezTo>
                  <a:cubicBezTo>
                    <a:pt x="497218" y="396126"/>
                    <a:pt x="564951" y="318338"/>
                    <a:pt x="567068" y="333155"/>
                  </a:cubicBezTo>
                  <a:cubicBezTo>
                    <a:pt x="569185" y="347972"/>
                    <a:pt x="542197" y="406180"/>
                    <a:pt x="513093" y="479205"/>
                  </a:cubicBezTo>
                  <a:cubicBezTo>
                    <a:pt x="483989" y="552230"/>
                    <a:pt x="473935" y="626313"/>
                    <a:pt x="392443" y="771305"/>
                  </a:cubicBezTo>
                  <a:cubicBezTo>
                    <a:pt x="310951" y="916297"/>
                    <a:pt x="81822" y="1259726"/>
                    <a:pt x="24143" y="1349155"/>
                  </a:cubicBezTo>
                  <a:cubicBezTo>
                    <a:pt x="-33536" y="1438584"/>
                    <a:pt x="27847" y="1338043"/>
                    <a:pt x="46368" y="1307880"/>
                  </a:cubicBezTo>
                  <a:cubicBezTo>
                    <a:pt x="64889" y="1277718"/>
                    <a:pt x="78118" y="1250730"/>
                    <a:pt x="135268" y="1168180"/>
                  </a:cubicBezTo>
                  <a:cubicBezTo>
                    <a:pt x="192418" y="1085630"/>
                    <a:pt x="389268" y="812580"/>
                    <a:pt x="389268" y="812580"/>
                  </a:cubicBezTo>
                  <a:cubicBezTo>
                    <a:pt x="431601" y="754372"/>
                    <a:pt x="374451" y="861792"/>
                    <a:pt x="389268" y="818930"/>
                  </a:cubicBezTo>
                  <a:cubicBezTo>
                    <a:pt x="404085" y="776068"/>
                    <a:pt x="440597" y="649597"/>
                    <a:pt x="478168" y="555405"/>
                  </a:cubicBezTo>
                  <a:cubicBezTo>
                    <a:pt x="515739" y="461213"/>
                    <a:pt x="588764" y="320984"/>
                    <a:pt x="614693" y="253780"/>
                  </a:cubicBezTo>
                  <a:cubicBezTo>
                    <a:pt x="640622" y="186576"/>
                    <a:pt x="615751" y="192926"/>
                    <a:pt x="633743" y="152180"/>
                  </a:cubicBezTo>
                  <a:cubicBezTo>
                    <a:pt x="651735" y="111434"/>
                    <a:pt x="736930" y="-21387"/>
                    <a:pt x="725818" y="29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F564BC47-E8F9-E394-4B4B-D937CD665FD0}"/>
                </a:ext>
              </a:extLst>
            </p:cNvPr>
            <p:cNvSpPr/>
            <p:nvPr/>
          </p:nvSpPr>
          <p:spPr>
            <a:xfrm>
              <a:off x="4133683" y="3569557"/>
              <a:ext cx="403690" cy="1048915"/>
            </a:xfrm>
            <a:custGeom>
              <a:avLst/>
              <a:gdLst>
                <a:gd name="connsiteX0" fmla="*/ 203367 w 403690"/>
                <a:gd name="connsiteY0" fmla="*/ 2318 h 1048915"/>
                <a:gd name="connsiteX1" fmla="*/ 339892 w 403690"/>
                <a:gd name="connsiteY1" fmla="*/ 564293 h 1048915"/>
                <a:gd name="connsiteX2" fmla="*/ 320842 w 403690"/>
                <a:gd name="connsiteY2" fmla="*/ 637318 h 1048915"/>
                <a:gd name="connsiteX3" fmla="*/ 12867 w 403690"/>
                <a:gd name="connsiteY3" fmla="*/ 1034193 h 1048915"/>
                <a:gd name="connsiteX4" fmla="*/ 85892 w 403690"/>
                <a:gd name="connsiteY4" fmla="*/ 935768 h 1048915"/>
                <a:gd name="connsiteX5" fmla="*/ 339892 w 403690"/>
                <a:gd name="connsiteY5" fmla="*/ 669068 h 1048915"/>
                <a:gd name="connsiteX6" fmla="*/ 260517 w 403690"/>
                <a:gd name="connsiteY6" fmla="*/ 732568 h 1048915"/>
                <a:gd name="connsiteX7" fmla="*/ 336717 w 403690"/>
                <a:gd name="connsiteY7" fmla="*/ 643668 h 1048915"/>
                <a:gd name="connsiteX8" fmla="*/ 365292 w 403690"/>
                <a:gd name="connsiteY8" fmla="*/ 599218 h 1048915"/>
                <a:gd name="connsiteX9" fmla="*/ 317667 w 403690"/>
                <a:gd name="connsiteY9" fmla="*/ 456343 h 1048915"/>
                <a:gd name="connsiteX10" fmla="*/ 400217 w 403690"/>
                <a:gd name="connsiteY10" fmla="*/ 656368 h 1048915"/>
                <a:gd name="connsiteX11" fmla="*/ 374817 w 403690"/>
                <a:gd name="connsiteY11" fmla="*/ 564293 h 1048915"/>
                <a:gd name="connsiteX12" fmla="*/ 254167 w 403690"/>
                <a:gd name="connsiteY12" fmla="*/ 297593 h 1048915"/>
                <a:gd name="connsiteX13" fmla="*/ 285917 w 403690"/>
                <a:gd name="connsiteY13" fmla="*/ 361093 h 1048915"/>
                <a:gd name="connsiteX14" fmla="*/ 203367 w 403690"/>
                <a:gd name="connsiteY14" fmla="*/ 2318 h 104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3690" h="1048915">
                  <a:moveTo>
                    <a:pt x="203367" y="2318"/>
                  </a:moveTo>
                  <a:cubicBezTo>
                    <a:pt x="212363" y="36185"/>
                    <a:pt x="320313" y="458460"/>
                    <a:pt x="339892" y="564293"/>
                  </a:cubicBezTo>
                  <a:cubicBezTo>
                    <a:pt x="359471" y="670126"/>
                    <a:pt x="375346" y="559001"/>
                    <a:pt x="320842" y="637318"/>
                  </a:cubicBezTo>
                  <a:cubicBezTo>
                    <a:pt x="266338" y="715635"/>
                    <a:pt x="52025" y="984451"/>
                    <a:pt x="12867" y="1034193"/>
                  </a:cubicBezTo>
                  <a:cubicBezTo>
                    <a:pt x="-26291" y="1083935"/>
                    <a:pt x="31388" y="996622"/>
                    <a:pt x="85892" y="935768"/>
                  </a:cubicBezTo>
                  <a:cubicBezTo>
                    <a:pt x="140396" y="874914"/>
                    <a:pt x="310788" y="702935"/>
                    <a:pt x="339892" y="669068"/>
                  </a:cubicBezTo>
                  <a:cubicBezTo>
                    <a:pt x="368996" y="635201"/>
                    <a:pt x="261046" y="736801"/>
                    <a:pt x="260517" y="732568"/>
                  </a:cubicBezTo>
                  <a:cubicBezTo>
                    <a:pt x="259988" y="728335"/>
                    <a:pt x="319255" y="665893"/>
                    <a:pt x="336717" y="643668"/>
                  </a:cubicBezTo>
                  <a:cubicBezTo>
                    <a:pt x="354179" y="621443"/>
                    <a:pt x="368467" y="630439"/>
                    <a:pt x="365292" y="599218"/>
                  </a:cubicBezTo>
                  <a:cubicBezTo>
                    <a:pt x="362117" y="567997"/>
                    <a:pt x="311846" y="446818"/>
                    <a:pt x="317667" y="456343"/>
                  </a:cubicBezTo>
                  <a:cubicBezTo>
                    <a:pt x="323488" y="465868"/>
                    <a:pt x="390692" y="638376"/>
                    <a:pt x="400217" y="656368"/>
                  </a:cubicBezTo>
                  <a:cubicBezTo>
                    <a:pt x="409742" y="674360"/>
                    <a:pt x="399159" y="624089"/>
                    <a:pt x="374817" y="564293"/>
                  </a:cubicBezTo>
                  <a:cubicBezTo>
                    <a:pt x="350475" y="504497"/>
                    <a:pt x="268984" y="331460"/>
                    <a:pt x="254167" y="297593"/>
                  </a:cubicBezTo>
                  <a:cubicBezTo>
                    <a:pt x="239350" y="263726"/>
                    <a:pt x="294384" y="406072"/>
                    <a:pt x="285917" y="361093"/>
                  </a:cubicBezTo>
                  <a:cubicBezTo>
                    <a:pt x="277450" y="316114"/>
                    <a:pt x="194371" y="-31549"/>
                    <a:pt x="203367" y="23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42617E49-555A-D183-0365-7CD5286B1BA4}"/>
                </a:ext>
              </a:extLst>
            </p:cNvPr>
            <p:cNvSpPr/>
            <p:nvPr/>
          </p:nvSpPr>
          <p:spPr>
            <a:xfrm>
              <a:off x="4578252" y="4438536"/>
              <a:ext cx="95482" cy="895504"/>
            </a:xfrm>
            <a:custGeom>
              <a:avLst/>
              <a:gdLst>
                <a:gd name="connsiteX0" fmla="*/ 95348 w 95482"/>
                <a:gd name="connsiteY0" fmla="*/ 114 h 895504"/>
                <a:gd name="connsiteX1" fmla="*/ 28673 w 95482"/>
                <a:gd name="connsiteY1" fmla="*/ 212839 h 895504"/>
                <a:gd name="connsiteX2" fmla="*/ 98 w 95482"/>
                <a:gd name="connsiteY2" fmla="*/ 438264 h 895504"/>
                <a:gd name="connsiteX3" fmla="*/ 19148 w 95482"/>
                <a:gd name="connsiteY3" fmla="*/ 301739 h 895504"/>
                <a:gd name="connsiteX4" fmla="*/ 15973 w 95482"/>
                <a:gd name="connsiteY4" fmla="*/ 555739 h 895504"/>
                <a:gd name="connsiteX5" fmla="*/ 28673 w 95482"/>
                <a:gd name="connsiteY5" fmla="*/ 758939 h 895504"/>
                <a:gd name="connsiteX6" fmla="*/ 69948 w 95482"/>
                <a:gd name="connsiteY6" fmla="*/ 895464 h 895504"/>
                <a:gd name="connsiteX7" fmla="*/ 35023 w 95482"/>
                <a:gd name="connsiteY7" fmla="*/ 746239 h 895504"/>
                <a:gd name="connsiteX8" fmla="*/ 6448 w 95482"/>
                <a:gd name="connsiteY8" fmla="*/ 346189 h 895504"/>
                <a:gd name="connsiteX9" fmla="*/ 9623 w 95482"/>
                <a:gd name="connsiteY9" fmla="*/ 447789 h 895504"/>
                <a:gd name="connsiteX10" fmla="*/ 9623 w 95482"/>
                <a:gd name="connsiteY10" fmla="*/ 187439 h 895504"/>
                <a:gd name="connsiteX11" fmla="*/ 95348 w 95482"/>
                <a:gd name="connsiteY11" fmla="*/ 114 h 89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82" h="895504">
                  <a:moveTo>
                    <a:pt x="95348" y="114"/>
                  </a:moveTo>
                  <a:cubicBezTo>
                    <a:pt x="98523" y="4347"/>
                    <a:pt x="44548" y="139814"/>
                    <a:pt x="28673" y="212839"/>
                  </a:cubicBezTo>
                  <a:cubicBezTo>
                    <a:pt x="12798" y="285864"/>
                    <a:pt x="1685" y="423447"/>
                    <a:pt x="98" y="438264"/>
                  </a:cubicBezTo>
                  <a:cubicBezTo>
                    <a:pt x="-1489" y="453081"/>
                    <a:pt x="16502" y="282160"/>
                    <a:pt x="19148" y="301739"/>
                  </a:cubicBezTo>
                  <a:cubicBezTo>
                    <a:pt x="21794" y="321318"/>
                    <a:pt x="14386" y="479539"/>
                    <a:pt x="15973" y="555739"/>
                  </a:cubicBezTo>
                  <a:cubicBezTo>
                    <a:pt x="17560" y="631939"/>
                    <a:pt x="19677" y="702318"/>
                    <a:pt x="28673" y="758939"/>
                  </a:cubicBezTo>
                  <a:cubicBezTo>
                    <a:pt x="37669" y="815560"/>
                    <a:pt x="68890" y="897581"/>
                    <a:pt x="69948" y="895464"/>
                  </a:cubicBezTo>
                  <a:cubicBezTo>
                    <a:pt x="71006" y="893347"/>
                    <a:pt x="45606" y="837785"/>
                    <a:pt x="35023" y="746239"/>
                  </a:cubicBezTo>
                  <a:cubicBezTo>
                    <a:pt x="24440" y="654693"/>
                    <a:pt x="10681" y="395931"/>
                    <a:pt x="6448" y="346189"/>
                  </a:cubicBezTo>
                  <a:cubicBezTo>
                    <a:pt x="2215" y="296447"/>
                    <a:pt x="9094" y="474247"/>
                    <a:pt x="9623" y="447789"/>
                  </a:cubicBezTo>
                  <a:cubicBezTo>
                    <a:pt x="10152" y="421331"/>
                    <a:pt x="-5723" y="264697"/>
                    <a:pt x="9623" y="187439"/>
                  </a:cubicBezTo>
                  <a:cubicBezTo>
                    <a:pt x="24969" y="110181"/>
                    <a:pt x="92173" y="-4119"/>
                    <a:pt x="95348" y="1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F7C5AE64-F29F-A7AB-4934-49EEFEFCFFA2}"/>
                </a:ext>
              </a:extLst>
            </p:cNvPr>
            <p:cNvSpPr/>
            <p:nvPr/>
          </p:nvSpPr>
          <p:spPr>
            <a:xfrm>
              <a:off x="3679234" y="2849389"/>
              <a:ext cx="379265" cy="1397927"/>
            </a:xfrm>
            <a:custGeom>
              <a:avLst/>
              <a:gdLst>
                <a:gd name="connsiteX0" fmla="*/ 378416 w 379265"/>
                <a:gd name="connsiteY0" fmla="*/ 1761 h 1397927"/>
                <a:gd name="connsiteX1" fmla="*/ 16466 w 379265"/>
                <a:gd name="connsiteY1" fmla="*/ 725661 h 1397927"/>
                <a:gd name="connsiteX2" fmla="*/ 73616 w 379265"/>
                <a:gd name="connsiteY2" fmla="*/ 601836 h 1397927"/>
                <a:gd name="connsiteX3" fmla="*/ 181566 w 379265"/>
                <a:gd name="connsiteY3" fmla="*/ 404986 h 1397927"/>
                <a:gd name="connsiteX4" fmla="*/ 149816 w 379265"/>
                <a:gd name="connsiteY4" fmla="*/ 531986 h 1397927"/>
                <a:gd name="connsiteX5" fmla="*/ 64091 w 379265"/>
                <a:gd name="connsiteY5" fmla="*/ 681211 h 1397927"/>
                <a:gd name="connsiteX6" fmla="*/ 102191 w 379265"/>
                <a:gd name="connsiteY6" fmla="*/ 592311 h 1397927"/>
                <a:gd name="connsiteX7" fmla="*/ 73616 w 379265"/>
                <a:gd name="connsiteY7" fmla="*/ 766936 h 1397927"/>
                <a:gd name="connsiteX8" fmla="*/ 95841 w 379265"/>
                <a:gd name="connsiteY8" fmla="*/ 1363836 h 1397927"/>
                <a:gd name="connsiteX9" fmla="*/ 95841 w 379265"/>
                <a:gd name="connsiteY9" fmla="*/ 1271761 h 1397927"/>
                <a:gd name="connsiteX10" fmla="*/ 64091 w 379265"/>
                <a:gd name="connsiteY10" fmla="*/ 830436 h 1397927"/>
                <a:gd name="connsiteX11" fmla="*/ 67266 w 379265"/>
                <a:gd name="connsiteY11" fmla="*/ 852661 h 1397927"/>
                <a:gd name="connsiteX12" fmla="*/ 92666 w 379265"/>
                <a:gd name="connsiteY12" fmla="*/ 563736 h 1397927"/>
                <a:gd name="connsiteX13" fmla="*/ 76791 w 379265"/>
                <a:gd name="connsiteY13" fmla="*/ 630411 h 1397927"/>
                <a:gd name="connsiteX14" fmla="*/ 168866 w 379265"/>
                <a:gd name="connsiteY14" fmla="*/ 449436 h 1397927"/>
                <a:gd name="connsiteX15" fmla="*/ 118066 w 379265"/>
                <a:gd name="connsiteY15" fmla="*/ 519286 h 1397927"/>
                <a:gd name="connsiteX16" fmla="*/ 378416 w 379265"/>
                <a:gd name="connsiteY16" fmla="*/ 1761 h 139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265" h="1397927">
                  <a:moveTo>
                    <a:pt x="378416" y="1761"/>
                  </a:moveTo>
                  <a:cubicBezTo>
                    <a:pt x="361483" y="36157"/>
                    <a:pt x="67266" y="625648"/>
                    <a:pt x="16466" y="725661"/>
                  </a:cubicBezTo>
                  <a:cubicBezTo>
                    <a:pt x="-34334" y="825674"/>
                    <a:pt x="46099" y="655282"/>
                    <a:pt x="73616" y="601836"/>
                  </a:cubicBezTo>
                  <a:cubicBezTo>
                    <a:pt x="101133" y="548390"/>
                    <a:pt x="168866" y="416628"/>
                    <a:pt x="181566" y="404986"/>
                  </a:cubicBezTo>
                  <a:cubicBezTo>
                    <a:pt x="194266" y="393344"/>
                    <a:pt x="169395" y="485949"/>
                    <a:pt x="149816" y="531986"/>
                  </a:cubicBezTo>
                  <a:cubicBezTo>
                    <a:pt x="130237" y="578024"/>
                    <a:pt x="72028" y="671157"/>
                    <a:pt x="64091" y="681211"/>
                  </a:cubicBezTo>
                  <a:cubicBezTo>
                    <a:pt x="56154" y="691265"/>
                    <a:pt x="100604" y="578024"/>
                    <a:pt x="102191" y="592311"/>
                  </a:cubicBezTo>
                  <a:cubicBezTo>
                    <a:pt x="103778" y="606598"/>
                    <a:pt x="74674" y="638349"/>
                    <a:pt x="73616" y="766936"/>
                  </a:cubicBezTo>
                  <a:cubicBezTo>
                    <a:pt x="72558" y="895523"/>
                    <a:pt x="92137" y="1279699"/>
                    <a:pt x="95841" y="1363836"/>
                  </a:cubicBezTo>
                  <a:cubicBezTo>
                    <a:pt x="99545" y="1447973"/>
                    <a:pt x="101133" y="1360661"/>
                    <a:pt x="95841" y="1271761"/>
                  </a:cubicBezTo>
                  <a:cubicBezTo>
                    <a:pt x="90549" y="1182861"/>
                    <a:pt x="68853" y="900286"/>
                    <a:pt x="64091" y="830436"/>
                  </a:cubicBezTo>
                  <a:cubicBezTo>
                    <a:pt x="59328" y="760586"/>
                    <a:pt x="62503" y="897111"/>
                    <a:pt x="67266" y="852661"/>
                  </a:cubicBezTo>
                  <a:cubicBezTo>
                    <a:pt x="72028" y="808211"/>
                    <a:pt x="91078" y="600778"/>
                    <a:pt x="92666" y="563736"/>
                  </a:cubicBezTo>
                  <a:cubicBezTo>
                    <a:pt x="94253" y="526694"/>
                    <a:pt x="64091" y="649461"/>
                    <a:pt x="76791" y="630411"/>
                  </a:cubicBezTo>
                  <a:cubicBezTo>
                    <a:pt x="89491" y="611361"/>
                    <a:pt x="161987" y="467957"/>
                    <a:pt x="168866" y="449436"/>
                  </a:cubicBezTo>
                  <a:cubicBezTo>
                    <a:pt x="175745" y="430915"/>
                    <a:pt x="82083" y="591253"/>
                    <a:pt x="118066" y="519286"/>
                  </a:cubicBezTo>
                  <a:cubicBezTo>
                    <a:pt x="154049" y="447319"/>
                    <a:pt x="395349" y="-32635"/>
                    <a:pt x="378416" y="17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7DB11B4E-91EF-612A-90AD-078DED3B6E1C}"/>
                </a:ext>
              </a:extLst>
            </p:cNvPr>
            <p:cNvSpPr/>
            <p:nvPr/>
          </p:nvSpPr>
          <p:spPr>
            <a:xfrm>
              <a:off x="3870119" y="3358821"/>
              <a:ext cx="246810" cy="1683218"/>
            </a:xfrm>
            <a:custGeom>
              <a:avLst/>
              <a:gdLst>
                <a:gd name="connsiteX0" fmla="*/ 133556 w 246810"/>
                <a:gd name="connsiteY0" fmla="*/ 329 h 1683218"/>
                <a:gd name="connsiteX1" fmla="*/ 38306 w 246810"/>
                <a:gd name="connsiteY1" fmla="*/ 403554 h 1683218"/>
                <a:gd name="connsiteX2" fmla="*/ 16081 w 246810"/>
                <a:gd name="connsiteY2" fmla="*/ 1146504 h 1683218"/>
                <a:gd name="connsiteX3" fmla="*/ 25606 w 246810"/>
                <a:gd name="connsiteY3" fmla="*/ 1044904 h 1683218"/>
                <a:gd name="connsiteX4" fmla="*/ 47831 w 246810"/>
                <a:gd name="connsiteY4" fmla="*/ 1175079 h 1683218"/>
                <a:gd name="connsiteX5" fmla="*/ 235156 w 246810"/>
                <a:gd name="connsiteY5" fmla="*/ 1660854 h 1683218"/>
                <a:gd name="connsiteX6" fmla="*/ 216106 w 246810"/>
                <a:gd name="connsiteY6" fmla="*/ 1578304 h 1683218"/>
                <a:gd name="connsiteX7" fmla="*/ 127206 w 246810"/>
                <a:gd name="connsiteY7" fmla="*/ 1368754 h 1683218"/>
                <a:gd name="connsiteX8" fmla="*/ 22431 w 246810"/>
                <a:gd name="connsiteY8" fmla="*/ 1095704 h 1683218"/>
                <a:gd name="connsiteX9" fmla="*/ 25606 w 246810"/>
                <a:gd name="connsiteY9" fmla="*/ 657554 h 1683218"/>
                <a:gd name="connsiteX10" fmla="*/ 28781 w 246810"/>
                <a:gd name="connsiteY10" fmla="*/ 724229 h 1683218"/>
                <a:gd name="connsiteX11" fmla="*/ 206 w 246810"/>
                <a:gd name="connsiteY11" fmla="*/ 435304 h 1683218"/>
                <a:gd name="connsiteX12" fmla="*/ 16081 w 246810"/>
                <a:gd name="connsiteY12" fmla="*/ 559129 h 1683218"/>
                <a:gd name="connsiteX13" fmla="*/ 19256 w 246810"/>
                <a:gd name="connsiteY13" fmla="*/ 463879 h 1683218"/>
                <a:gd name="connsiteX14" fmla="*/ 133556 w 246810"/>
                <a:gd name="connsiteY14" fmla="*/ 329 h 168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810" h="1683218">
                  <a:moveTo>
                    <a:pt x="133556" y="329"/>
                  </a:moveTo>
                  <a:cubicBezTo>
                    <a:pt x="136731" y="-9725"/>
                    <a:pt x="57885" y="212525"/>
                    <a:pt x="38306" y="403554"/>
                  </a:cubicBezTo>
                  <a:cubicBezTo>
                    <a:pt x="18727" y="594583"/>
                    <a:pt x="18198" y="1039612"/>
                    <a:pt x="16081" y="1146504"/>
                  </a:cubicBezTo>
                  <a:cubicBezTo>
                    <a:pt x="13964" y="1253396"/>
                    <a:pt x="20314" y="1040142"/>
                    <a:pt x="25606" y="1044904"/>
                  </a:cubicBezTo>
                  <a:cubicBezTo>
                    <a:pt x="30898" y="1049667"/>
                    <a:pt x="12906" y="1072421"/>
                    <a:pt x="47831" y="1175079"/>
                  </a:cubicBezTo>
                  <a:cubicBezTo>
                    <a:pt x="82756" y="1277737"/>
                    <a:pt x="207110" y="1593650"/>
                    <a:pt x="235156" y="1660854"/>
                  </a:cubicBezTo>
                  <a:cubicBezTo>
                    <a:pt x="263202" y="1728058"/>
                    <a:pt x="234098" y="1626987"/>
                    <a:pt x="216106" y="1578304"/>
                  </a:cubicBezTo>
                  <a:cubicBezTo>
                    <a:pt x="198114" y="1529621"/>
                    <a:pt x="159485" y="1449187"/>
                    <a:pt x="127206" y="1368754"/>
                  </a:cubicBezTo>
                  <a:cubicBezTo>
                    <a:pt x="94927" y="1288321"/>
                    <a:pt x="39364" y="1214237"/>
                    <a:pt x="22431" y="1095704"/>
                  </a:cubicBezTo>
                  <a:cubicBezTo>
                    <a:pt x="5498" y="977171"/>
                    <a:pt x="24548" y="719466"/>
                    <a:pt x="25606" y="657554"/>
                  </a:cubicBezTo>
                  <a:cubicBezTo>
                    <a:pt x="26664" y="595642"/>
                    <a:pt x="33014" y="761271"/>
                    <a:pt x="28781" y="724229"/>
                  </a:cubicBezTo>
                  <a:cubicBezTo>
                    <a:pt x="24548" y="687187"/>
                    <a:pt x="2323" y="462821"/>
                    <a:pt x="206" y="435304"/>
                  </a:cubicBezTo>
                  <a:cubicBezTo>
                    <a:pt x="-1911" y="407787"/>
                    <a:pt x="12906" y="554367"/>
                    <a:pt x="16081" y="559129"/>
                  </a:cubicBezTo>
                  <a:cubicBezTo>
                    <a:pt x="19256" y="563891"/>
                    <a:pt x="-852" y="552250"/>
                    <a:pt x="19256" y="463879"/>
                  </a:cubicBezTo>
                  <a:cubicBezTo>
                    <a:pt x="39364" y="375508"/>
                    <a:pt x="130381" y="10383"/>
                    <a:pt x="133556" y="3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5643B5F9-649C-220C-337D-EBC8FABB8AB5}"/>
                </a:ext>
              </a:extLst>
            </p:cNvPr>
            <p:cNvSpPr/>
            <p:nvPr/>
          </p:nvSpPr>
          <p:spPr>
            <a:xfrm>
              <a:off x="4046330" y="3744919"/>
              <a:ext cx="407152" cy="1174375"/>
            </a:xfrm>
            <a:custGeom>
              <a:avLst/>
              <a:gdLst>
                <a:gd name="connsiteX0" fmla="*/ 268495 w 407152"/>
                <a:gd name="connsiteY0" fmla="*/ 1581 h 1174375"/>
                <a:gd name="connsiteX1" fmla="*/ 93870 w 407152"/>
                <a:gd name="connsiteY1" fmla="*/ 357181 h 1174375"/>
                <a:gd name="connsiteX2" fmla="*/ 55770 w 407152"/>
                <a:gd name="connsiteY2" fmla="*/ 500056 h 1174375"/>
                <a:gd name="connsiteX3" fmla="*/ 77995 w 407152"/>
                <a:gd name="connsiteY3" fmla="*/ 417506 h 1174375"/>
                <a:gd name="connsiteX4" fmla="*/ 160545 w 407152"/>
                <a:gd name="connsiteY4" fmla="*/ 252406 h 1174375"/>
                <a:gd name="connsiteX5" fmla="*/ 58945 w 407152"/>
                <a:gd name="connsiteY5" fmla="*/ 519106 h 1174375"/>
                <a:gd name="connsiteX6" fmla="*/ 14495 w 407152"/>
                <a:gd name="connsiteY6" fmla="*/ 687381 h 1174375"/>
                <a:gd name="connsiteX7" fmla="*/ 77995 w 407152"/>
                <a:gd name="connsiteY7" fmla="*/ 877881 h 1174375"/>
                <a:gd name="connsiteX8" fmla="*/ 30370 w 407152"/>
                <a:gd name="connsiteY8" fmla="*/ 754056 h 1174375"/>
                <a:gd name="connsiteX9" fmla="*/ 4970 w 407152"/>
                <a:gd name="connsiteY9" fmla="*/ 671506 h 1174375"/>
                <a:gd name="connsiteX10" fmla="*/ 68470 w 407152"/>
                <a:gd name="connsiteY10" fmla="*/ 839781 h 1174375"/>
                <a:gd name="connsiteX11" fmla="*/ 392320 w 407152"/>
                <a:gd name="connsiteY11" fmla="*/ 1160456 h 1174375"/>
                <a:gd name="connsiteX12" fmla="*/ 341520 w 407152"/>
                <a:gd name="connsiteY12" fmla="*/ 1106481 h 1174375"/>
                <a:gd name="connsiteX13" fmla="*/ 243095 w 407152"/>
                <a:gd name="connsiteY13" fmla="*/ 1014406 h 1174375"/>
                <a:gd name="connsiteX14" fmla="*/ 17670 w 407152"/>
                <a:gd name="connsiteY14" fmla="*/ 788981 h 1174375"/>
                <a:gd name="connsiteX15" fmla="*/ 14495 w 407152"/>
                <a:gd name="connsiteY15" fmla="*/ 519106 h 1174375"/>
                <a:gd name="connsiteX16" fmla="*/ 14495 w 407152"/>
                <a:gd name="connsiteY16" fmla="*/ 681031 h 1174375"/>
                <a:gd name="connsiteX17" fmla="*/ 43070 w 407152"/>
                <a:gd name="connsiteY17" fmla="*/ 554031 h 1174375"/>
                <a:gd name="connsiteX18" fmla="*/ 125620 w 407152"/>
                <a:gd name="connsiteY18" fmla="*/ 290506 h 1174375"/>
                <a:gd name="connsiteX19" fmla="*/ 77995 w 407152"/>
                <a:gd name="connsiteY19" fmla="*/ 436556 h 1174375"/>
                <a:gd name="connsiteX20" fmla="*/ 192295 w 407152"/>
                <a:gd name="connsiteY20" fmla="*/ 112706 h 1174375"/>
                <a:gd name="connsiteX21" fmla="*/ 151020 w 407152"/>
                <a:gd name="connsiteY21" fmla="*/ 220656 h 1174375"/>
                <a:gd name="connsiteX22" fmla="*/ 268495 w 407152"/>
                <a:gd name="connsiteY22" fmla="*/ 1581 h 11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7152" h="1174375">
                  <a:moveTo>
                    <a:pt x="268495" y="1581"/>
                  </a:moveTo>
                  <a:cubicBezTo>
                    <a:pt x="258970" y="24335"/>
                    <a:pt x="129324" y="274102"/>
                    <a:pt x="93870" y="357181"/>
                  </a:cubicBezTo>
                  <a:cubicBezTo>
                    <a:pt x="58416" y="440260"/>
                    <a:pt x="58416" y="490002"/>
                    <a:pt x="55770" y="500056"/>
                  </a:cubicBezTo>
                  <a:cubicBezTo>
                    <a:pt x="53124" y="510110"/>
                    <a:pt x="60532" y="458781"/>
                    <a:pt x="77995" y="417506"/>
                  </a:cubicBezTo>
                  <a:cubicBezTo>
                    <a:pt x="95457" y="376231"/>
                    <a:pt x="163720" y="235473"/>
                    <a:pt x="160545" y="252406"/>
                  </a:cubicBezTo>
                  <a:cubicBezTo>
                    <a:pt x="157370" y="269339"/>
                    <a:pt x="83287" y="446610"/>
                    <a:pt x="58945" y="519106"/>
                  </a:cubicBezTo>
                  <a:cubicBezTo>
                    <a:pt x="34603" y="591602"/>
                    <a:pt x="11320" y="627585"/>
                    <a:pt x="14495" y="687381"/>
                  </a:cubicBezTo>
                  <a:cubicBezTo>
                    <a:pt x="17670" y="747177"/>
                    <a:pt x="75349" y="866768"/>
                    <a:pt x="77995" y="877881"/>
                  </a:cubicBezTo>
                  <a:cubicBezTo>
                    <a:pt x="80641" y="888994"/>
                    <a:pt x="42541" y="788452"/>
                    <a:pt x="30370" y="754056"/>
                  </a:cubicBezTo>
                  <a:cubicBezTo>
                    <a:pt x="18199" y="719660"/>
                    <a:pt x="-1380" y="657218"/>
                    <a:pt x="4970" y="671506"/>
                  </a:cubicBezTo>
                  <a:cubicBezTo>
                    <a:pt x="11320" y="685794"/>
                    <a:pt x="3912" y="758289"/>
                    <a:pt x="68470" y="839781"/>
                  </a:cubicBezTo>
                  <a:cubicBezTo>
                    <a:pt x="133028" y="921273"/>
                    <a:pt x="346812" y="1116006"/>
                    <a:pt x="392320" y="1160456"/>
                  </a:cubicBezTo>
                  <a:cubicBezTo>
                    <a:pt x="437828" y="1204906"/>
                    <a:pt x="366391" y="1130823"/>
                    <a:pt x="341520" y="1106481"/>
                  </a:cubicBezTo>
                  <a:cubicBezTo>
                    <a:pt x="316649" y="1082139"/>
                    <a:pt x="297070" y="1067323"/>
                    <a:pt x="243095" y="1014406"/>
                  </a:cubicBezTo>
                  <a:cubicBezTo>
                    <a:pt x="189120" y="961489"/>
                    <a:pt x="55770" y="871531"/>
                    <a:pt x="17670" y="788981"/>
                  </a:cubicBezTo>
                  <a:cubicBezTo>
                    <a:pt x="-20430" y="706431"/>
                    <a:pt x="15024" y="537098"/>
                    <a:pt x="14495" y="519106"/>
                  </a:cubicBezTo>
                  <a:cubicBezTo>
                    <a:pt x="13966" y="501114"/>
                    <a:pt x="9733" y="675210"/>
                    <a:pt x="14495" y="681031"/>
                  </a:cubicBezTo>
                  <a:cubicBezTo>
                    <a:pt x="19257" y="686852"/>
                    <a:pt x="24549" y="619119"/>
                    <a:pt x="43070" y="554031"/>
                  </a:cubicBezTo>
                  <a:cubicBezTo>
                    <a:pt x="61591" y="488944"/>
                    <a:pt x="119799" y="310085"/>
                    <a:pt x="125620" y="290506"/>
                  </a:cubicBezTo>
                  <a:cubicBezTo>
                    <a:pt x="131441" y="270927"/>
                    <a:pt x="66883" y="466189"/>
                    <a:pt x="77995" y="436556"/>
                  </a:cubicBezTo>
                  <a:cubicBezTo>
                    <a:pt x="89107" y="406923"/>
                    <a:pt x="180124" y="148689"/>
                    <a:pt x="192295" y="112706"/>
                  </a:cubicBezTo>
                  <a:cubicBezTo>
                    <a:pt x="204466" y="76723"/>
                    <a:pt x="139907" y="232298"/>
                    <a:pt x="151020" y="220656"/>
                  </a:cubicBezTo>
                  <a:cubicBezTo>
                    <a:pt x="162132" y="209014"/>
                    <a:pt x="278020" y="-21173"/>
                    <a:pt x="268495" y="15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F54BC257-F11F-2312-289E-3C9274321CF7}"/>
                </a:ext>
              </a:extLst>
            </p:cNvPr>
            <p:cNvSpPr/>
            <p:nvPr/>
          </p:nvSpPr>
          <p:spPr>
            <a:xfrm>
              <a:off x="2925079" y="3797218"/>
              <a:ext cx="566302" cy="1168509"/>
            </a:xfrm>
            <a:custGeom>
              <a:avLst/>
              <a:gdLst>
                <a:gd name="connsiteX0" fmla="*/ 68946 w 566302"/>
                <a:gd name="connsiteY0" fmla="*/ 82 h 1168509"/>
                <a:gd name="connsiteX1" fmla="*/ 43546 w 566302"/>
                <a:gd name="connsiteY1" fmla="*/ 308057 h 1168509"/>
                <a:gd name="connsiteX2" fmla="*/ 43546 w 566302"/>
                <a:gd name="connsiteY2" fmla="*/ 285832 h 1168509"/>
                <a:gd name="connsiteX3" fmla="*/ 176896 w 566302"/>
                <a:gd name="connsiteY3" fmla="*/ 622382 h 1168509"/>
                <a:gd name="connsiteX4" fmla="*/ 167371 w 566302"/>
                <a:gd name="connsiteY4" fmla="*/ 546182 h 1168509"/>
                <a:gd name="connsiteX5" fmla="*/ 256271 w 566302"/>
                <a:gd name="connsiteY5" fmla="*/ 809707 h 1168509"/>
                <a:gd name="connsiteX6" fmla="*/ 256271 w 566302"/>
                <a:gd name="connsiteY6" fmla="*/ 730332 h 1168509"/>
                <a:gd name="connsiteX7" fmla="*/ 551546 w 566302"/>
                <a:gd name="connsiteY7" fmla="*/ 1155782 h 1168509"/>
                <a:gd name="connsiteX8" fmla="*/ 494396 w 566302"/>
                <a:gd name="connsiteY8" fmla="*/ 1031957 h 1168509"/>
                <a:gd name="connsiteX9" fmla="*/ 256271 w 566302"/>
                <a:gd name="connsiteY9" fmla="*/ 774782 h 1168509"/>
                <a:gd name="connsiteX10" fmla="*/ 8621 w 566302"/>
                <a:gd name="connsiteY10" fmla="*/ 298532 h 1168509"/>
                <a:gd name="connsiteX11" fmla="*/ 53071 w 566302"/>
                <a:gd name="connsiteY11" fmla="*/ 419182 h 1168509"/>
                <a:gd name="connsiteX12" fmla="*/ 18146 w 566302"/>
                <a:gd name="connsiteY12" fmla="*/ 215982 h 1168509"/>
                <a:gd name="connsiteX13" fmla="*/ 27671 w 566302"/>
                <a:gd name="connsiteY13" fmla="*/ 276307 h 1168509"/>
                <a:gd name="connsiteX14" fmla="*/ 68946 w 566302"/>
                <a:gd name="connsiteY14" fmla="*/ 82 h 116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6302" h="1168509">
                  <a:moveTo>
                    <a:pt x="68946" y="82"/>
                  </a:moveTo>
                  <a:cubicBezTo>
                    <a:pt x="71592" y="5374"/>
                    <a:pt x="47779" y="260432"/>
                    <a:pt x="43546" y="308057"/>
                  </a:cubicBezTo>
                  <a:cubicBezTo>
                    <a:pt x="39313" y="355682"/>
                    <a:pt x="21321" y="233445"/>
                    <a:pt x="43546" y="285832"/>
                  </a:cubicBezTo>
                  <a:cubicBezTo>
                    <a:pt x="65771" y="338219"/>
                    <a:pt x="156259" y="578990"/>
                    <a:pt x="176896" y="622382"/>
                  </a:cubicBezTo>
                  <a:cubicBezTo>
                    <a:pt x="197534" y="665774"/>
                    <a:pt x="154142" y="514961"/>
                    <a:pt x="167371" y="546182"/>
                  </a:cubicBezTo>
                  <a:cubicBezTo>
                    <a:pt x="180600" y="577403"/>
                    <a:pt x="241454" y="779015"/>
                    <a:pt x="256271" y="809707"/>
                  </a:cubicBezTo>
                  <a:cubicBezTo>
                    <a:pt x="271088" y="840399"/>
                    <a:pt x="207059" y="672653"/>
                    <a:pt x="256271" y="730332"/>
                  </a:cubicBezTo>
                  <a:cubicBezTo>
                    <a:pt x="305483" y="788011"/>
                    <a:pt x="511858" y="1105511"/>
                    <a:pt x="551546" y="1155782"/>
                  </a:cubicBezTo>
                  <a:cubicBezTo>
                    <a:pt x="591234" y="1206053"/>
                    <a:pt x="543608" y="1095457"/>
                    <a:pt x="494396" y="1031957"/>
                  </a:cubicBezTo>
                  <a:cubicBezTo>
                    <a:pt x="445184" y="968457"/>
                    <a:pt x="337234" y="897020"/>
                    <a:pt x="256271" y="774782"/>
                  </a:cubicBezTo>
                  <a:cubicBezTo>
                    <a:pt x="175309" y="652545"/>
                    <a:pt x="42488" y="357799"/>
                    <a:pt x="8621" y="298532"/>
                  </a:cubicBezTo>
                  <a:cubicBezTo>
                    <a:pt x="-25246" y="239265"/>
                    <a:pt x="51484" y="432940"/>
                    <a:pt x="53071" y="419182"/>
                  </a:cubicBezTo>
                  <a:cubicBezTo>
                    <a:pt x="54658" y="405424"/>
                    <a:pt x="22379" y="239794"/>
                    <a:pt x="18146" y="215982"/>
                  </a:cubicBezTo>
                  <a:cubicBezTo>
                    <a:pt x="13913" y="192170"/>
                    <a:pt x="20792" y="306469"/>
                    <a:pt x="27671" y="276307"/>
                  </a:cubicBezTo>
                  <a:cubicBezTo>
                    <a:pt x="34550" y="246145"/>
                    <a:pt x="66300" y="-5210"/>
                    <a:pt x="68946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041A885F-5F8A-AA62-5676-E89C4FACAFD7}"/>
                </a:ext>
              </a:extLst>
            </p:cNvPr>
            <p:cNvSpPr/>
            <p:nvPr/>
          </p:nvSpPr>
          <p:spPr>
            <a:xfrm>
              <a:off x="3254322" y="3970773"/>
              <a:ext cx="686896" cy="1160565"/>
            </a:xfrm>
            <a:custGeom>
              <a:avLst/>
              <a:gdLst>
                <a:gd name="connsiteX0" fmla="*/ 57203 w 686896"/>
                <a:gd name="connsiteY0" fmla="*/ 4327 h 1160565"/>
                <a:gd name="connsiteX1" fmla="*/ 127053 w 686896"/>
                <a:gd name="connsiteY1" fmla="*/ 442477 h 1160565"/>
                <a:gd name="connsiteX2" fmla="*/ 317553 w 686896"/>
                <a:gd name="connsiteY2" fmla="*/ 813952 h 1160565"/>
                <a:gd name="connsiteX3" fmla="*/ 260403 w 686896"/>
                <a:gd name="connsiteY3" fmla="*/ 690127 h 1160565"/>
                <a:gd name="connsiteX4" fmla="*/ 54028 w 686896"/>
                <a:gd name="connsiteY4" fmla="*/ 391677 h 1160565"/>
                <a:gd name="connsiteX5" fmla="*/ 222303 w 686896"/>
                <a:gd name="connsiteY5" fmla="*/ 655202 h 1160565"/>
                <a:gd name="connsiteX6" fmla="*/ 558853 w 686896"/>
                <a:gd name="connsiteY6" fmla="*/ 1013977 h 1160565"/>
                <a:gd name="connsiteX7" fmla="*/ 482653 w 686896"/>
                <a:gd name="connsiteY7" fmla="*/ 928252 h 1160565"/>
                <a:gd name="connsiteX8" fmla="*/ 685853 w 686896"/>
                <a:gd name="connsiteY8" fmla="*/ 1160027 h 1160565"/>
                <a:gd name="connsiteX9" fmla="*/ 552503 w 686896"/>
                <a:gd name="connsiteY9" fmla="*/ 985402 h 1160565"/>
                <a:gd name="connsiteX10" fmla="*/ 346128 w 686896"/>
                <a:gd name="connsiteY10" fmla="*/ 769502 h 1160565"/>
                <a:gd name="connsiteX11" fmla="*/ 82603 w 686896"/>
                <a:gd name="connsiteY11" fmla="*/ 369452 h 1160565"/>
                <a:gd name="connsiteX12" fmla="*/ 117528 w 686896"/>
                <a:gd name="connsiteY12" fmla="*/ 455177 h 1160565"/>
                <a:gd name="connsiteX13" fmla="*/ 53 w 686896"/>
                <a:gd name="connsiteY13" fmla="*/ 58302 h 1160565"/>
                <a:gd name="connsiteX14" fmla="*/ 101653 w 686896"/>
                <a:gd name="connsiteY14" fmla="*/ 344052 h 1160565"/>
                <a:gd name="connsiteX15" fmla="*/ 50853 w 686896"/>
                <a:gd name="connsiteY15" fmla="*/ 229752 h 1160565"/>
                <a:gd name="connsiteX16" fmla="*/ 73078 w 686896"/>
                <a:gd name="connsiteY16" fmla="*/ 217052 h 1160565"/>
                <a:gd name="connsiteX17" fmla="*/ 57203 w 686896"/>
                <a:gd name="connsiteY17" fmla="*/ 4327 h 116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6896" h="1160565">
                  <a:moveTo>
                    <a:pt x="57203" y="4327"/>
                  </a:moveTo>
                  <a:cubicBezTo>
                    <a:pt x="66199" y="41898"/>
                    <a:pt x="83661" y="307540"/>
                    <a:pt x="127053" y="442477"/>
                  </a:cubicBezTo>
                  <a:cubicBezTo>
                    <a:pt x="170445" y="577415"/>
                    <a:pt x="295328" y="772677"/>
                    <a:pt x="317553" y="813952"/>
                  </a:cubicBezTo>
                  <a:cubicBezTo>
                    <a:pt x="339778" y="855227"/>
                    <a:pt x="304324" y="760506"/>
                    <a:pt x="260403" y="690127"/>
                  </a:cubicBezTo>
                  <a:cubicBezTo>
                    <a:pt x="216482" y="619748"/>
                    <a:pt x="60378" y="397498"/>
                    <a:pt x="54028" y="391677"/>
                  </a:cubicBezTo>
                  <a:cubicBezTo>
                    <a:pt x="47678" y="385856"/>
                    <a:pt x="138166" y="551485"/>
                    <a:pt x="222303" y="655202"/>
                  </a:cubicBezTo>
                  <a:cubicBezTo>
                    <a:pt x="306440" y="758919"/>
                    <a:pt x="515461" y="968469"/>
                    <a:pt x="558853" y="1013977"/>
                  </a:cubicBezTo>
                  <a:cubicBezTo>
                    <a:pt x="602245" y="1059485"/>
                    <a:pt x="482653" y="928252"/>
                    <a:pt x="482653" y="928252"/>
                  </a:cubicBezTo>
                  <a:cubicBezTo>
                    <a:pt x="503820" y="952594"/>
                    <a:pt x="674211" y="1150502"/>
                    <a:pt x="685853" y="1160027"/>
                  </a:cubicBezTo>
                  <a:cubicBezTo>
                    <a:pt x="697495" y="1169552"/>
                    <a:pt x="609124" y="1050489"/>
                    <a:pt x="552503" y="985402"/>
                  </a:cubicBezTo>
                  <a:cubicBezTo>
                    <a:pt x="495882" y="920315"/>
                    <a:pt x="424445" y="872160"/>
                    <a:pt x="346128" y="769502"/>
                  </a:cubicBezTo>
                  <a:cubicBezTo>
                    <a:pt x="267811" y="666844"/>
                    <a:pt x="120703" y="421839"/>
                    <a:pt x="82603" y="369452"/>
                  </a:cubicBezTo>
                  <a:cubicBezTo>
                    <a:pt x="44503" y="317065"/>
                    <a:pt x="131286" y="507035"/>
                    <a:pt x="117528" y="455177"/>
                  </a:cubicBezTo>
                  <a:cubicBezTo>
                    <a:pt x="103770" y="403319"/>
                    <a:pt x="2699" y="76823"/>
                    <a:pt x="53" y="58302"/>
                  </a:cubicBezTo>
                  <a:cubicBezTo>
                    <a:pt x="-2593" y="39781"/>
                    <a:pt x="93186" y="315477"/>
                    <a:pt x="101653" y="344052"/>
                  </a:cubicBezTo>
                  <a:cubicBezTo>
                    <a:pt x="110120" y="372627"/>
                    <a:pt x="55615" y="250919"/>
                    <a:pt x="50853" y="229752"/>
                  </a:cubicBezTo>
                  <a:cubicBezTo>
                    <a:pt x="46091" y="208585"/>
                    <a:pt x="73607" y="248802"/>
                    <a:pt x="73078" y="217052"/>
                  </a:cubicBezTo>
                  <a:cubicBezTo>
                    <a:pt x="72549" y="185302"/>
                    <a:pt x="48207" y="-33244"/>
                    <a:pt x="57203" y="43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E59349E0-41BD-6F50-A367-A746907305FF}"/>
                </a:ext>
              </a:extLst>
            </p:cNvPr>
            <p:cNvSpPr/>
            <p:nvPr/>
          </p:nvSpPr>
          <p:spPr>
            <a:xfrm>
              <a:off x="3807946" y="5161300"/>
              <a:ext cx="424688" cy="1403041"/>
            </a:xfrm>
            <a:custGeom>
              <a:avLst/>
              <a:gdLst>
                <a:gd name="connsiteX0" fmla="*/ 14754 w 424688"/>
                <a:gd name="connsiteY0" fmla="*/ 20300 h 1403041"/>
                <a:gd name="connsiteX1" fmla="*/ 56029 w 424688"/>
                <a:gd name="connsiteY1" fmla="*/ 55225 h 1403041"/>
                <a:gd name="connsiteX2" fmla="*/ 398929 w 424688"/>
                <a:gd name="connsiteY2" fmla="*/ 480675 h 1403041"/>
                <a:gd name="connsiteX3" fmla="*/ 395754 w 424688"/>
                <a:gd name="connsiteY3" fmla="*/ 423525 h 1403041"/>
                <a:gd name="connsiteX4" fmla="*/ 360829 w 424688"/>
                <a:gd name="connsiteY4" fmla="*/ 604500 h 1403041"/>
                <a:gd name="connsiteX5" fmla="*/ 376704 w 424688"/>
                <a:gd name="connsiteY5" fmla="*/ 848975 h 1403041"/>
                <a:gd name="connsiteX6" fmla="*/ 376704 w 424688"/>
                <a:gd name="connsiteY6" fmla="*/ 766425 h 1403041"/>
                <a:gd name="connsiteX7" fmla="*/ 373529 w 424688"/>
                <a:gd name="connsiteY7" fmla="*/ 988675 h 1403041"/>
                <a:gd name="connsiteX8" fmla="*/ 132229 w 424688"/>
                <a:gd name="connsiteY8" fmla="*/ 1391900 h 1403041"/>
                <a:gd name="connsiteX9" fmla="*/ 227479 w 424688"/>
                <a:gd name="connsiteY9" fmla="*/ 1255375 h 1403041"/>
                <a:gd name="connsiteX10" fmla="*/ 414804 w 424688"/>
                <a:gd name="connsiteY10" fmla="*/ 890250 h 1403041"/>
                <a:gd name="connsiteX11" fmla="*/ 392579 w 424688"/>
                <a:gd name="connsiteY11" fmla="*/ 915650 h 1403041"/>
                <a:gd name="connsiteX12" fmla="*/ 398929 w 424688"/>
                <a:gd name="connsiteY12" fmla="*/ 753725 h 1403041"/>
                <a:gd name="connsiteX13" fmla="*/ 125879 w 424688"/>
                <a:gd name="connsiteY13" fmla="*/ 429875 h 1403041"/>
                <a:gd name="connsiteX14" fmla="*/ 395754 w 424688"/>
                <a:gd name="connsiteY14" fmla="*/ 728325 h 1403041"/>
                <a:gd name="connsiteX15" fmla="*/ 360829 w 424688"/>
                <a:gd name="connsiteY15" fmla="*/ 671175 h 1403041"/>
                <a:gd name="connsiteX16" fmla="*/ 386229 w 424688"/>
                <a:gd name="connsiteY16" fmla="*/ 445750 h 1403041"/>
                <a:gd name="connsiteX17" fmla="*/ 376704 w 424688"/>
                <a:gd name="connsiteY17" fmla="*/ 467975 h 1403041"/>
                <a:gd name="connsiteX18" fmla="*/ 233829 w 424688"/>
                <a:gd name="connsiteY18" fmla="*/ 223500 h 1403041"/>
                <a:gd name="connsiteX19" fmla="*/ 43329 w 424688"/>
                <a:gd name="connsiteY19" fmla="*/ 106025 h 1403041"/>
                <a:gd name="connsiteX20" fmla="*/ 290979 w 424688"/>
                <a:gd name="connsiteY20" fmla="*/ 337800 h 1403041"/>
                <a:gd name="connsiteX21" fmla="*/ 205254 w 424688"/>
                <a:gd name="connsiteY21" fmla="*/ 194925 h 1403041"/>
                <a:gd name="connsiteX22" fmla="*/ 14754 w 424688"/>
                <a:gd name="connsiteY22" fmla="*/ 20300 h 140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4688" h="1403041">
                  <a:moveTo>
                    <a:pt x="14754" y="20300"/>
                  </a:moveTo>
                  <a:cubicBezTo>
                    <a:pt x="-10117" y="-2983"/>
                    <a:pt x="-8000" y="-21504"/>
                    <a:pt x="56029" y="55225"/>
                  </a:cubicBezTo>
                  <a:cubicBezTo>
                    <a:pt x="120058" y="131954"/>
                    <a:pt x="342308" y="419292"/>
                    <a:pt x="398929" y="480675"/>
                  </a:cubicBezTo>
                  <a:cubicBezTo>
                    <a:pt x="455550" y="542058"/>
                    <a:pt x="402104" y="402888"/>
                    <a:pt x="395754" y="423525"/>
                  </a:cubicBezTo>
                  <a:cubicBezTo>
                    <a:pt x="389404" y="444162"/>
                    <a:pt x="364004" y="533592"/>
                    <a:pt x="360829" y="604500"/>
                  </a:cubicBezTo>
                  <a:cubicBezTo>
                    <a:pt x="357654" y="675408"/>
                    <a:pt x="374058" y="821988"/>
                    <a:pt x="376704" y="848975"/>
                  </a:cubicBezTo>
                  <a:cubicBezTo>
                    <a:pt x="379350" y="875963"/>
                    <a:pt x="377233" y="743142"/>
                    <a:pt x="376704" y="766425"/>
                  </a:cubicBezTo>
                  <a:cubicBezTo>
                    <a:pt x="376175" y="789708"/>
                    <a:pt x="414275" y="884429"/>
                    <a:pt x="373529" y="988675"/>
                  </a:cubicBezTo>
                  <a:cubicBezTo>
                    <a:pt x="332783" y="1092921"/>
                    <a:pt x="156571" y="1347450"/>
                    <a:pt x="132229" y="1391900"/>
                  </a:cubicBezTo>
                  <a:cubicBezTo>
                    <a:pt x="107887" y="1436350"/>
                    <a:pt x="180383" y="1338983"/>
                    <a:pt x="227479" y="1255375"/>
                  </a:cubicBezTo>
                  <a:cubicBezTo>
                    <a:pt x="274575" y="1171767"/>
                    <a:pt x="387287" y="946871"/>
                    <a:pt x="414804" y="890250"/>
                  </a:cubicBezTo>
                  <a:cubicBezTo>
                    <a:pt x="442321" y="833629"/>
                    <a:pt x="395225" y="938404"/>
                    <a:pt x="392579" y="915650"/>
                  </a:cubicBezTo>
                  <a:cubicBezTo>
                    <a:pt x="389933" y="892896"/>
                    <a:pt x="443379" y="834688"/>
                    <a:pt x="398929" y="753725"/>
                  </a:cubicBezTo>
                  <a:cubicBezTo>
                    <a:pt x="354479" y="672763"/>
                    <a:pt x="126408" y="434108"/>
                    <a:pt x="125879" y="429875"/>
                  </a:cubicBezTo>
                  <a:cubicBezTo>
                    <a:pt x="125350" y="425642"/>
                    <a:pt x="356596" y="688108"/>
                    <a:pt x="395754" y="728325"/>
                  </a:cubicBezTo>
                  <a:cubicBezTo>
                    <a:pt x="434912" y="768542"/>
                    <a:pt x="362416" y="718271"/>
                    <a:pt x="360829" y="671175"/>
                  </a:cubicBezTo>
                  <a:cubicBezTo>
                    <a:pt x="359242" y="624079"/>
                    <a:pt x="386229" y="445750"/>
                    <a:pt x="386229" y="445750"/>
                  </a:cubicBezTo>
                  <a:cubicBezTo>
                    <a:pt x="388875" y="411883"/>
                    <a:pt x="402104" y="505017"/>
                    <a:pt x="376704" y="467975"/>
                  </a:cubicBezTo>
                  <a:cubicBezTo>
                    <a:pt x="351304" y="430933"/>
                    <a:pt x="289392" y="283825"/>
                    <a:pt x="233829" y="223500"/>
                  </a:cubicBezTo>
                  <a:cubicBezTo>
                    <a:pt x="178266" y="163175"/>
                    <a:pt x="33804" y="86975"/>
                    <a:pt x="43329" y="106025"/>
                  </a:cubicBezTo>
                  <a:cubicBezTo>
                    <a:pt x="52854" y="125075"/>
                    <a:pt x="263991" y="322983"/>
                    <a:pt x="290979" y="337800"/>
                  </a:cubicBezTo>
                  <a:cubicBezTo>
                    <a:pt x="317967" y="352617"/>
                    <a:pt x="246529" y="247312"/>
                    <a:pt x="205254" y="194925"/>
                  </a:cubicBezTo>
                  <a:cubicBezTo>
                    <a:pt x="163979" y="142538"/>
                    <a:pt x="39625" y="43583"/>
                    <a:pt x="14754" y="203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CADE3098-2F91-6554-75F0-B898EF840CDA}"/>
                </a:ext>
              </a:extLst>
            </p:cNvPr>
            <p:cNvSpPr/>
            <p:nvPr/>
          </p:nvSpPr>
          <p:spPr>
            <a:xfrm>
              <a:off x="4218123" y="2227217"/>
              <a:ext cx="357310" cy="768302"/>
            </a:xfrm>
            <a:custGeom>
              <a:avLst/>
              <a:gdLst>
                <a:gd name="connsiteX0" fmla="*/ 357052 w 357310"/>
                <a:gd name="connsiteY0" fmla="*/ 1633 h 768302"/>
                <a:gd name="connsiteX1" fmla="*/ 188777 w 357310"/>
                <a:gd name="connsiteY1" fmla="*/ 385808 h 768302"/>
                <a:gd name="connsiteX2" fmla="*/ 1452 w 357310"/>
                <a:gd name="connsiteY2" fmla="*/ 763633 h 768302"/>
                <a:gd name="connsiteX3" fmla="*/ 109402 w 357310"/>
                <a:gd name="connsiteY3" fmla="*/ 573133 h 768302"/>
                <a:gd name="connsiteX4" fmla="*/ 245927 w 357310"/>
                <a:gd name="connsiteY4" fmla="*/ 227058 h 768302"/>
                <a:gd name="connsiteX5" fmla="*/ 185602 w 357310"/>
                <a:gd name="connsiteY5" fmla="*/ 319133 h 768302"/>
                <a:gd name="connsiteX6" fmla="*/ 255452 w 357310"/>
                <a:gd name="connsiteY6" fmla="*/ 128633 h 768302"/>
                <a:gd name="connsiteX7" fmla="*/ 204652 w 357310"/>
                <a:gd name="connsiteY7" fmla="*/ 303258 h 768302"/>
                <a:gd name="connsiteX8" fmla="*/ 226877 w 357310"/>
                <a:gd name="connsiteY8" fmla="*/ 249283 h 768302"/>
                <a:gd name="connsiteX9" fmla="*/ 357052 w 357310"/>
                <a:gd name="connsiteY9" fmla="*/ 1633 h 76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310" h="768302">
                  <a:moveTo>
                    <a:pt x="357052" y="1633"/>
                  </a:moveTo>
                  <a:cubicBezTo>
                    <a:pt x="350702" y="24387"/>
                    <a:pt x="248044" y="258808"/>
                    <a:pt x="188777" y="385808"/>
                  </a:cubicBezTo>
                  <a:cubicBezTo>
                    <a:pt x="129510" y="512808"/>
                    <a:pt x="14681" y="732412"/>
                    <a:pt x="1452" y="763633"/>
                  </a:cubicBezTo>
                  <a:cubicBezTo>
                    <a:pt x="-11777" y="794854"/>
                    <a:pt x="68656" y="662562"/>
                    <a:pt x="109402" y="573133"/>
                  </a:cubicBezTo>
                  <a:cubicBezTo>
                    <a:pt x="150148" y="483704"/>
                    <a:pt x="233227" y="269391"/>
                    <a:pt x="245927" y="227058"/>
                  </a:cubicBezTo>
                  <a:cubicBezTo>
                    <a:pt x="258627" y="184725"/>
                    <a:pt x="184015" y="335537"/>
                    <a:pt x="185602" y="319133"/>
                  </a:cubicBezTo>
                  <a:cubicBezTo>
                    <a:pt x="187189" y="302729"/>
                    <a:pt x="252277" y="131279"/>
                    <a:pt x="255452" y="128633"/>
                  </a:cubicBezTo>
                  <a:cubicBezTo>
                    <a:pt x="258627" y="125987"/>
                    <a:pt x="209414" y="283150"/>
                    <a:pt x="204652" y="303258"/>
                  </a:cubicBezTo>
                  <a:cubicBezTo>
                    <a:pt x="199890" y="323366"/>
                    <a:pt x="203065" y="297966"/>
                    <a:pt x="226877" y="249283"/>
                  </a:cubicBezTo>
                  <a:cubicBezTo>
                    <a:pt x="250689" y="200600"/>
                    <a:pt x="363402" y="-21121"/>
                    <a:pt x="357052" y="16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5E36F67C-3DBD-C2DD-8DAB-5E3CD263FC41}"/>
                </a:ext>
              </a:extLst>
            </p:cNvPr>
            <p:cNvSpPr/>
            <p:nvPr/>
          </p:nvSpPr>
          <p:spPr>
            <a:xfrm>
              <a:off x="4901804" y="2996541"/>
              <a:ext cx="224769" cy="1575316"/>
            </a:xfrm>
            <a:custGeom>
              <a:avLst/>
              <a:gdLst>
                <a:gd name="connsiteX0" fmla="*/ 216296 w 224769"/>
                <a:gd name="connsiteY0" fmla="*/ 659 h 1575316"/>
                <a:gd name="connsiteX1" fmla="*/ 206771 w 224769"/>
                <a:gd name="connsiteY1" fmla="*/ 232434 h 1575316"/>
                <a:gd name="connsiteX2" fmla="*/ 32146 w 224769"/>
                <a:gd name="connsiteY2" fmla="*/ 508659 h 1575316"/>
                <a:gd name="connsiteX3" fmla="*/ 396 w 224769"/>
                <a:gd name="connsiteY3" fmla="*/ 734084 h 1575316"/>
                <a:gd name="connsiteX4" fmla="*/ 19446 w 224769"/>
                <a:gd name="connsiteY4" fmla="*/ 616609 h 1575316"/>
                <a:gd name="connsiteX5" fmla="*/ 89296 w 224769"/>
                <a:gd name="connsiteY5" fmla="*/ 384834 h 1575316"/>
                <a:gd name="connsiteX6" fmla="*/ 73421 w 224769"/>
                <a:gd name="connsiteY6" fmla="*/ 429284 h 1575316"/>
                <a:gd name="connsiteX7" fmla="*/ 41671 w 224769"/>
                <a:gd name="connsiteY7" fmla="*/ 635659 h 1575316"/>
                <a:gd name="connsiteX8" fmla="*/ 48021 w 224769"/>
                <a:gd name="connsiteY8" fmla="*/ 813459 h 1575316"/>
                <a:gd name="connsiteX9" fmla="*/ 117871 w 224769"/>
                <a:gd name="connsiteY9" fmla="*/ 1543709 h 1575316"/>
                <a:gd name="connsiteX10" fmla="*/ 117871 w 224769"/>
                <a:gd name="connsiteY10" fmla="*/ 1426234 h 1575316"/>
                <a:gd name="connsiteX11" fmla="*/ 101996 w 224769"/>
                <a:gd name="connsiteY11" fmla="*/ 1270659 h 1575316"/>
                <a:gd name="connsiteX12" fmla="*/ 54371 w 224769"/>
                <a:gd name="connsiteY12" fmla="*/ 857909 h 1575316"/>
                <a:gd name="connsiteX13" fmla="*/ 44846 w 224769"/>
                <a:gd name="connsiteY13" fmla="*/ 483259 h 1575316"/>
                <a:gd name="connsiteX14" fmla="*/ 38496 w 224769"/>
                <a:gd name="connsiteY14" fmla="*/ 559459 h 1575316"/>
                <a:gd name="connsiteX15" fmla="*/ 105171 w 224769"/>
                <a:gd name="connsiteY15" fmla="*/ 378484 h 1575316"/>
                <a:gd name="connsiteX16" fmla="*/ 181371 w 224769"/>
                <a:gd name="connsiteY16" fmla="*/ 305459 h 1575316"/>
                <a:gd name="connsiteX17" fmla="*/ 216296 w 224769"/>
                <a:gd name="connsiteY17" fmla="*/ 659 h 157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769" h="1575316">
                  <a:moveTo>
                    <a:pt x="216296" y="659"/>
                  </a:moveTo>
                  <a:cubicBezTo>
                    <a:pt x="220529" y="-11512"/>
                    <a:pt x="237463" y="147768"/>
                    <a:pt x="206771" y="232434"/>
                  </a:cubicBezTo>
                  <a:cubicBezTo>
                    <a:pt x="176079" y="317100"/>
                    <a:pt x="66542" y="425051"/>
                    <a:pt x="32146" y="508659"/>
                  </a:cubicBezTo>
                  <a:cubicBezTo>
                    <a:pt x="-2250" y="592267"/>
                    <a:pt x="2513" y="716092"/>
                    <a:pt x="396" y="734084"/>
                  </a:cubicBezTo>
                  <a:cubicBezTo>
                    <a:pt x="-1721" y="752076"/>
                    <a:pt x="4629" y="674817"/>
                    <a:pt x="19446" y="616609"/>
                  </a:cubicBezTo>
                  <a:cubicBezTo>
                    <a:pt x="34263" y="558401"/>
                    <a:pt x="80300" y="416055"/>
                    <a:pt x="89296" y="384834"/>
                  </a:cubicBezTo>
                  <a:cubicBezTo>
                    <a:pt x="98292" y="353613"/>
                    <a:pt x="81358" y="387480"/>
                    <a:pt x="73421" y="429284"/>
                  </a:cubicBezTo>
                  <a:cubicBezTo>
                    <a:pt x="65484" y="471088"/>
                    <a:pt x="45904" y="571630"/>
                    <a:pt x="41671" y="635659"/>
                  </a:cubicBezTo>
                  <a:cubicBezTo>
                    <a:pt x="37438" y="699688"/>
                    <a:pt x="35321" y="662117"/>
                    <a:pt x="48021" y="813459"/>
                  </a:cubicBezTo>
                  <a:cubicBezTo>
                    <a:pt x="60721" y="964801"/>
                    <a:pt x="106229" y="1441580"/>
                    <a:pt x="117871" y="1543709"/>
                  </a:cubicBezTo>
                  <a:cubicBezTo>
                    <a:pt x="129513" y="1645838"/>
                    <a:pt x="120517" y="1471742"/>
                    <a:pt x="117871" y="1426234"/>
                  </a:cubicBezTo>
                  <a:cubicBezTo>
                    <a:pt x="115225" y="1380726"/>
                    <a:pt x="112579" y="1365380"/>
                    <a:pt x="101996" y="1270659"/>
                  </a:cubicBezTo>
                  <a:cubicBezTo>
                    <a:pt x="91413" y="1175938"/>
                    <a:pt x="63896" y="989142"/>
                    <a:pt x="54371" y="857909"/>
                  </a:cubicBezTo>
                  <a:cubicBezTo>
                    <a:pt x="44846" y="726676"/>
                    <a:pt x="47492" y="533001"/>
                    <a:pt x="44846" y="483259"/>
                  </a:cubicBezTo>
                  <a:cubicBezTo>
                    <a:pt x="42200" y="433517"/>
                    <a:pt x="28442" y="576921"/>
                    <a:pt x="38496" y="559459"/>
                  </a:cubicBezTo>
                  <a:cubicBezTo>
                    <a:pt x="48550" y="541997"/>
                    <a:pt x="81358" y="420817"/>
                    <a:pt x="105171" y="378484"/>
                  </a:cubicBezTo>
                  <a:cubicBezTo>
                    <a:pt x="128984" y="336151"/>
                    <a:pt x="160204" y="368430"/>
                    <a:pt x="181371" y="305459"/>
                  </a:cubicBezTo>
                  <a:cubicBezTo>
                    <a:pt x="202538" y="242488"/>
                    <a:pt x="212063" y="12830"/>
                    <a:pt x="216296" y="6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0BF567F2-56B5-CBD7-3B6A-811B9281F2BD}"/>
                </a:ext>
              </a:extLst>
            </p:cNvPr>
            <p:cNvSpPr/>
            <p:nvPr/>
          </p:nvSpPr>
          <p:spPr>
            <a:xfrm>
              <a:off x="4582545" y="2882479"/>
              <a:ext cx="433970" cy="1206382"/>
            </a:xfrm>
            <a:custGeom>
              <a:avLst/>
              <a:gdLst>
                <a:gd name="connsiteX0" fmla="*/ 433955 w 433970"/>
                <a:gd name="connsiteY0" fmla="*/ 421 h 1206382"/>
                <a:gd name="connsiteX1" fmla="*/ 294255 w 433970"/>
                <a:gd name="connsiteY1" fmla="*/ 400471 h 1206382"/>
                <a:gd name="connsiteX2" fmla="*/ 132330 w 433970"/>
                <a:gd name="connsiteY2" fmla="*/ 695746 h 1206382"/>
                <a:gd name="connsiteX3" fmla="*/ 5330 w 433970"/>
                <a:gd name="connsiteY3" fmla="*/ 1178346 h 1206382"/>
                <a:gd name="connsiteX4" fmla="*/ 30730 w 433970"/>
                <a:gd name="connsiteY4" fmla="*/ 1102146 h 1206382"/>
                <a:gd name="connsiteX5" fmla="*/ 94230 w 433970"/>
                <a:gd name="connsiteY5" fmla="*/ 714796 h 1206382"/>
                <a:gd name="connsiteX6" fmla="*/ 87880 w 433970"/>
                <a:gd name="connsiteY6" fmla="*/ 803696 h 1206382"/>
                <a:gd name="connsiteX7" fmla="*/ 148205 w 433970"/>
                <a:gd name="connsiteY7" fmla="*/ 635421 h 1206382"/>
                <a:gd name="connsiteX8" fmla="*/ 141855 w 433970"/>
                <a:gd name="connsiteY8" fmla="*/ 654471 h 1206382"/>
                <a:gd name="connsiteX9" fmla="*/ 313305 w 433970"/>
                <a:gd name="connsiteY9" fmla="*/ 409996 h 1206382"/>
                <a:gd name="connsiteX10" fmla="*/ 294255 w 433970"/>
                <a:gd name="connsiteY10" fmla="*/ 454446 h 1206382"/>
                <a:gd name="connsiteX11" fmla="*/ 338705 w 433970"/>
                <a:gd name="connsiteY11" fmla="*/ 206796 h 1206382"/>
                <a:gd name="connsiteX12" fmla="*/ 303780 w 433970"/>
                <a:gd name="connsiteY12" fmla="*/ 321096 h 1206382"/>
                <a:gd name="connsiteX13" fmla="*/ 433955 w 433970"/>
                <a:gd name="connsiteY13" fmla="*/ 421 h 12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3970" h="1206382">
                  <a:moveTo>
                    <a:pt x="433955" y="421"/>
                  </a:moveTo>
                  <a:cubicBezTo>
                    <a:pt x="432368" y="13650"/>
                    <a:pt x="344526" y="284584"/>
                    <a:pt x="294255" y="400471"/>
                  </a:cubicBezTo>
                  <a:cubicBezTo>
                    <a:pt x="243984" y="516358"/>
                    <a:pt x="180484" y="566100"/>
                    <a:pt x="132330" y="695746"/>
                  </a:cubicBezTo>
                  <a:cubicBezTo>
                    <a:pt x="84176" y="825392"/>
                    <a:pt x="22263" y="1110613"/>
                    <a:pt x="5330" y="1178346"/>
                  </a:cubicBezTo>
                  <a:cubicBezTo>
                    <a:pt x="-11603" y="1246079"/>
                    <a:pt x="15913" y="1179404"/>
                    <a:pt x="30730" y="1102146"/>
                  </a:cubicBezTo>
                  <a:cubicBezTo>
                    <a:pt x="45547" y="1024888"/>
                    <a:pt x="84705" y="764538"/>
                    <a:pt x="94230" y="714796"/>
                  </a:cubicBezTo>
                  <a:cubicBezTo>
                    <a:pt x="103755" y="665054"/>
                    <a:pt x="78884" y="816925"/>
                    <a:pt x="87880" y="803696"/>
                  </a:cubicBezTo>
                  <a:cubicBezTo>
                    <a:pt x="96876" y="790467"/>
                    <a:pt x="139209" y="660292"/>
                    <a:pt x="148205" y="635421"/>
                  </a:cubicBezTo>
                  <a:cubicBezTo>
                    <a:pt x="157201" y="610550"/>
                    <a:pt x="114338" y="692042"/>
                    <a:pt x="141855" y="654471"/>
                  </a:cubicBezTo>
                  <a:cubicBezTo>
                    <a:pt x="169372" y="616900"/>
                    <a:pt x="287905" y="443333"/>
                    <a:pt x="313305" y="409996"/>
                  </a:cubicBezTo>
                  <a:cubicBezTo>
                    <a:pt x="338705" y="376659"/>
                    <a:pt x="290022" y="488313"/>
                    <a:pt x="294255" y="454446"/>
                  </a:cubicBezTo>
                  <a:cubicBezTo>
                    <a:pt x="298488" y="420579"/>
                    <a:pt x="337118" y="229021"/>
                    <a:pt x="338705" y="206796"/>
                  </a:cubicBezTo>
                  <a:cubicBezTo>
                    <a:pt x="340292" y="184571"/>
                    <a:pt x="291609" y="352317"/>
                    <a:pt x="303780" y="321096"/>
                  </a:cubicBezTo>
                  <a:cubicBezTo>
                    <a:pt x="315951" y="289875"/>
                    <a:pt x="435542" y="-12808"/>
                    <a:pt x="433955" y="4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9A794311-7E5E-269F-9B33-2E4A661225E5}"/>
                </a:ext>
              </a:extLst>
            </p:cNvPr>
            <p:cNvSpPr/>
            <p:nvPr/>
          </p:nvSpPr>
          <p:spPr>
            <a:xfrm>
              <a:off x="4715145" y="3424678"/>
              <a:ext cx="549068" cy="1353985"/>
            </a:xfrm>
            <a:custGeom>
              <a:avLst/>
              <a:gdLst>
                <a:gd name="connsiteX0" fmla="*/ 158480 w 549068"/>
                <a:gd name="connsiteY0" fmla="*/ 4322 h 1353985"/>
                <a:gd name="connsiteX1" fmla="*/ 15605 w 549068"/>
                <a:gd name="connsiteY1" fmla="*/ 518672 h 1353985"/>
                <a:gd name="connsiteX2" fmla="*/ 63230 w 549068"/>
                <a:gd name="connsiteY2" fmla="*/ 855222 h 1353985"/>
                <a:gd name="connsiteX3" fmla="*/ 50530 w 549068"/>
                <a:gd name="connsiteY3" fmla="*/ 785372 h 1353985"/>
                <a:gd name="connsiteX4" fmla="*/ 120380 w 549068"/>
                <a:gd name="connsiteY4" fmla="*/ 1036197 h 1353985"/>
                <a:gd name="connsiteX5" fmla="*/ 104505 w 549068"/>
                <a:gd name="connsiteY5" fmla="*/ 985397 h 1353985"/>
                <a:gd name="connsiteX6" fmla="*/ 320405 w 549068"/>
                <a:gd name="connsiteY6" fmla="*/ 1194947 h 1353985"/>
                <a:gd name="connsiteX7" fmla="*/ 310880 w 549068"/>
                <a:gd name="connsiteY7" fmla="*/ 1134622 h 1353985"/>
                <a:gd name="connsiteX8" fmla="*/ 536305 w 549068"/>
                <a:gd name="connsiteY8" fmla="*/ 1344172 h 1353985"/>
                <a:gd name="connsiteX9" fmla="*/ 507730 w 549068"/>
                <a:gd name="connsiteY9" fmla="*/ 1309247 h 1353985"/>
                <a:gd name="connsiteX10" fmla="*/ 396605 w 549068"/>
                <a:gd name="connsiteY10" fmla="*/ 1217172 h 1353985"/>
                <a:gd name="connsiteX11" fmla="*/ 69580 w 549068"/>
                <a:gd name="connsiteY11" fmla="*/ 1020322 h 1353985"/>
                <a:gd name="connsiteX12" fmla="*/ 234680 w 549068"/>
                <a:gd name="connsiteY12" fmla="*/ 1115572 h 1353985"/>
                <a:gd name="connsiteX13" fmla="*/ 94980 w 549068"/>
                <a:gd name="connsiteY13" fmla="*/ 963172 h 1353985"/>
                <a:gd name="connsiteX14" fmla="*/ 12430 w 549068"/>
                <a:gd name="connsiteY14" fmla="*/ 680597 h 1353985"/>
                <a:gd name="connsiteX15" fmla="*/ 60055 w 549068"/>
                <a:gd name="connsiteY15" fmla="*/ 829822 h 1353985"/>
                <a:gd name="connsiteX16" fmla="*/ 2905 w 549068"/>
                <a:gd name="connsiteY16" fmla="*/ 467872 h 1353985"/>
                <a:gd name="connsiteX17" fmla="*/ 12430 w 549068"/>
                <a:gd name="connsiteY17" fmla="*/ 502797 h 1353985"/>
                <a:gd name="connsiteX18" fmla="*/ 47355 w 549068"/>
                <a:gd name="connsiteY18" fmla="*/ 251972 h 1353985"/>
                <a:gd name="connsiteX19" fmla="*/ 53705 w 549068"/>
                <a:gd name="connsiteY19" fmla="*/ 394847 h 1353985"/>
                <a:gd name="connsiteX20" fmla="*/ 72755 w 549068"/>
                <a:gd name="connsiteY20" fmla="*/ 172597 h 1353985"/>
                <a:gd name="connsiteX21" fmla="*/ 69580 w 549068"/>
                <a:gd name="connsiteY21" fmla="*/ 264672 h 1353985"/>
                <a:gd name="connsiteX22" fmla="*/ 158480 w 549068"/>
                <a:gd name="connsiteY22" fmla="*/ 4322 h 13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9068" h="1353985">
                  <a:moveTo>
                    <a:pt x="158480" y="4322"/>
                  </a:moveTo>
                  <a:cubicBezTo>
                    <a:pt x="149484" y="46655"/>
                    <a:pt x="31480" y="376855"/>
                    <a:pt x="15605" y="518672"/>
                  </a:cubicBezTo>
                  <a:cubicBezTo>
                    <a:pt x="-270" y="660489"/>
                    <a:pt x="57409" y="810772"/>
                    <a:pt x="63230" y="855222"/>
                  </a:cubicBezTo>
                  <a:cubicBezTo>
                    <a:pt x="69051" y="899672"/>
                    <a:pt x="41005" y="755210"/>
                    <a:pt x="50530" y="785372"/>
                  </a:cubicBezTo>
                  <a:cubicBezTo>
                    <a:pt x="60055" y="815534"/>
                    <a:pt x="111384" y="1002860"/>
                    <a:pt x="120380" y="1036197"/>
                  </a:cubicBezTo>
                  <a:cubicBezTo>
                    <a:pt x="129376" y="1069534"/>
                    <a:pt x="71167" y="958939"/>
                    <a:pt x="104505" y="985397"/>
                  </a:cubicBezTo>
                  <a:cubicBezTo>
                    <a:pt x="137842" y="1011855"/>
                    <a:pt x="286009" y="1170076"/>
                    <a:pt x="320405" y="1194947"/>
                  </a:cubicBezTo>
                  <a:cubicBezTo>
                    <a:pt x="354801" y="1219818"/>
                    <a:pt x="274897" y="1109751"/>
                    <a:pt x="310880" y="1134622"/>
                  </a:cubicBezTo>
                  <a:cubicBezTo>
                    <a:pt x="346863" y="1159493"/>
                    <a:pt x="503497" y="1315068"/>
                    <a:pt x="536305" y="1344172"/>
                  </a:cubicBezTo>
                  <a:cubicBezTo>
                    <a:pt x="569113" y="1373276"/>
                    <a:pt x="531013" y="1330414"/>
                    <a:pt x="507730" y="1309247"/>
                  </a:cubicBezTo>
                  <a:cubicBezTo>
                    <a:pt x="484447" y="1288080"/>
                    <a:pt x="469630" y="1265326"/>
                    <a:pt x="396605" y="1217172"/>
                  </a:cubicBezTo>
                  <a:cubicBezTo>
                    <a:pt x="323580" y="1169018"/>
                    <a:pt x="96567" y="1037255"/>
                    <a:pt x="69580" y="1020322"/>
                  </a:cubicBezTo>
                  <a:cubicBezTo>
                    <a:pt x="42592" y="1003389"/>
                    <a:pt x="230447" y="1125097"/>
                    <a:pt x="234680" y="1115572"/>
                  </a:cubicBezTo>
                  <a:cubicBezTo>
                    <a:pt x="238913" y="1106047"/>
                    <a:pt x="132022" y="1035668"/>
                    <a:pt x="94980" y="963172"/>
                  </a:cubicBezTo>
                  <a:cubicBezTo>
                    <a:pt x="57938" y="890676"/>
                    <a:pt x="18251" y="702822"/>
                    <a:pt x="12430" y="680597"/>
                  </a:cubicBezTo>
                  <a:cubicBezTo>
                    <a:pt x="6609" y="658372"/>
                    <a:pt x="61642" y="865276"/>
                    <a:pt x="60055" y="829822"/>
                  </a:cubicBezTo>
                  <a:cubicBezTo>
                    <a:pt x="58468" y="794368"/>
                    <a:pt x="10842" y="522376"/>
                    <a:pt x="2905" y="467872"/>
                  </a:cubicBezTo>
                  <a:cubicBezTo>
                    <a:pt x="-5032" y="413368"/>
                    <a:pt x="5022" y="538780"/>
                    <a:pt x="12430" y="502797"/>
                  </a:cubicBezTo>
                  <a:cubicBezTo>
                    <a:pt x="19838" y="466814"/>
                    <a:pt x="40476" y="269964"/>
                    <a:pt x="47355" y="251972"/>
                  </a:cubicBezTo>
                  <a:cubicBezTo>
                    <a:pt x="54234" y="233980"/>
                    <a:pt x="49472" y="408076"/>
                    <a:pt x="53705" y="394847"/>
                  </a:cubicBezTo>
                  <a:cubicBezTo>
                    <a:pt x="57938" y="381618"/>
                    <a:pt x="70109" y="194293"/>
                    <a:pt x="72755" y="172597"/>
                  </a:cubicBezTo>
                  <a:cubicBezTo>
                    <a:pt x="75401" y="150901"/>
                    <a:pt x="56351" y="285310"/>
                    <a:pt x="69580" y="264672"/>
                  </a:cubicBezTo>
                  <a:cubicBezTo>
                    <a:pt x="82809" y="244034"/>
                    <a:pt x="167476" y="-38011"/>
                    <a:pt x="158480" y="43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A6D4C2AB-20D9-E589-CAC0-DFC48DEA553D}"/>
                </a:ext>
              </a:extLst>
            </p:cNvPr>
            <p:cNvSpPr/>
            <p:nvPr/>
          </p:nvSpPr>
          <p:spPr>
            <a:xfrm>
              <a:off x="4428262" y="2862672"/>
              <a:ext cx="272501" cy="986540"/>
            </a:xfrm>
            <a:custGeom>
              <a:avLst/>
              <a:gdLst>
                <a:gd name="connsiteX0" fmla="*/ 270738 w 272501"/>
                <a:gd name="connsiteY0" fmla="*/ 7528 h 986540"/>
                <a:gd name="connsiteX1" fmla="*/ 54838 w 272501"/>
                <a:gd name="connsiteY1" fmla="*/ 493303 h 986540"/>
                <a:gd name="connsiteX2" fmla="*/ 7213 w 272501"/>
                <a:gd name="connsiteY2" fmla="*/ 963203 h 986540"/>
                <a:gd name="connsiteX3" fmla="*/ 23088 w 272501"/>
                <a:gd name="connsiteY3" fmla="*/ 874303 h 986540"/>
                <a:gd name="connsiteX4" fmla="*/ 7213 w 272501"/>
                <a:gd name="connsiteY4" fmla="*/ 518703 h 986540"/>
                <a:gd name="connsiteX5" fmla="*/ 7213 w 272501"/>
                <a:gd name="connsiteY5" fmla="*/ 579028 h 986540"/>
                <a:gd name="connsiteX6" fmla="*/ 96113 w 272501"/>
                <a:gd name="connsiteY6" fmla="*/ 366303 h 986540"/>
                <a:gd name="connsiteX7" fmla="*/ 146913 w 272501"/>
                <a:gd name="connsiteY7" fmla="*/ 229778 h 986540"/>
                <a:gd name="connsiteX8" fmla="*/ 156438 w 272501"/>
                <a:gd name="connsiteY8" fmla="*/ 198028 h 986540"/>
                <a:gd name="connsiteX9" fmla="*/ 270738 w 272501"/>
                <a:gd name="connsiteY9" fmla="*/ 7528 h 9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501" h="986540">
                  <a:moveTo>
                    <a:pt x="270738" y="7528"/>
                  </a:moveTo>
                  <a:cubicBezTo>
                    <a:pt x="253805" y="56740"/>
                    <a:pt x="98759" y="334024"/>
                    <a:pt x="54838" y="493303"/>
                  </a:cubicBezTo>
                  <a:cubicBezTo>
                    <a:pt x="10917" y="652582"/>
                    <a:pt x="12505" y="899703"/>
                    <a:pt x="7213" y="963203"/>
                  </a:cubicBezTo>
                  <a:cubicBezTo>
                    <a:pt x="1921" y="1026703"/>
                    <a:pt x="23088" y="948386"/>
                    <a:pt x="23088" y="874303"/>
                  </a:cubicBezTo>
                  <a:cubicBezTo>
                    <a:pt x="23088" y="800220"/>
                    <a:pt x="9859" y="567916"/>
                    <a:pt x="7213" y="518703"/>
                  </a:cubicBezTo>
                  <a:cubicBezTo>
                    <a:pt x="4567" y="469491"/>
                    <a:pt x="-7604" y="604428"/>
                    <a:pt x="7213" y="579028"/>
                  </a:cubicBezTo>
                  <a:cubicBezTo>
                    <a:pt x="22030" y="553628"/>
                    <a:pt x="72830" y="424511"/>
                    <a:pt x="96113" y="366303"/>
                  </a:cubicBezTo>
                  <a:cubicBezTo>
                    <a:pt x="119396" y="308095"/>
                    <a:pt x="136859" y="257824"/>
                    <a:pt x="146913" y="229778"/>
                  </a:cubicBezTo>
                  <a:cubicBezTo>
                    <a:pt x="156967" y="201732"/>
                    <a:pt x="135271" y="230836"/>
                    <a:pt x="156438" y="198028"/>
                  </a:cubicBezTo>
                  <a:cubicBezTo>
                    <a:pt x="177605" y="165220"/>
                    <a:pt x="287671" y="-41684"/>
                    <a:pt x="270738" y="75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9B29019D-3AE2-5818-B7C1-9181EC3F1F2F}"/>
                </a:ext>
              </a:extLst>
            </p:cNvPr>
            <p:cNvSpPr/>
            <p:nvPr/>
          </p:nvSpPr>
          <p:spPr>
            <a:xfrm>
              <a:off x="4513398" y="1808015"/>
              <a:ext cx="351046" cy="937028"/>
            </a:xfrm>
            <a:custGeom>
              <a:avLst/>
              <a:gdLst>
                <a:gd name="connsiteX0" fmla="*/ 351045 w 351046"/>
                <a:gd name="connsiteY0" fmla="*/ 190 h 937028"/>
                <a:gd name="connsiteX1" fmla="*/ 132743 w 351046"/>
                <a:gd name="connsiteY1" fmla="*/ 362655 h 937028"/>
                <a:gd name="connsiteX2" fmla="*/ 5056 w 351046"/>
                <a:gd name="connsiteY2" fmla="*/ 828093 h 937028"/>
                <a:gd name="connsiteX3" fmla="*/ 38007 w 351046"/>
                <a:gd name="connsiteY3" fmla="*/ 675693 h 937028"/>
                <a:gd name="connsiteX4" fmla="*/ 153337 w 351046"/>
                <a:gd name="connsiteY4" fmla="*/ 362655 h 937028"/>
                <a:gd name="connsiteX5" fmla="*/ 153337 w 351046"/>
                <a:gd name="connsiteY5" fmla="*/ 445034 h 937028"/>
                <a:gd name="connsiteX6" fmla="*/ 206883 w 351046"/>
                <a:gd name="connsiteY6" fmla="*/ 914590 h 937028"/>
                <a:gd name="connsiteX7" fmla="*/ 202764 w 351046"/>
                <a:gd name="connsiteY7" fmla="*/ 811617 h 937028"/>
                <a:gd name="connsiteX8" fmla="*/ 140980 w 351046"/>
                <a:gd name="connsiteY8" fmla="*/ 370893 h 937028"/>
                <a:gd name="connsiteX9" fmla="*/ 136861 w 351046"/>
                <a:gd name="connsiteY9" fmla="*/ 313228 h 937028"/>
                <a:gd name="connsiteX10" fmla="*/ 351045 w 351046"/>
                <a:gd name="connsiteY10" fmla="*/ 190 h 93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046" h="937028">
                  <a:moveTo>
                    <a:pt x="351045" y="190"/>
                  </a:moveTo>
                  <a:cubicBezTo>
                    <a:pt x="350359" y="8428"/>
                    <a:pt x="190408" y="224671"/>
                    <a:pt x="132743" y="362655"/>
                  </a:cubicBezTo>
                  <a:cubicBezTo>
                    <a:pt x="75078" y="500639"/>
                    <a:pt x="20845" y="775920"/>
                    <a:pt x="5056" y="828093"/>
                  </a:cubicBezTo>
                  <a:cubicBezTo>
                    <a:pt x="-10733" y="880266"/>
                    <a:pt x="13294" y="753266"/>
                    <a:pt x="38007" y="675693"/>
                  </a:cubicBezTo>
                  <a:cubicBezTo>
                    <a:pt x="62720" y="598120"/>
                    <a:pt x="134115" y="401098"/>
                    <a:pt x="153337" y="362655"/>
                  </a:cubicBezTo>
                  <a:cubicBezTo>
                    <a:pt x="172559" y="324212"/>
                    <a:pt x="144413" y="353045"/>
                    <a:pt x="153337" y="445034"/>
                  </a:cubicBezTo>
                  <a:cubicBezTo>
                    <a:pt x="162261" y="537023"/>
                    <a:pt x="198645" y="853493"/>
                    <a:pt x="206883" y="914590"/>
                  </a:cubicBezTo>
                  <a:cubicBezTo>
                    <a:pt x="215121" y="975687"/>
                    <a:pt x="213748" y="902233"/>
                    <a:pt x="202764" y="811617"/>
                  </a:cubicBezTo>
                  <a:cubicBezTo>
                    <a:pt x="191780" y="721001"/>
                    <a:pt x="151964" y="453958"/>
                    <a:pt x="140980" y="370893"/>
                  </a:cubicBezTo>
                  <a:cubicBezTo>
                    <a:pt x="129996" y="287828"/>
                    <a:pt x="101850" y="373639"/>
                    <a:pt x="136861" y="313228"/>
                  </a:cubicBezTo>
                  <a:cubicBezTo>
                    <a:pt x="171872" y="252817"/>
                    <a:pt x="351731" y="-8048"/>
                    <a:pt x="351045" y="1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ABD11336-9B31-90F3-B603-F74C2D0F73E3}"/>
                </a:ext>
              </a:extLst>
            </p:cNvPr>
            <p:cNvSpPr/>
            <p:nvPr/>
          </p:nvSpPr>
          <p:spPr>
            <a:xfrm>
              <a:off x="4873625" y="1857375"/>
              <a:ext cx="455471" cy="1557531"/>
            </a:xfrm>
            <a:custGeom>
              <a:avLst/>
              <a:gdLst>
                <a:gd name="connsiteX0" fmla="*/ 0 w 455471"/>
                <a:gd name="connsiteY0" fmla="*/ 0 h 1557531"/>
                <a:gd name="connsiteX1" fmla="*/ 358775 w 455471"/>
                <a:gd name="connsiteY1" fmla="*/ 708025 h 1557531"/>
                <a:gd name="connsiteX2" fmla="*/ 358775 w 455471"/>
                <a:gd name="connsiteY2" fmla="*/ 676275 h 1557531"/>
                <a:gd name="connsiteX3" fmla="*/ 396875 w 455471"/>
                <a:gd name="connsiteY3" fmla="*/ 803275 h 1557531"/>
                <a:gd name="connsiteX4" fmla="*/ 384175 w 455471"/>
                <a:gd name="connsiteY4" fmla="*/ 911225 h 1557531"/>
                <a:gd name="connsiteX5" fmla="*/ 327025 w 455471"/>
                <a:gd name="connsiteY5" fmla="*/ 1069975 h 1557531"/>
                <a:gd name="connsiteX6" fmla="*/ 447675 w 455471"/>
                <a:gd name="connsiteY6" fmla="*/ 1530350 h 1557531"/>
                <a:gd name="connsiteX7" fmla="*/ 434975 w 455471"/>
                <a:gd name="connsiteY7" fmla="*/ 1489075 h 1557531"/>
                <a:gd name="connsiteX8" fmla="*/ 409575 w 455471"/>
                <a:gd name="connsiteY8" fmla="*/ 1365250 h 1557531"/>
                <a:gd name="connsiteX9" fmla="*/ 292100 w 455471"/>
                <a:gd name="connsiteY9" fmla="*/ 1003300 h 1557531"/>
                <a:gd name="connsiteX10" fmla="*/ 327025 w 455471"/>
                <a:gd name="connsiteY10" fmla="*/ 1035050 h 1557531"/>
                <a:gd name="connsiteX11" fmla="*/ 454025 w 455471"/>
                <a:gd name="connsiteY11" fmla="*/ 771525 h 1557531"/>
                <a:gd name="connsiteX12" fmla="*/ 393700 w 455471"/>
                <a:gd name="connsiteY12" fmla="*/ 904875 h 1557531"/>
                <a:gd name="connsiteX13" fmla="*/ 361950 w 455471"/>
                <a:gd name="connsiteY13" fmla="*/ 692150 h 1557531"/>
                <a:gd name="connsiteX14" fmla="*/ 225425 w 455471"/>
                <a:gd name="connsiteY14" fmla="*/ 428625 h 1557531"/>
                <a:gd name="connsiteX15" fmla="*/ 285750 w 455471"/>
                <a:gd name="connsiteY15" fmla="*/ 536575 h 1557531"/>
                <a:gd name="connsiteX16" fmla="*/ 225425 w 455471"/>
                <a:gd name="connsiteY16" fmla="*/ 444500 h 1557531"/>
                <a:gd name="connsiteX17" fmla="*/ 0 w 455471"/>
                <a:gd name="connsiteY17" fmla="*/ 0 h 15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5471" h="1557531">
                  <a:moveTo>
                    <a:pt x="0" y="0"/>
                  </a:moveTo>
                  <a:cubicBezTo>
                    <a:pt x="22225" y="43921"/>
                    <a:pt x="298979" y="595312"/>
                    <a:pt x="358775" y="708025"/>
                  </a:cubicBezTo>
                  <a:cubicBezTo>
                    <a:pt x="418571" y="820738"/>
                    <a:pt x="352425" y="660400"/>
                    <a:pt x="358775" y="676275"/>
                  </a:cubicBezTo>
                  <a:cubicBezTo>
                    <a:pt x="365125" y="692150"/>
                    <a:pt x="392642" y="764117"/>
                    <a:pt x="396875" y="803275"/>
                  </a:cubicBezTo>
                  <a:cubicBezTo>
                    <a:pt x="401108" y="842433"/>
                    <a:pt x="395817" y="866775"/>
                    <a:pt x="384175" y="911225"/>
                  </a:cubicBezTo>
                  <a:cubicBezTo>
                    <a:pt x="372533" y="955675"/>
                    <a:pt x="316442" y="966788"/>
                    <a:pt x="327025" y="1069975"/>
                  </a:cubicBezTo>
                  <a:cubicBezTo>
                    <a:pt x="337608" y="1173163"/>
                    <a:pt x="429683" y="1460500"/>
                    <a:pt x="447675" y="1530350"/>
                  </a:cubicBezTo>
                  <a:cubicBezTo>
                    <a:pt x="465667" y="1600200"/>
                    <a:pt x="441325" y="1516592"/>
                    <a:pt x="434975" y="1489075"/>
                  </a:cubicBezTo>
                  <a:cubicBezTo>
                    <a:pt x="428625" y="1461558"/>
                    <a:pt x="433387" y="1446212"/>
                    <a:pt x="409575" y="1365250"/>
                  </a:cubicBezTo>
                  <a:cubicBezTo>
                    <a:pt x="385763" y="1284288"/>
                    <a:pt x="305858" y="1058333"/>
                    <a:pt x="292100" y="1003300"/>
                  </a:cubicBezTo>
                  <a:cubicBezTo>
                    <a:pt x="278342" y="948267"/>
                    <a:pt x="300038" y="1073679"/>
                    <a:pt x="327025" y="1035050"/>
                  </a:cubicBezTo>
                  <a:cubicBezTo>
                    <a:pt x="354012" y="996421"/>
                    <a:pt x="442913" y="793221"/>
                    <a:pt x="454025" y="771525"/>
                  </a:cubicBezTo>
                  <a:cubicBezTo>
                    <a:pt x="465137" y="749829"/>
                    <a:pt x="409046" y="918104"/>
                    <a:pt x="393700" y="904875"/>
                  </a:cubicBezTo>
                  <a:cubicBezTo>
                    <a:pt x="378354" y="891646"/>
                    <a:pt x="389996" y="771525"/>
                    <a:pt x="361950" y="692150"/>
                  </a:cubicBezTo>
                  <a:cubicBezTo>
                    <a:pt x="333904" y="612775"/>
                    <a:pt x="238125" y="454554"/>
                    <a:pt x="225425" y="428625"/>
                  </a:cubicBezTo>
                  <a:cubicBezTo>
                    <a:pt x="212725" y="402696"/>
                    <a:pt x="285750" y="533929"/>
                    <a:pt x="285750" y="536575"/>
                  </a:cubicBezTo>
                  <a:cubicBezTo>
                    <a:pt x="285750" y="539221"/>
                    <a:pt x="272521" y="537104"/>
                    <a:pt x="225425" y="4445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A659E87E-2775-5058-52FA-1ADB127EB6D5}"/>
                </a:ext>
              </a:extLst>
            </p:cNvPr>
            <p:cNvSpPr/>
            <p:nvPr/>
          </p:nvSpPr>
          <p:spPr>
            <a:xfrm>
              <a:off x="4921448" y="1880894"/>
              <a:ext cx="267704" cy="615177"/>
            </a:xfrm>
            <a:custGeom>
              <a:avLst/>
              <a:gdLst>
                <a:gd name="connsiteX0" fmla="*/ 9327 w 267704"/>
                <a:gd name="connsiteY0" fmla="*/ 5056 h 615177"/>
                <a:gd name="connsiteX1" fmla="*/ 12502 w 267704"/>
                <a:gd name="connsiteY1" fmla="*/ 100306 h 615177"/>
                <a:gd name="connsiteX2" fmla="*/ 114102 w 267704"/>
                <a:gd name="connsiteY2" fmla="*/ 290806 h 615177"/>
                <a:gd name="connsiteX3" fmla="*/ 60127 w 267704"/>
                <a:gd name="connsiteY3" fmla="*/ 249531 h 615177"/>
                <a:gd name="connsiteX4" fmla="*/ 171252 w 267704"/>
                <a:gd name="connsiteY4" fmla="*/ 395581 h 615177"/>
                <a:gd name="connsiteX5" fmla="*/ 266502 w 267704"/>
                <a:gd name="connsiteY5" fmla="*/ 611481 h 615177"/>
                <a:gd name="connsiteX6" fmla="*/ 215702 w 267704"/>
                <a:gd name="connsiteY6" fmla="*/ 513056 h 615177"/>
                <a:gd name="connsiteX7" fmla="*/ 85527 w 267704"/>
                <a:gd name="connsiteY7" fmla="*/ 274931 h 615177"/>
                <a:gd name="connsiteX8" fmla="*/ 9327 w 267704"/>
                <a:gd name="connsiteY8" fmla="*/ 55856 h 615177"/>
                <a:gd name="connsiteX9" fmla="*/ 82352 w 267704"/>
                <a:gd name="connsiteY9" fmla="*/ 249531 h 615177"/>
                <a:gd name="connsiteX10" fmla="*/ 9327 w 267704"/>
                <a:gd name="connsiteY10" fmla="*/ 5056 h 61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704" h="615177">
                  <a:moveTo>
                    <a:pt x="9327" y="5056"/>
                  </a:moveTo>
                  <a:cubicBezTo>
                    <a:pt x="-2315" y="-19815"/>
                    <a:pt x="-4961" y="52681"/>
                    <a:pt x="12502" y="100306"/>
                  </a:cubicBezTo>
                  <a:cubicBezTo>
                    <a:pt x="29965" y="147931"/>
                    <a:pt x="106165" y="265935"/>
                    <a:pt x="114102" y="290806"/>
                  </a:cubicBezTo>
                  <a:cubicBezTo>
                    <a:pt x="122039" y="315677"/>
                    <a:pt x="50602" y="232069"/>
                    <a:pt x="60127" y="249531"/>
                  </a:cubicBezTo>
                  <a:cubicBezTo>
                    <a:pt x="69652" y="266994"/>
                    <a:pt x="136856" y="335256"/>
                    <a:pt x="171252" y="395581"/>
                  </a:cubicBezTo>
                  <a:cubicBezTo>
                    <a:pt x="205648" y="455906"/>
                    <a:pt x="259094" y="591902"/>
                    <a:pt x="266502" y="611481"/>
                  </a:cubicBezTo>
                  <a:cubicBezTo>
                    <a:pt x="273910" y="631060"/>
                    <a:pt x="245865" y="569148"/>
                    <a:pt x="215702" y="513056"/>
                  </a:cubicBezTo>
                  <a:cubicBezTo>
                    <a:pt x="185540" y="456964"/>
                    <a:pt x="119923" y="351131"/>
                    <a:pt x="85527" y="274931"/>
                  </a:cubicBezTo>
                  <a:cubicBezTo>
                    <a:pt x="51131" y="198731"/>
                    <a:pt x="9856" y="60089"/>
                    <a:pt x="9327" y="55856"/>
                  </a:cubicBezTo>
                  <a:cubicBezTo>
                    <a:pt x="8798" y="51623"/>
                    <a:pt x="80765" y="255352"/>
                    <a:pt x="82352" y="249531"/>
                  </a:cubicBezTo>
                  <a:cubicBezTo>
                    <a:pt x="83940" y="243710"/>
                    <a:pt x="20969" y="29927"/>
                    <a:pt x="9327" y="5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7D5CBC3F-BFB9-D91F-5F6B-257E9C89D9DB}"/>
                </a:ext>
              </a:extLst>
            </p:cNvPr>
            <p:cNvSpPr/>
            <p:nvPr/>
          </p:nvSpPr>
          <p:spPr>
            <a:xfrm>
              <a:off x="4419600" y="1864228"/>
              <a:ext cx="1064328" cy="556150"/>
            </a:xfrm>
            <a:custGeom>
              <a:avLst/>
              <a:gdLst>
                <a:gd name="connsiteX0" fmla="*/ 0 w 1064328"/>
                <a:gd name="connsiteY0" fmla="*/ 47122 h 556150"/>
                <a:gd name="connsiteX1" fmla="*/ 1016000 w 1064328"/>
                <a:gd name="connsiteY1" fmla="*/ 2672 h 556150"/>
                <a:gd name="connsiteX2" fmla="*/ 898525 w 1064328"/>
                <a:gd name="connsiteY2" fmla="*/ 24897 h 556150"/>
                <a:gd name="connsiteX3" fmla="*/ 876300 w 1064328"/>
                <a:gd name="connsiteY3" fmla="*/ 53472 h 556150"/>
                <a:gd name="connsiteX4" fmla="*/ 873125 w 1064328"/>
                <a:gd name="connsiteY4" fmla="*/ 532897 h 556150"/>
                <a:gd name="connsiteX5" fmla="*/ 854075 w 1064328"/>
                <a:gd name="connsiteY5" fmla="*/ 434472 h 556150"/>
                <a:gd name="connsiteX6" fmla="*/ 898525 w 1064328"/>
                <a:gd name="connsiteY6" fmla="*/ 28072 h 556150"/>
                <a:gd name="connsiteX7" fmla="*/ 847725 w 1064328"/>
                <a:gd name="connsiteY7" fmla="*/ 34422 h 556150"/>
                <a:gd name="connsiteX8" fmla="*/ 371475 w 1064328"/>
                <a:gd name="connsiteY8" fmla="*/ 28072 h 556150"/>
                <a:gd name="connsiteX9" fmla="*/ 609600 w 1064328"/>
                <a:gd name="connsiteY9" fmla="*/ 28072 h 556150"/>
                <a:gd name="connsiteX10" fmla="*/ 0 w 1064328"/>
                <a:gd name="connsiteY10" fmla="*/ 47122 h 55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4328" h="556150">
                  <a:moveTo>
                    <a:pt x="0" y="47122"/>
                  </a:moveTo>
                  <a:cubicBezTo>
                    <a:pt x="67733" y="42889"/>
                    <a:pt x="866246" y="6376"/>
                    <a:pt x="1016000" y="2672"/>
                  </a:cubicBezTo>
                  <a:cubicBezTo>
                    <a:pt x="1165754" y="-1032"/>
                    <a:pt x="921808" y="16430"/>
                    <a:pt x="898525" y="24897"/>
                  </a:cubicBezTo>
                  <a:cubicBezTo>
                    <a:pt x="875242" y="33364"/>
                    <a:pt x="880533" y="-31195"/>
                    <a:pt x="876300" y="53472"/>
                  </a:cubicBezTo>
                  <a:cubicBezTo>
                    <a:pt x="872067" y="138139"/>
                    <a:pt x="876829" y="469397"/>
                    <a:pt x="873125" y="532897"/>
                  </a:cubicBezTo>
                  <a:cubicBezTo>
                    <a:pt x="869421" y="596397"/>
                    <a:pt x="849842" y="518609"/>
                    <a:pt x="854075" y="434472"/>
                  </a:cubicBezTo>
                  <a:cubicBezTo>
                    <a:pt x="858308" y="350335"/>
                    <a:pt x="899583" y="94747"/>
                    <a:pt x="898525" y="28072"/>
                  </a:cubicBezTo>
                  <a:cubicBezTo>
                    <a:pt x="897467" y="-38603"/>
                    <a:pt x="935567" y="34422"/>
                    <a:pt x="847725" y="34422"/>
                  </a:cubicBezTo>
                  <a:cubicBezTo>
                    <a:pt x="759883" y="34422"/>
                    <a:pt x="411162" y="29130"/>
                    <a:pt x="371475" y="28072"/>
                  </a:cubicBezTo>
                  <a:cubicBezTo>
                    <a:pt x="331788" y="27014"/>
                    <a:pt x="669396" y="26485"/>
                    <a:pt x="609600" y="28072"/>
                  </a:cubicBezTo>
                  <a:lnTo>
                    <a:pt x="0" y="471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AC71CE31-D176-0121-FF05-ECFC659AE8B8}"/>
                </a:ext>
              </a:extLst>
            </p:cNvPr>
            <p:cNvSpPr/>
            <p:nvPr/>
          </p:nvSpPr>
          <p:spPr>
            <a:xfrm>
              <a:off x="4733912" y="1816099"/>
              <a:ext cx="547487" cy="1078732"/>
            </a:xfrm>
            <a:custGeom>
              <a:avLst/>
              <a:gdLst>
                <a:gd name="connsiteX0" fmla="*/ 13 w 547487"/>
                <a:gd name="connsiteY0" fmla="*/ 1 h 1078732"/>
                <a:gd name="connsiteX1" fmla="*/ 323863 w 547487"/>
                <a:gd name="connsiteY1" fmla="*/ 152401 h 1078732"/>
                <a:gd name="connsiteX2" fmla="*/ 422288 w 547487"/>
                <a:gd name="connsiteY2" fmla="*/ 501651 h 1078732"/>
                <a:gd name="connsiteX3" fmla="*/ 412763 w 547487"/>
                <a:gd name="connsiteY3" fmla="*/ 384176 h 1078732"/>
                <a:gd name="connsiteX4" fmla="*/ 523888 w 547487"/>
                <a:gd name="connsiteY4" fmla="*/ 615951 h 1078732"/>
                <a:gd name="connsiteX5" fmla="*/ 514363 w 547487"/>
                <a:gd name="connsiteY5" fmla="*/ 1057276 h 1078732"/>
                <a:gd name="connsiteX6" fmla="*/ 517538 w 547487"/>
                <a:gd name="connsiteY6" fmla="*/ 977901 h 1078732"/>
                <a:gd name="connsiteX7" fmla="*/ 542938 w 547487"/>
                <a:gd name="connsiteY7" fmla="*/ 698501 h 1078732"/>
                <a:gd name="connsiteX8" fmla="*/ 412763 w 547487"/>
                <a:gd name="connsiteY8" fmla="*/ 342901 h 1078732"/>
                <a:gd name="connsiteX9" fmla="*/ 412763 w 547487"/>
                <a:gd name="connsiteY9" fmla="*/ 371476 h 1078732"/>
                <a:gd name="connsiteX10" fmla="*/ 295288 w 547487"/>
                <a:gd name="connsiteY10" fmla="*/ 161926 h 1078732"/>
                <a:gd name="connsiteX11" fmla="*/ 358788 w 547487"/>
                <a:gd name="connsiteY11" fmla="*/ 219076 h 1078732"/>
                <a:gd name="connsiteX12" fmla="*/ 311163 w 547487"/>
                <a:gd name="connsiteY12" fmla="*/ 149226 h 1078732"/>
                <a:gd name="connsiteX13" fmla="*/ 13 w 547487"/>
                <a:gd name="connsiteY13" fmla="*/ 1 h 107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7487" h="1078732">
                  <a:moveTo>
                    <a:pt x="13" y="1"/>
                  </a:moveTo>
                  <a:cubicBezTo>
                    <a:pt x="2130" y="530"/>
                    <a:pt x="253484" y="68793"/>
                    <a:pt x="323863" y="152401"/>
                  </a:cubicBezTo>
                  <a:cubicBezTo>
                    <a:pt x="394242" y="236009"/>
                    <a:pt x="407471" y="463022"/>
                    <a:pt x="422288" y="501651"/>
                  </a:cubicBezTo>
                  <a:cubicBezTo>
                    <a:pt x="437105" y="540280"/>
                    <a:pt x="395830" y="365126"/>
                    <a:pt x="412763" y="384176"/>
                  </a:cubicBezTo>
                  <a:cubicBezTo>
                    <a:pt x="429696" y="403226"/>
                    <a:pt x="506955" y="503768"/>
                    <a:pt x="523888" y="615951"/>
                  </a:cubicBezTo>
                  <a:cubicBezTo>
                    <a:pt x="540821" y="728134"/>
                    <a:pt x="515421" y="996951"/>
                    <a:pt x="514363" y="1057276"/>
                  </a:cubicBezTo>
                  <a:cubicBezTo>
                    <a:pt x="513305" y="1117601"/>
                    <a:pt x="512775" y="1037697"/>
                    <a:pt x="517538" y="977901"/>
                  </a:cubicBezTo>
                  <a:cubicBezTo>
                    <a:pt x="522301" y="918105"/>
                    <a:pt x="560401" y="804334"/>
                    <a:pt x="542938" y="698501"/>
                  </a:cubicBezTo>
                  <a:cubicBezTo>
                    <a:pt x="525475" y="592668"/>
                    <a:pt x="434459" y="397405"/>
                    <a:pt x="412763" y="342901"/>
                  </a:cubicBezTo>
                  <a:cubicBezTo>
                    <a:pt x="391067" y="288397"/>
                    <a:pt x="432342" y="401639"/>
                    <a:pt x="412763" y="371476"/>
                  </a:cubicBezTo>
                  <a:cubicBezTo>
                    <a:pt x="393184" y="341314"/>
                    <a:pt x="304284" y="187326"/>
                    <a:pt x="295288" y="161926"/>
                  </a:cubicBezTo>
                  <a:cubicBezTo>
                    <a:pt x="286292" y="136526"/>
                    <a:pt x="356142" y="221193"/>
                    <a:pt x="358788" y="219076"/>
                  </a:cubicBezTo>
                  <a:cubicBezTo>
                    <a:pt x="361434" y="216959"/>
                    <a:pt x="369371" y="190501"/>
                    <a:pt x="311163" y="149226"/>
                  </a:cubicBezTo>
                  <a:cubicBezTo>
                    <a:pt x="252955" y="107951"/>
                    <a:pt x="-2104" y="-528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7BDA40B5-D2A8-B95A-A28D-F11C643816AB}"/>
                </a:ext>
              </a:extLst>
            </p:cNvPr>
            <p:cNvSpPr/>
            <p:nvPr/>
          </p:nvSpPr>
          <p:spPr>
            <a:xfrm>
              <a:off x="4613738" y="1798633"/>
              <a:ext cx="1174732" cy="995644"/>
            </a:xfrm>
            <a:custGeom>
              <a:avLst/>
              <a:gdLst>
                <a:gd name="connsiteX0" fmla="*/ 2712 w 1174732"/>
                <a:gd name="connsiteY0" fmla="*/ 14292 h 995644"/>
                <a:gd name="connsiteX1" fmla="*/ 739312 w 1174732"/>
                <a:gd name="connsiteY1" fmla="*/ 4767 h 995644"/>
                <a:gd name="connsiteX2" fmla="*/ 840912 w 1174732"/>
                <a:gd name="connsiteY2" fmla="*/ 100017 h 995644"/>
                <a:gd name="connsiteX3" fmla="*/ 802812 w 1174732"/>
                <a:gd name="connsiteY3" fmla="*/ 58742 h 995644"/>
                <a:gd name="connsiteX4" fmla="*/ 961562 w 1174732"/>
                <a:gd name="connsiteY4" fmla="*/ 233367 h 995644"/>
                <a:gd name="connsiteX5" fmla="*/ 1091737 w 1174732"/>
                <a:gd name="connsiteY5" fmla="*/ 484192 h 995644"/>
                <a:gd name="connsiteX6" fmla="*/ 1047287 w 1174732"/>
                <a:gd name="connsiteY6" fmla="*/ 398467 h 995644"/>
                <a:gd name="connsiteX7" fmla="*/ 1133012 w 1174732"/>
                <a:gd name="connsiteY7" fmla="*/ 560392 h 995644"/>
                <a:gd name="connsiteX8" fmla="*/ 1155237 w 1174732"/>
                <a:gd name="connsiteY8" fmla="*/ 681042 h 995644"/>
                <a:gd name="connsiteX9" fmla="*/ 1091737 w 1174732"/>
                <a:gd name="connsiteY9" fmla="*/ 992192 h 995644"/>
                <a:gd name="connsiteX10" fmla="*/ 1126662 w 1174732"/>
                <a:gd name="connsiteY10" fmla="*/ 839792 h 995644"/>
                <a:gd name="connsiteX11" fmla="*/ 1167937 w 1174732"/>
                <a:gd name="connsiteY11" fmla="*/ 715967 h 995644"/>
                <a:gd name="connsiteX12" fmla="*/ 1139362 w 1174732"/>
                <a:gd name="connsiteY12" fmla="*/ 601667 h 995644"/>
                <a:gd name="connsiteX13" fmla="*/ 844087 w 1174732"/>
                <a:gd name="connsiteY13" fmla="*/ 68267 h 995644"/>
                <a:gd name="connsiteX14" fmla="*/ 748837 w 1174732"/>
                <a:gd name="connsiteY14" fmla="*/ 23817 h 995644"/>
                <a:gd name="connsiteX15" fmla="*/ 510712 w 1174732"/>
                <a:gd name="connsiteY15" fmla="*/ 11117 h 995644"/>
                <a:gd name="connsiteX16" fmla="*/ 631362 w 1174732"/>
                <a:gd name="connsiteY16" fmla="*/ 36517 h 995644"/>
                <a:gd name="connsiteX17" fmla="*/ 494837 w 1174732"/>
                <a:gd name="connsiteY17" fmla="*/ 14292 h 995644"/>
                <a:gd name="connsiteX18" fmla="*/ 2712 w 1174732"/>
                <a:gd name="connsiteY18" fmla="*/ 14292 h 99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4732" h="995644">
                  <a:moveTo>
                    <a:pt x="2712" y="14292"/>
                  </a:moveTo>
                  <a:cubicBezTo>
                    <a:pt x="43458" y="12705"/>
                    <a:pt x="599612" y="-9521"/>
                    <a:pt x="739312" y="4767"/>
                  </a:cubicBezTo>
                  <a:cubicBezTo>
                    <a:pt x="879012" y="19055"/>
                    <a:pt x="830329" y="91021"/>
                    <a:pt x="840912" y="100017"/>
                  </a:cubicBezTo>
                  <a:cubicBezTo>
                    <a:pt x="851495" y="109013"/>
                    <a:pt x="802812" y="58742"/>
                    <a:pt x="802812" y="58742"/>
                  </a:cubicBezTo>
                  <a:cubicBezTo>
                    <a:pt x="822920" y="80967"/>
                    <a:pt x="913408" y="162459"/>
                    <a:pt x="961562" y="233367"/>
                  </a:cubicBezTo>
                  <a:cubicBezTo>
                    <a:pt x="1009716" y="304275"/>
                    <a:pt x="1091737" y="484192"/>
                    <a:pt x="1091737" y="484192"/>
                  </a:cubicBezTo>
                  <a:cubicBezTo>
                    <a:pt x="1106025" y="511709"/>
                    <a:pt x="1040408" y="385767"/>
                    <a:pt x="1047287" y="398467"/>
                  </a:cubicBezTo>
                  <a:cubicBezTo>
                    <a:pt x="1054166" y="411167"/>
                    <a:pt x="1115020" y="513296"/>
                    <a:pt x="1133012" y="560392"/>
                  </a:cubicBezTo>
                  <a:cubicBezTo>
                    <a:pt x="1151004" y="607488"/>
                    <a:pt x="1162116" y="609075"/>
                    <a:pt x="1155237" y="681042"/>
                  </a:cubicBezTo>
                  <a:cubicBezTo>
                    <a:pt x="1148358" y="753009"/>
                    <a:pt x="1096499" y="965734"/>
                    <a:pt x="1091737" y="992192"/>
                  </a:cubicBezTo>
                  <a:cubicBezTo>
                    <a:pt x="1086975" y="1018650"/>
                    <a:pt x="1113962" y="885829"/>
                    <a:pt x="1126662" y="839792"/>
                  </a:cubicBezTo>
                  <a:cubicBezTo>
                    <a:pt x="1139362" y="793755"/>
                    <a:pt x="1165820" y="755654"/>
                    <a:pt x="1167937" y="715967"/>
                  </a:cubicBezTo>
                  <a:cubicBezTo>
                    <a:pt x="1170054" y="676280"/>
                    <a:pt x="1193337" y="709617"/>
                    <a:pt x="1139362" y="601667"/>
                  </a:cubicBezTo>
                  <a:cubicBezTo>
                    <a:pt x="1085387" y="493717"/>
                    <a:pt x="909174" y="164575"/>
                    <a:pt x="844087" y="68267"/>
                  </a:cubicBezTo>
                  <a:cubicBezTo>
                    <a:pt x="779000" y="-28041"/>
                    <a:pt x="804399" y="33342"/>
                    <a:pt x="748837" y="23817"/>
                  </a:cubicBezTo>
                  <a:cubicBezTo>
                    <a:pt x="693275" y="14292"/>
                    <a:pt x="530291" y="9000"/>
                    <a:pt x="510712" y="11117"/>
                  </a:cubicBezTo>
                  <a:cubicBezTo>
                    <a:pt x="491133" y="13234"/>
                    <a:pt x="634008" y="35988"/>
                    <a:pt x="631362" y="36517"/>
                  </a:cubicBezTo>
                  <a:cubicBezTo>
                    <a:pt x="628716" y="37046"/>
                    <a:pt x="597495" y="19055"/>
                    <a:pt x="494837" y="14292"/>
                  </a:cubicBezTo>
                  <a:cubicBezTo>
                    <a:pt x="392179" y="9529"/>
                    <a:pt x="-38034" y="15879"/>
                    <a:pt x="2712" y="14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A30217E4-CCB1-BCB8-D490-34FB407D7135}"/>
                </a:ext>
              </a:extLst>
            </p:cNvPr>
            <p:cNvSpPr/>
            <p:nvPr/>
          </p:nvSpPr>
          <p:spPr>
            <a:xfrm>
              <a:off x="5219548" y="2028698"/>
              <a:ext cx="455572" cy="898113"/>
            </a:xfrm>
            <a:custGeom>
              <a:avLst/>
              <a:gdLst>
                <a:gd name="connsiteX0" fmla="*/ 152 w 455572"/>
                <a:gd name="connsiteY0" fmla="*/ 127 h 898113"/>
                <a:gd name="connsiteX1" fmla="*/ 320827 w 455572"/>
                <a:gd name="connsiteY1" fmla="*/ 384302 h 898113"/>
                <a:gd name="connsiteX2" fmla="*/ 292252 w 455572"/>
                <a:gd name="connsiteY2" fmla="*/ 336677 h 898113"/>
                <a:gd name="connsiteX3" fmla="*/ 447827 w 455572"/>
                <a:gd name="connsiteY3" fmla="*/ 866902 h 898113"/>
                <a:gd name="connsiteX4" fmla="*/ 419252 w 455572"/>
                <a:gd name="connsiteY4" fmla="*/ 787527 h 898113"/>
                <a:gd name="connsiteX5" fmla="*/ 308127 w 455572"/>
                <a:gd name="connsiteY5" fmla="*/ 384302 h 898113"/>
                <a:gd name="connsiteX6" fmla="*/ 349402 w 455572"/>
                <a:gd name="connsiteY6" fmla="*/ 463677 h 898113"/>
                <a:gd name="connsiteX7" fmla="*/ 279552 w 455572"/>
                <a:gd name="connsiteY7" fmla="*/ 343027 h 898113"/>
                <a:gd name="connsiteX8" fmla="*/ 152 w 455572"/>
                <a:gd name="connsiteY8" fmla="*/ 127 h 89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572" h="898113">
                  <a:moveTo>
                    <a:pt x="152" y="127"/>
                  </a:moveTo>
                  <a:cubicBezTo>
                    <a:pt x="7031" y="7006"/>
                    <a:pt x="272144" y="328210"/>
                    <a:pt x="320827" y="384302"/>
                  </a:cubicBezTo>
                  <a:cubicBezTo>
                    <a:pt x="369510" y="440394"/>
                    <a:pt x="271085" y="256244"/>
                    <a:pt x="292252" y="336677"/>
                  </a:cubicBezTo>
                  <a:cubicBezTo>
                    <a:pt x="313419" y="417110"/>
                    <a:pt x="426660" y="791760"/>
                    <a:pt x="447827" y="866902"/>
                  </a:cubicBezTo>
                  <a:cubicBezTo>
                    <a:pt x="468994" y="942044"/>
                    <a:pt x="442535" y="867960"/>
                    <a:pt x="419252" y="787527"/>
                  </a:cubicBezTo>
                  <a:cubicBezTo>
                    <a:pt x="395969" y="707094"/>
                    <a:pt x="319769" y="438277"/>
                    <a:pt x="308127" y="384302"/>
                  </a:cubicBezTo>
                  <a:cubicBezTo>
                    <a:pt x="296485" y="330327"/>
                    <a:pt x="354164" y="470556"/>
                    <a:pt x="349402" y="463677"/>
                  </a:cubicBezTo>
                  <a:cubicBezTo>
                    <a:pt x="344640" y="456798"/>
                    <a:pt x="337231" y="419227"/>
                    <a:pt x="279552" y="343027"/>
                  </a:cubicBezTo>
                  <a:cubicBezTo>
                    <a:pt x="221873" y="266827"/>
                    <a:pt x="-6727" y="-6752"/>
                    <a:pt x="152" y="1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80BC4C77-AA16-FDE5-2073-169303132DFF}"/>
                </a:ext>
              </a:extLst>
            </p:cNvPr>
            <p:cNvSpPr/>
            <p:nvPr/>
          </p:nvSpPr>
          <p:spPr>
            <a:xfrm>
              <a:off x="4604055" y="2117717"/>
              <a:ext cx="218770" cy="668131"/>
            </a:xfrm>
            <a:custGeom>
              <a:avLst/>
              <a:gdLst>
                <a:gd name="connsiteX0" fmla="*/ 218770 w 218770"/>
                <a:gd name="connsiteY0" fmla="*/ 8 h 668131"/>
                <a:gd name="connsiteX1" fmla="*/ 120345 w 218770"/>
                <a:gd name="connsiteY1" fmla="*/ 244483 h 668131"/>
                <a:gd name="connsiteX2" fmla="*/ 2870 w 218770"/>
                <a:gd name="connsiteY2" fmla="*/ 654058 h 668131"/>
                <a:gd name="connsiteX3" fmla="*/ 44145 w 218770"/>
                <a:gd name="connsiteY3" fmla="*/ 533408 h 668131"/>
                <a:gd name="connsiteX4" fmla="*/ 133045 w 218770"/>
                <a:gd name="connsiteY4" fmla="*/ 146058 h 668131"/>
                <a:gd name="connsiteX5" fmla="*/ 120345 w 218770"/>
                <a:gd name="connsiteY5" fmla="*/ 234958 h 668131"/>
                <a:gd name="connsiteX6" fmla="*/ 218770 w 218770"/>
                <a:gd name="connsiteY6" fmla="*/ 8 h 66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770" h="668131">
                  <a:moveTo>
                    <a:pt x="218770" y="8"/>
                  </a:moveTo>
                  <a:cubicBezTo>
                    <a:pt x="218770" y="1595"/>
                    <a:pt x="156328" y="135475"/>
                    <a:pt x="120345" y="244483"/>
                  </a:cubicBezTo>
                  <a:cubicBezTo>
                    <a:pt x="84362" y="353491"/>
                    <a:pt x="15570" y="605904"/>
                    <a:pt x="2870" y="654058"/>
                  </a:cubicBezTo>
                  <a:cubicBezTo>
                    <a:pt x="-9830" y="702212"/>
                    <a:pt x="22449" y="618075"/>
                    <a:pt x="44145" y="533408"/>
                  </a:cubicBezTo>
                  <a:cubicBezTo>
                    <a:pt x="65841" y="448741"/>
                    <a:pt x="120345" y="195800"/>
                    <a:pt x="133045" y="146058"/>
                  </a:cubicBezTo>
                  <a:cubicBezTo>
                    <a:pt x="145745" y="96316"/>
                    <a:pt x="107116" y="255066"/>
                    <a:pt x="120345" y="234958"/>
                  </a:cubicBezTo>
                  <a:cubicBezTo>
                    <a:pt x="133574" y="214850"/>
                    <a:pt x="218770" y="-1579"/>
                    <a:pt x="218770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60148719-5482-17D9-8C86-435DB0DC7A73}"/>
                </a:ext>
              </a:extLst>
            </p:cNvPr>
            <p:cNvSpPr/>
            <p:nvPr/>
          </p:nvSpPr>
          <p:spPr>
            <a:xfrm>
              <a:off x="4870014" y="2425659"/>
              <a:ext cx="268155" cy="1328445"/>
            </a:xfrm>
            <a:custGeom>
              <a:avLst/>
              <a:gdLst>
                <a:gd name="connsiteX0" fmla="*/ 246562 w 268155"/>
                <a:gd name="connsiteY0" fmla="*/ 549 h 1328445"/>
                <a:gd name="connsiteX1" fmla="*/ 258754 w 268155"/>
                <a:gd name="connsiteY1" fmla="*/ 512613 h 1328445"/>
                <a:gd name="connsiteX2" fmla="*/ 258754 w 268155"/>
                <a:gd name="connsiteY2" fmla="*/ 451653 h 1328445"/>
                <a:gd name="connsiteX3" fmla="*/ 161218 w 268155"/>
                <a:gd name="connsiteY3" fmla="*/ 797093 h 1328445"/>
                <a:gd name="connsiteX4" fmla="*/ 18978 w 268155"/>
                <a:gd name="connsiteY4" fmla="*/ 1126277 h 1328445"/>
                <a:gd name="connsiteX5" fmla="*/ 47426 w 268155"/>
                <a:gd name="connsiteY5" fmla="*/ 1069381 h 1328445"/>
                <a:gd name="connsiteX6" fmla="*/ 2722 w 268155"/>
                <a:gd name="connsiteY6" fmla="*/ 1325413 h 1328445"/>
                <a:gd name="connsiteX7" fmla="*/ 27106 w 268155"/>
                <a:gd name="connsiteY7" fmla="*/ 1179109 h 1328445"/>
                <a:gd name="connsiteX8" fmla="*/ 205922 w 268155"/>
                <a:gd name="connsiteY8" fmla="*/ 736133 h 1328445"/>
                <a:gd name="connsiteX9" fmla="*/ 177474 w 268155"/>
                <a:gd name="connsiteY9" fmla="*/ 821477 h 1328445"/>
                <a:gd name="connsiteX10" fmla="*/ 258754 w 268155"/>
                <a:gd name="connsiteY10" fmla="*/ 516677 h 1328445"/>
                <a:gd name="connsiteX11" fmla="*/ 266882 w 268155"/>
                <a:gd name="connsiteY11" fmla="*/ 415077 h 1328445"/>
                <a:gd name="connsiteX12" fmla="*/ 246562 w 268155"/>
                <a:gd name="connsiteY12" fmla="*/ 549 h 132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155" h="1328445">
                  <a:moveTo>
                    <a:pt x="246562" y="549"/>
                  </a:moveTo>
                  <a:cubicBezTo>
                    <a:pt x="245207" y="16805"/>
                    <a:pt x="256722" y="437429"/>
                    <a:pt x="258754" y="512613"/>
                  </a:cubicBezTo>
                  <a:cubicBezTo>
                    <a:pt x="260786" y="587797"/>
                    <a:pt x="275010" y="404240"/>
                    <a:pt x="258754" y="451653"/>
                  </a:cubicBezTo>
                  <a:cubicBezTo>
                    <a:pt x="242498" y="499066"/>
                    <a:pt x="201181" y="684656"/>
                    <a:pt x="161218" y="797093"/>
                  </a:cubicBezTo>
                  <a:cubicBezTo>
                    <a:pt x="121255" y="909530"/>
                    <a:pt x="37943" y="1080896"/>
                    <a:pt x="18978" y="1126277"/>
                  </a:cubicBezTo>
                  <a:cubicBezTo>
                    <a:pt x="13" y="1171658"/>
                    <a:pt x="50135" y="1036192"/>
                    <a:pt x="47426" y="1069381"/>
                  </a:cubicBezTo>
                  <a:cubicBezTo>
                    <a:pt x="44717" y="1102570"/>
                    <a:pt x="6109" y="1307125"/>
                    <a:pt x="2722" y="1325413"/>
                  </a:cubicBezTo>
                  <a:cubicBezTo>
                    <a:pt x="-665" y="1343701"/>
                    <a:pt x="-6761" y="1277322"/>
                    <a:pt x="27106" y="1179109"/>
                  </a:cubicBezTo>
                  <a:cubicBezTo>
                    <a:pt x="60973" y="1080896"/>
                    <a:pt x="180861" y="795738"/>
                    <a:pt x="205922" y="736133"/>
                  </a:cubicBezTo>
                  <a:cubicBezTo>
                    <a:pt x="230983" y="676528"/>
                    <a:pt x="168669" y="858053"/>
                    <a:pt x="177474" y="821477"/>
                  </a:cubicBezTo>
                  <a:cubicBezTo>
                    <a:pt x="186279" y="784901"/>
                    <a:pt x="243853" y="584410"/>
                    <a:pt x="258754" y="516677"/>
                  </a:cubicBezTo>
                  <a:cubicBezTo>
                    <a:pt x="273655" y="448944"/>
                    <a:pt x="266205" y="496357"/>
                    <a:pt x="266882" y="415077"/>
                  </a:cubicBezTo>
                  <a:cubicBezTo>
                    <a:pt x="267559" y="333797"/>
                    <a:pt x="247917" y="-15707"/>
                    <a:pt x="246562" y="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305F09BE-B6FF-B86A-F43E-54DD919F046E}"/>
                </a:ext>
              </a:extLst>
            </p:cNvPr>
            <p:cNvSpPr/>
            <p:nvPr/>
          </p:nvSpPr>
          <p:spPr>
            <a:xfrm>
              <a:off x="4780770" y="3484786"/>
              <a:ext cx="248317" cy="1100388"/>
            </a:xfrm>
            <a:custGeom>
              <a:avLst/>
              <a:gdLst>
                <a:gd name="connsiteX0" fmla="*/ 96030 w 248317"/>
                <a:gd name="connsiteY0" fmla="*/ 6190 h 1100388"/>
                <a:gd name="connsiteX1" fmla="*/ 10686 w 248317"/>
                <a:gd name="connsiteY1" fmla="*/ 501998 h 1100388"/>
                <a:gd name="connsiteX2" fmla="*/ 112286 w 248317"/>
                <a:gd name="connsiteY2" fmla="*/ 855566 h 1100388"/>
                <a:gd name="connsiteX3" fmla="*/ 55390 w 248317"/>
                <a:gd name="connsiteY3" fmla="*/ 786478 h 1100388"/>
                <a:gd name="connsiteX4" fmla="*/ 238270 w 248317"/>
                <a:gd name="connsiteY4" fmla="*/ 1079086 h 1100388"/>
                <a:gd name="connsiteX5" fmla="*/ 201694 w 248317"/>
                <a:gd name="connsiteY5" fmla="*/ 1022190 h 1100388"/>
                <a:gd name="connsiteX6" fmla="*/ 10686 w 248317"/>
                <a:gd name="connsiteY6" fmla="*/ 579214 h 1100388"/>
                <a:gd name="connsiteX7" fmla="*/ 22878 w 248317"/>
                <a:gd name="connsiteY7" fmla="*/ 623918 h 1100388"/>
                <a:gd name="connsiteX8" fmla="*/ 10686 w 248317"/>
                <a:gd name="connsiteY8" fmla="*/ 323182 h 1100388"/>
                <a:gd name="connsiteX9" fmla="*/ 14750 w 248317"/>
                <a:gd name="connsiteY9" fmla="*/ 416654 h 1100388"/>
                <a:gd name="connsiteX10" fmla="*/ 35070 w 248317"/>
                <a:gd name="connsiteY10" fmla="*/ 233774 h 1100388"/>
                <a:gd name="connsiteX11" fmla="*/ 96030 w 248317"/>
                <a:gd name="connsiteY11" fmla="*/ 6190 h 110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17" h="1100388">
                  <a:moveTo>
                    <a:pt x="96030" y="6190"/>
                  </a:moveTo>
                  <a:cubicBezTo>
                    <a:pt x="91966" y="50894"/>
                    <a:pt x="7977" y="360435"/>
                    <a:pt x="10686" y="501998"/>
                  </a:cubicBezTo>
                  <a:cubicBezTo>
                    <a:pt x="13395" y="643561"/>
                    <a:pt x="104835" y="808153"/>
                    <a:pt x="112286" y="855566"/>
                  </a:cubicBezTo>
                  <a:cubicBezTo>
                    <a:pt x="119737" y="902979"/>
                    <a:pt x="34393" y="749225"/>
                    <a:pt x="55390" y="786478"/>
                  </a:cubicBezTo>
                  <a:cubicBezTo>
                    <a:pt x="76387" y="823731"/>
                    <a:pt x="213886" y="1039801"/>
                    <a:pt x="238270" y="1079086"/>
                  </a:cubicBezTo>
                  <a:cubicBezTo>
                    <a:pt x="262654" y="1118371"/>
                    <a:pt x="239625" y="1105502"/>
                    <a:pt x="201694" y="1022190"/>
                  </a:cubicBezTo>
                  <a:cubicBezTo>
                    <a:pt x="163763" y="938878"/>
                    <a:pt x="40489" y="645593"/>
                    <a:pt x="10686" y="579214"/>
                  </a:cubicBezTo>
                  <a:cubicBezTo>
                    <a:pt x="-19117" y="512835"/>
                    <a:pt x="22878" y="666590"/>
                    <a:pt x="22878" y="623918"/>
                  </a:cubicBezTo>
                  <a:cubicBezTo>
                    <a:pt x="22878" y="581246"/>
                    <a:pt x="12041" y="357726"/>
                    <a:pt x="10686" y="323182"/>
                  </a:cubicBezTo>
                  <a:cubicBezTo>
                    <a:pt x="9331" y="288638"/>
                    <a:pt x="10686" y="431555"/>
                    <a:pt x="14750" y="416654"/>
                  </a:cubicBezTo>
                  <a:cubicBezTo>
                    <a:pt x="18814" y="401753"/>
                    <a:pt x="18814" y="296089"/>
                    <a:pt x="35070" y="233774"/>
                  </a:cubicBezTo>
                  <a:cubicBezTo>
                    <a:pt x="51326" y="171459"/>
                    <a:pt x="100094" y="-38514"/>
                    <a:pt x="96030" y="61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B27378D7-F03B-7E6F-446A-C0BF04536285}"/>
                </a:ext>
              </a:extLst>
            </p:cNvPr>
            <p:cNvSpPr/>
            <p:nvPr/>
          </p:nvSpPr>
          <p:spPr>
            <a:xfrm>
              <a:off x="4541926" y="4010726"/>
              <a:ext cx="124561" cy="1290763"/>
            </a:xfrm>
            <a:custGeom>
              <a:avLst/>
              <a:gdLst>
                <a:gd name="connsiteX0" fmla="*/ 103226 w 124561"/>
                <a:gd name="connsiteY0" fmla="*/ 442 h 1290763"/>
                <a:gd name="connsiteX1" fmla="*/ 78842 w 124561"/>
                <a:gd name="connsiteY1" fmla="*/ 325562 h 1290763"/>
                <a:gd name="connsiteX2" fmla="*/ 99162 w 124561"/>
                <a:gd name="connsiteY2" fmla="*/ 317434 h 1290763"/>
                <a:gd name="connsiteX3" fmla="*/ 123546 w 124561"/>
                <a:gd name="connsiteY3" fmla="*/ 419034 h 1290763"/>
                <a:gd name="connsiteX4" fmla="*/ 62586 w 124561"/>
                <a:gd name="connsiteY4" fmla="*/ 516570 h 1290763"/>
                <a:gd name="connsiteX5" fmla="*/ 9754 w 124561"/>
                <a:gd name="connsiteY5" fmla="*/ 821370 h 1290763"/>
                <a:gd name="connsiteX6" fmla="*/ 5690 w 124561"/>
                <a:gd name="connsiteY6" fmla="*/ 1016442 h 1290763"/>
                <a:gd name="connsiteX7" fmla="*/ 70714 w 124561"/>
                <a:gd name="connsiteY7" fmla="*/ 1288730 h 1290763"/>
                <a:gd name="connsiteX8" fmla="*/ 13818 w 124561"/>
                <a:gd name="connsiteY8" fmla="*/ 1113978 h 1290763"/>
                <a:gd name="connsiteX9" fmla="*/ 9754 w 124561"/>
                <a:gd name="connsiteY9" fmla="*/ 642554 h 1290763"/>
                <a:gd name="connsiteX10" fmla="*/ 115418 w 124561"/>
                <a:gd name="connsiteY10" fmla="*/ 427162 h 1290763"/>
                <a:gd name="connsiteX11" fmla="*/ 103226 w 124561"/>
                <a:gd name="connsiteY11" fmla="*/ 313370 h 1290763"/>
                <a:gd name="connsiteX12" fmla="*/ 66650 w 124561"/>
                <a:gd name="connsiteY12" fmla="*/ 256474 h 1290763"/>
                <a:gd name="connsiteX13" fmla="*/ 103226 w 124561"/>
                <a:gd name="connsiteY13" fmla="*/ 442 h 129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61" h="1290763">
                  <a:moveTo>
                    <a:pt x="103226" y="442"/>
                  </a:moveTo>
                  <a:cubicBezTo>
                    <a:pt x="105258" y="11957"/>
                    <a:pt x="78842" y="325562"/>
                    <a:pt x="78842" y="325562"/>
                  </a:cubicBezTo>
                  <a:cubicBezTo>
                    <a:pt x="78165" y="378394"/>
                    <a:pt x="91711" y="301855"/>
                    <a:pt x="99162" y="317434"/>
                  </a:cubicBezTo>
                  <a:cubicBezTo>
                    <a:pt x="106613" y="333013"/>
                    <a:pt x="129642" y="385845"/>
                    <a:pt x="123546" y="419034"/>
                  </a:cubicBezTo>
                  <a:cubicBezTo>
                    <a:pt x="117450" y="452223"/>
                    <a:pt x="81551" y="449514"/>
                    <a:pt x="62586" y="516570"/>
                  </a:cubicBezTo>
                  <a:cubicBezTo>
                    <a:pt x="43621" y="583626"/>
                    <a:pt x="19237" y="738058"/>
                    <a:pt x="9754" y="821370"/>
                  </a:cubicBezTo>
                  <a:cubicBezTo>
                    <a:pt x="271" y="904682"/>
                    <a:pt x="-4470" y="938549"/>
                    <a:pt x="5690" y="1016442"/>
                  </a:cubicBezTo>
                  <a:cubicBezTo>
                    <a:pt x="15850" y="1094335"/>
                    <a:pt x="69359" y="1272474"/>
                    <a:pt x="70714" y="1288730"/>
                  </a:cubicBezTo>
                  <a:cubicBezTo>
                    <a:pt x="72069" y="1304986"/>
                    <a:pt x="23978" y="1221674"/>
                    <a:pt x="13818" y="1113978"/>
                  </a:cubicBezTo>
                  <a:cubicBezTo>
                    <a:pt x="3658" y="1006282"/>
                    <a:pt x="-7179" y="757023"/>
                    <a:pt x="9754" y="642554"/>
                  </a:cubicBezTo>
                  <a:cubicBezTo>
                    <a:pt x="26687" y="528085"/>
                    <a:pt x="99839" y="482026"/>
                    <a:pt x="115418" y="427162"/>
                  </a:cubicBezTo>
                  <a:cubicBezTo>
                    <a:pt x="130997" y="372298"/>
                    <a:pt x="111354" y="341818"/>
                    <a:pt x="103226" y="313370"/>
                  </a:cubicBezTo>
                  <a:cubicBezTo>
                    <a:pt x="95098" y="284922"/>
                    <a:pt x="69359" y="307274"/>
                    <a:pt x="66650" y="256474"/>
                  </a:cubicBezTo>
                  <a:cubicBezTo>
                    <a:pt x="63941" y="205674"/>
                    <a:pt x="101194" y="-11073"/>
                    <a:pt x="103226" y="4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2F47F6EF-A1F2-2923-F9D2-3F1CCF098922}"/>
                </a:ext>
              </a:extLst>
            </p:cNvPr>
            <p:cNvSpPr/>
            <p:nvPr/>
          </p:nvSpPr>
          <p:spPr>
            <a:xfrm>
              <a:off x="4451350" y="4361645"/>
              <a:ext cx="113772" cy="1271504"/>
            </a:xfrm>
            <a:custGeom>
              <a:avLst/>
              <a:gdLst>
                <a:gd name="connsiteX0" fmla="*/ 0 w 113772"/>
                <a:gd name="connsiteY0" fmla="*/ 805 h 1271504"/>
                <a:gd name="connsiteX1" fmla="*/ 69850 w 113772"/>
                <a:gd name="connsiteY1" fmla="*/ 400855 h 1271504"/>
                <a:gd name="connsiteX2" fmla="*/ 69850 w 113772"/>
                <a:gd name="connsiteY2" fmla="*/ 321480 h 1271504"/>
                <a:gd name="connsiteX3" fmla="*/ 69850 w 113772"/>
                <a:gd name="connsiteY3" fmla="*/ 715180 h 1271504"/>
                <a:gd name="connsiteX4" fmla="*/ 79375 w 113772"/>
                <a:gd name="connsiteY4" fmla="*/ 597705 h 1271504"/>
                <a:gd name="connsiteX5" fmla="*/ 69850 w 113772"/>
                <a:gd name="connsiteY5" fmla="*/ 823130 h 1271504"/>
                <a:gd name="connsiteX6" fmla="*/ 63500 w 113772"/>
                <a:gd name="connsiteY6" fmla="*/ 959655 h 1271504"/>
                <a:gd name="connsiteX7" fmla="*/ 111125 w 113772"/>
                <a:gd name="connsiteY7" fmla="*/ 1267630 h 1271504"/>
                <a:gd name="connsiteX8" fmla="*/ 101600 w 113772"/>
                <a:gd name="connsiteY8" fmla="*/ 1105705 h 1271504"/>
                <a:gd name="connsiteX9" fmla="*/ 50800 w 113772"/>
                <a:gd name="connsiteY9" fmla="*/ 718355 h 1271504"/>
                <a:gd name="connsiteX10" fmla="*/ 69850 w 113772"/>
                <a:gd name="connsiteY10" fmla="*/ 407205 h 1271504"/>
                <a:gd name="connsiteX11" fmla="*/ 73025 w 113772"/>
                <a:gd name="connsiteY11" fmla="*/ 496105 h 1271504"/>
                <a:gd name="connsiteX12" fmla="*/ 69850 w 113772"/>
                <a:gd name="connsiteY12" fmla="*/ 302430 h 1271504"/>
                <a:gd name="connsiteX13" fmla="*/ 0 w 113772"/>
                <a:gd name="connsiteY13" fmla="*/ 805 h 127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772" h="1271504">
                  <a:moveTo>
                    <a:pt x="0" y="805"/>
                  </a:moveTo>
                  <a:cubicBezTo>
                    <a:pt x="0" y="17209"/>
                    <a:pt x="58208" y="347409"/>
                    <a:pt x="69850" y="400855"/>
                  </a:cubicBezTo>
                  <a:cubicBezTo>
                    <a:pt x="81492" y="454301"/>
                    <a:pt x="69850" y="321480"/>
                    <a:pt x="69850" y="321480"/>
                  </a:cubicBezTo>
                  <a:cubicBezTo>
                    <a:pt x="69850" y="373867"/>
                    <a:pt x="68263" y="669143"/>
                    <a:pt x="69850" y="715180"/>
                  </a:cubicBezTo>
                  <a:cubicBezTo>
                    <a:pt x="71437" y="761217"/>
                    <a:pt x="79375" y="579713"/>
                    <a:pt x="79375" y="597705"/>
                  </a:cubicBezTo>
                  <a:cubicBezTo>
                    <a:pt x="79375" y="615697"/>
                    <a:pt x="72496" y="762805"/>
                    <a:pt x="69850" y="823130"/>
                  </a:cubicBezTo>
                  <a:cubicBezTo>
                    <a:pt x="67204" y="883455"/>
                    <a:pt x="56621" y="885572"/>
                    <a:pt x="63500" y="959655"/>
                  </a:cubicBezTo>
                  <a:cubicBezTo>
                    <a:pt x="70379" y="1033738"/>
                    <a:pt x="104775" y="1243288"/>
                    <a:pt x="111125" y="1267630"/>
                  </a:cubicBezTo>
                  <a:cubicBezTo>
                    <a:pt x="117475" y="1291972"/>
                    <a:pt x="111654" y="1197251"/>
                    <a:pt x="101600" y="1105705"/>
                  </a:cubicBezTo>
                  <a:cubicBezTo>
                    <a:pt x="91546" y="1014159"/>
                    <a:pt x="56092" y="834772"/>
                    <a:pt x="50800" y="718355"/>
                  </a:cubicBezTo>
                  <a:cubicBezTo>
                    <a:pt x="45508" y="601938"/>
                    <a:pt x="66146" y="444247"/>
                    <a:pt x="69850" y="407205"/>
                  </a:cubicBezTo>
                  <a:cubicBezTo>
                    <a:pt x="73554" y="370163"/>
                    <a:pt x="73025" y="513567"/>
                    <a:pt x="73025" y="496105"/>
                  </a:cubicBezTo>
                  <a:cubicBezTo>
                    <a:pt x="73025" y="478643"/>
                    <a:pt x="83608" y="381805"/>
                    <a:pt x="69850" y="302430"/>
                  </a:cubicBezTo>
                  <a:cubicBezTo>
                    <a:pt x="56092" y="223055"/>
                    <a:pt x="0" y="-15599"/>
                    <a:pt x="0" y="8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5EFBFD3A-A60A-DCE1-5967-06925CD9D6C4}"/>
                </a:ext>
              </a:extLst>
            </p:cNvPr>
            <p:cNvSpPr/>
            <p:nvPr/>
          </p:nvSpPr>
          <p:spPr>
            <a:xfrm>
              <a:off x="4089355" y="2714802"/>
              <a:ext cx="372174" cy="1031742"/>
            </a:xfrm>
            <a:custGeom>
              <a:avLst/>
              <a:gdLst>
                <a:gd name="connsiteX0" fmla="*/ 368345 w 372174"/>
                <a:gd name="connsiteY0" fmla="*/ 15698 h 1031742"/>
                <a:gd name="connsiteX1" fmla="*/ 168320 w 372174"/>
                <a:gd name="connsiteY1" fmla="*/ 501473 h 1031742"/>
                <a:gd name="connsiteX2" fmla="*/ 187370 w 372174"/>
                <a:gd name="connsiteY2" fmla="*/ 469723 h 1031742"/>
                <a:gd name="connsiteX3" fmla="*/ 69895 w 372174"/>
                <a:gd name="connsiteY3" fmla="*/ 825323 h 1031742"/>
                <a:gd name="connsiteX4" fmla="*/ 45 w 372174"/>
                <a:gd name="connsiteY4" fmla="*/ 1031698 h 1031742"/>
                <a:gd name="connsiteX5" fmla="*/ 79420 w 372174"/>
                <a:gd name="connsiteY5" fmla="*/ 809448 h 1031742"/>
                <a:gd name="connsiteX6" fmla="*/ 193720 w 372174"/>
                <a:gd name="connsiteY6" fmla="*/ 333198 h 1031742"/>
                <a:gd name="connsiteX7" fmla="*/ 149270 w 372174"/>
                <a:gd name="connsiteY7" fmla="*/ 514173 h 1031742"/>
                <a:gd name="connsiteX8" fmla="*/ 203245 w 372174"/>
                <a:gd name="connsiteY8" fmla="*/ 301448 h 1031742"/>
                <a:gd name="connsiteX9" fmla="*/ 228645 w 372174"/>
                <a:gd name="connsiteY9" fmla="*/ 371298 h 1031742"/>
                <a:gd name="connsiteX10" fmla="*/ 247695 w 372174"/>
                <a:gd name="connsiteY10" fmla="*/ 256998 h 1031742"/>
                <a:gd name="connsiteX11" fmla="*/ 295320 w 372174"/>
                <a:gd name="connsiteY11" fmla="*/ 133173 h 1031742"/>
                <a:gd name="connsiteX12" fmla="*/ 368345 w 372174"/>
                <a:gd name="connsiteY12" fmla="*/ 15698 h 103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174" h="1031742">
                  <a:moveTo>
                    <a:pt x="368345" y="15698"/>
                  </a:moveTo>
                  <a:cubicBezTo>
                    <a:pt x="347178" y="77081"/>
                    <a:pt x="198482" y="425802"/>
                    <a:pt x="168320" y="501473"/>
                  </a:cubicBezTo>
                  <a:cubicBezTo>
                    <a:pt x="138157" y="577144"/>
                    <a:pt x="203774" y="415748"/>
                    <a:pt x="187370" y="469723"/>
                  </a:cubicBezTo>
                  <a:cubicBezTo>
                    <a:pt x="170966" y="523698"/>
                    <a:pt x="101116" y="731661"/>
                    <a:pt x="69895" y="825323"/>
                  </a:cubicBezTo>
                  <a:cubicBezTo>
                    <a:pt x="38674" y="918985"/>
                    <a:pt x="-1543" y="1034344"/>
                    <a:pt x="45" y="1031698"/>
                  </a:cubicBezTo>
                  <a:cubicBezTo>
                    <a:pt x="1632" y="1029052"/>
                    <a:pt x="47141" y="925865"/>
                    <a:pt x="79420" y="809448"/>
                  </a:cubicBezTo>
                  <a:cubicBezTo>
                    <a:pt x="111699" y="693031"/>
                    <a:pt x="182078" y="382411"/>
                    <a:pt x="193720" y="333198"/>
                  </a:cubicBezTo>
                  <a:cubicBezTo>
                    <a:pt x="205362" y="283986"/>
                    <a:pt x="147683" y="519465"/>
                    <a:pt x="149270" y="514173"/>
                  </a:cubicBezTo>
                  <a:cubicBezTo>
                    <a:pt x="150857" y="508881"/>
                    <a:pt x="190016" y="325260"/>
                    <a:pt x="203245" y="301448"/>
                  </a:cubicBezTo>
                  <a:cubicBezTo>
                    <a:pt x="216474" y="277636"/>
                    <a:pt x="221237" y="378706"/>
                    <a:pt x="228645" y="371298"/>
                  </a:cubicBezTo>
                  <a:cubicBezTo>
                    <a:pt x="236053" y="363890"/>
                    <a:pt x="236582" y="296686"/>
                    <a:pt x="247695" y="256998"/>
                  </a:cubicBezTo>
                  <a:cubicBezTo>
                    <a:pt x="258807" y="217311"/>
                    <a:pt x="273624" y="176565"/>
                    <a:pt x="295320" y="133173"/>
                  </a:cubicBezTo>
                  <a:cubicBezTo>
                    <a:pt x="317016" y="89781"/>
                    <a:pt x="389512" y="-45685"/>
                    <a:pt x="368345" y="15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C94C0BF7-516F-C1F7-C99A-B8A83D0FFCD3}"/>
                </a:ext>
              </a:extLst>
            </p:cNvPr>
            <p:cNvSpPr/>
            <p:nvPr/>
          </p:nvSpPr>
          <p:spPr>
            <a:xfrm>
              <a:off x="4002182" y="4387750"/>
              <a:ext cx="562057" cy="1286511"/>
            </a:xfrm>
            <a:custGeom>
              <a:avLst/>
              <a:gdLst>
                <a:gd name="connsiteX0" fmla="*/ 26893 w 562057"/>
                <a:gd name="connsiteY0" fmla="*/ 100 h 1286511"/>
                <a:gd name="connsiteX1" fmla="*/ 39593 w 562057"/>
                <a:gd name="connsiteY1" fmla="*/ 241400 h 1286511"/>
                <a:gd name="connsiteX2" fmla="*/ 226918 w 562057"/>
                <a:gd name="connsiteY2" fmla="*/ 523975 h 1286511"/>
                <a:gd name="connsiteX3" fmla="*/ 191993 w 562057"/>
                <a:gd name="connsiteY3" fmla="*/ 530325 h 1286511"/>
                <a:gd name="connsiteX4" fmla="*/ 242793 w 562057"/>
                <a:gd name="connsiteY4" fmla="*/ 638275 h 1286511"/>
                <a:gd name="connsiteX5" fmla="*/ 328518 w 562057"/>
                <a:gd name="connsiteY5" fmla="*/ 793850 h 1286511"/>
                <a:gd name="connsiteX6" fmla="*/ 296768 w 562057"/>
                <a:gd name="connsiteY6" fmla="*/ 730350 h 1286511"/>
                <a:gd name="connsiteX7" fmla="*/ 357093 w 562057"/>
                <a:gd name="connsiteY7" fmla="*/ 943075 h 1286511"/>
                <a:gd name="connsiteX8" fmla="*/ 557118 w 562057"/>
                <a:gd name="connsiteY8" fmla="*/ 1276450 h 1286511"/>
                <a:gd name="connsiteX9" fmla="*/ 490443 w 562057"/>
                <a:gd name="connsiteY9" fmla="*/ 1181200 h 1286511"/>
                <a:gd name="connsiteX10" fmla="*/ 372968 w 562057"/>
                <a:gd name="connsiteY10" fmla="*/ 990700 h 1286511"/>
                <a:gd name="connsiteX11" fmla="*/ 268193 w 562057"/>
                <a:gd name="connsiteY11" fmla="*/ 724000 h 1286511"/>
                <a:gd name="connsiteX12" fmla="*/ 303118 w 562057"/>
                <a:gd name="connsiteY12" fmla="*/ 758925 h 1286511"/>
                <a:gd name="connsiteX13" fmla="*/ 214218 w 562057"/>
                <a:gd name="connsiteY13" fmla="*/ 533500 h 1286511"/>
                <a:gd name="connsiteX14" fmla="*/ 131668 w 562057"/>
                <a:gd name="connsiteY14" fmla="*/ 390625 h 1286511"/>
                <a:gd name="connsiteX15" fmla="*/ 1493 w 562057"/>
                <a:gd name="connsiteY15" fmla="*/ 241400 h 1286511"/>
                <a:gd name="connsiteX16" fmla="*/ 58643 w 562057"/>
                <a:gd name="connsiteY16" fmla="*/ 317600 h 1286511"/>
                <a:gd name="connsiteX17" fmla="*/ 20543 w 562057"/>
                <a:gd name="connsiteY17" fmla="*/ 212825 h 1286511"/>
                <a:gd name="connsiteX18" fmla="*/ 26893 w 562057"/>
                <a:gd name="connsiteY18" fmla="*/ 100 h 128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057" h="1286511">
                  <a:moveTo>
                    <a:pt x="26893" y="100"/>
                  </a:moveTo>
                  <a:cubicBezTo>
                    <a:pt x="30068" y="4862"/>
                    <a:pt x="6255" y="154088"/>
                    <a:pt x="39593" y="241400"/>
                  </a:cubicBezTo>
                  <a:cubicBezTo>
                    <a:pt x="72931" y="328713"/>
                    <a:pt x="201518" y="475821"/>
                    <a:pt x="226918" y="523975"/>
                  </a:cubicBezTo>
                  <a:cubicBezTo>
                    <a:pt x="252318" y="572129"/>
                    <a:pt x="189347" y="511275"/>
                    <a:pt x="191993" y="530325"/>
                  </a:cubicBezTo>
                  <a:cubicBezTo>
                    <a:pt x="194639" y="549375"/>
                    <a:pt x="220039" y="594354"/>
                    <a:pt x="242793" y="638275"/>
                  </a:cubicBezTo>
                  <a:cubicBezTo>
                    <a:pt x="265547" y="682196"/>
                    <a:pt x="319522" y="778504"/>
                    <a:pt x="328518" y="793850"/>
                  </a:cubicBezTo>
                  <a:cubicBezTo>
                    <a:pt x="337514" y="809196"/>
                    <a:pt x="292006" y="705479"/>
                    <a:pt x="296768" y="730350"/>
                  </a:cubicBezTo>
                  <a:cubicBezTo>
                    <a:pt x="301530" y="755221"/>
                    <a:pt x="313701" y="852058"/>
                    <a:pt x="357093" y="943075"/>
                  </a:cubicBezTo>
                  <a:cubicBezTo>
                    <a:pt x="400485" y="1034092"/>
                    <a:pt x="534893" y="1236763"/>
                    <a:pt x="557118" y="1276450"/>
                  </a:cubicBezTo>
                  <a:cubicBezTo>
                    <a:pt x="579343" y="1316137"/>
                    <a:pt x="521135" y="1228825"/>
                    <a:pt x="490443" y="1181200"/>
                  </a:cubicBezTo>
                  <a:cubicBezTo>
                    <a:pt x="459751" y="1133575"/>
                    <a:pt x="410010" y="1066900"/>
                    <a:pt x="372968" y="990700"/>
                  </a:cubicBezTo>
                  <a:cubicBezTo>
                    <a:pt x="335926" y="914500"/>
                    <a:pt x="279835" y="762629"/>
                    <a:pt x="268193" y="724000"/>
                  </a:cubicBezTo>
                  <a:cubicBezTo>
                    <a:pt x="256551" y="685371"/>
                    <a:pt x="312114" y="790675"/>
                    <a:pt x="303118" y="758925"/>
                  </a:cubicBezTo>
                  <a:cubicBezTo>
                    <a:pt x="294122" y="727175"/>
                    <a:pt x="242793" y="594883"/>
                    <a:pt x="214218" y="533500"/>
                  </a:cubicBezTo>
                  <a:cubicBezTo>
                    <a:pt x="185643" y="472117"/>
                    <a:pt x="167122" y="439308"/>
                    <a:pt x="131668" y="390625"/>
                  </a:cubicBezTo>
                  <a:cubicBezTo>
                    <a:pt x="96214" y="341942"/>
                    <a:pt x="13664" y="253571"/>
                    <a:pt x="1493" y="241400"/>
                  </a:cubicBezTo>
                  <a:cubicBezTo>
                    <a:pt x="-10678" y="229229"/>
                    <a:pt x="55468" y="322362"/>
                    <a:pt x="58643" y="317600"/>
                  </a:cubicBezTo>
                  <a:cubicBezTo>
                    <a:pt x="61818" y="312838"/>
                    <a:pt x="21601" y="265212"/>
                    <a:pt x="20543" y="212825"/>
                  </a:cubicBezTo>
                  <a:cubicBezTo>
                    <a:pt x="19485" y="160438"/>
                    <a:pt x="23718" y="-4662"/>
                    <a:pt x="26893" y="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55B1481A-89B9-9DA5-7CDB-78FDB478D8ED}"/>
                </a:ext>
              </a:extLst>
            </p:cNvPr>
            <p:cNvSpPr/>
            <p:nvPr/>
          </p:nvSpPr>
          <p:spPr>
            <a:xfrm>
              <a:off x="4190526" y="2984786"/>
              <a:ext cx="214956" cy="1421268"/>
            </a:xfrm>
            <a:custGeom>
              <a:avLst/>
              <a:gdLst>
                <a:gd name="connsiteX0" fmla="*/ 214923 w 214956"/>
                <a:gd name="connsiteY0" fmla="*/ 77 h 1421268"/>
                <a:gd name="connsiteX1" fmla="*/ 25511 w 214956"/>
                <a:gd name="connsiteY1" fmla="*/ 502997 h 1421268"/>
                <a:gd name="connsiteX2" fmla="*/ 41840 w 214956"/>
                <a:gd name="connsiteY2" fmla="*/ 1361880 h 1421268"/>
                <a:gd name="connsiteX3" fmla="*/ 35308 w 214956"/>
                <a:gd name="connsiteY3" fmla="*/ 1257377 h 1421268"/>
                <a:gd name="connsiteX4" fmla="*/ 9183 w 214956"/>
                <a:gd name="connsiteY4" fmla="*/ 535654 h 1421268"/>
                <a:gd name="connsiteX5" fmla="*/ 214923 w 214956"/>
                <a:gd name="connsiteY5" fmla="*/ 77 h 14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956" h="1421268">
                  <a:moveTo>
                    <a:pt x="214923" y="77"/>
                  </a:moveTo>
                  <a:cubicBezTo>
                    <a:pt x="217644" y="-5366"/>
                    <a:pt x="54358" y="276030"/>
                    <a:pt x="25511" y="502997"/>
                  </a:cubicBezTo>
                  <a:cubicBezTo>
                    <a:pt x="-3336" y="729964"/>
                    <a:pt x="40207" y="1236150"/>
                    <a:pt x="41840" y="1361880"/>
                  </a:cubicBezTo>
                  <a:cubicBezTo>
                    <a:pt x="43473" y="1487610"/>
                    <a:pt x="40751" y="1395081"/>
                    <a:pt x="35308" y="1257377"/>
                  </a:cubicBezTo>
                  <a:cubicBezTo>
                    <a:pt x="29865" y="1119673"/>
                    <a:pt x="-20208" y="745204"/>
                    <a:pt x="9183" y="535654"/>
                  </a:cubicBezTo>
                  <a:cubicBezTo>
                    <a:pt x="38574" y="326104"/>
                    <a:pt x="212202" y="5520"/>
                    <a:pt x="214923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713FB0F8-0932-B167-69A5-696783068AE2}"/>
                </a:ext>
              </a:extLst>
            </p:cNvPr>
            <p:cNvSpPr/>
            <p:nvPr/>
          </p:nvSpPr>
          <p:spPr>
            <a:xfrm>
              <a:off x="4057142" y="5055703"/>
              <a:ext cx="569169" cy="1349559"/>
            </a:xfrm>
            <a:custGeom>
              <a:avLst/>
              <a:gdLst>
                <a:gd name="connsiteX0" fmla="*/ 2141 w 569169"/>
                <a:gd name="connsiteY0" fmla="*/ 2888 h 1349559"/>
                <a:gd name="connsiteX1" fmla="*/ 73987 w 569169"/>
                <a:gd name="connsiteY1" fmla="*/ 316397 h 1349559"/>
                <a:gd name="connsiteX2" fmla="*/ 214412 w 569169"/>
                <a:gd name="connsiteY2" fmla="*/ 509074 h 1349559"/>
                <a:gd name="connsiteX3" fmla="*/ 230741 w 569169"/>
                <a:gd name="connsiteY3" fmla="*/ 809520 h 1349559"/>
                <a:gd name="connsiteX4" fmla="*/ 243804 w 569169"/>
                <a:gd name="connsiteY4" fmla="*/ 747471 h 1349559"/>
                <a:gd name="connsiteX5" fmla="*/ 240538 w 569169"/>
                <a:gd name="connsiteY5" fmla="*/ 963008 h 1349559"/>
                <a:gd name="connsiteX6" fmla="*/ 547515 w 569169"/>
                <a:gd name="connsiteY6" fmla="*/ 1322237 h 1349559"/>
                <a:gd name="connsiteX7" fmla="*/ 508327 w 569169"/>
                <a:gd name="connsiteY7" fmla="*/ 1283048 h 1349559"/>
                <a:gd name="connsiteX8" fmla="*/ 224209 w 569169"/>
                <a:gd name="connsiteY8" fmla="*/ 953211 h 1349559"/>
                <a:gd name="connsiteX9" fmla="*/ 237272 w 569169"/>
                <a:gd name="connsiteY9" fmla="*/ 629906 h 1349559"/>
                <a:gd name="connsiteX10" fmla="*/ 237272 w 569169"/>
                <a:gd name="connsiteY10" fmla="*/ 440494 h 1349559"/>
                <a:gd name="connsiteX11" fmla="*/ 211147 w 569169"/>
                <a:gd name="connsiteY11" fmla="*/ 496011 h 1349559"/>
                <a:gd name="connsiteX12" fmla="*/ 152364 w 569169"/>
                <a:gd name="connsiteY12" fmla="*/ 384977 h 1349559"/>
                <a:gd name="connsiteX13" fmla="*/ 15204 w 569169"/>
                <a:gd name="connsiteY13" fmla="*/ 231488 h 1349559"/>
                <a:gd name="connsiteX14" fmla="*/ 70721 w 569169"/>
                <a:gd name="connsiteY14" fmla="*/ 375180 h 1349559"/>
                <a:gd name="connsiteX15" fmla="*/ 60924 w 569169"/>
                <a:gd name="connsiteY15" fmla="*/ 247817 h 1349559"/>
                <a:gd name="connsiteX16" fmla="*/ 21735 w 569169"/>
                <a:gd name="connsiteY16" fmla="*/ 162908 h 1349559"/>
                <a:gd name="connsiteX17" fmla="*/ 2141 w 569169"/>
                <a:gd name="connsiteY17" fmla="*/ 2888 h 13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9169" h="1349559">
                  <a:moveTo>
                    <a:pt x="2141" y="2888"/>
                  </a:moveTo>
                  <a:cubicBezTo>
                    <a:pt x="10850" y="28469"/>
                    <a:pt x="38609" y="232033"/>
                    <a:pt x="73987" y="316397"/>
                  </a:cubicBezTo>
                  <a:cubicBezTo>
                    <a:pt x="109365" y="400761"/>
                    <a:pt x="188286" y="426887"/>
                    <a:pt x="214412" y="509074"/>
                  </a:cubicBezTo>
                  <a:cubicBezTo>
                    <a:pt x="240538" y="591261"/>
                    <a:pt x="225842" y="769787"/>
                    <a:pt x="230741" y="809520"/>
                  </a:cubicBezTo>
                  <a:cubicBezTo>
                    <a:pt x="235640" y="849253"/>
                    <a:pt x="242171" y="721890"/>
                    <a:pt x="243804" y="747471"/>
                  </a:cubicBezTo>
                  <a:cubicBezTo>
                    <a:pt x="245437" y="773052"/>
                    <a:pt x="189920" y="867214"/>
                    <a:pt x="240538" y="963008"/>
                  </a:cubicBezTo>
                  <a:cubicBezTo>
                    <a:pt x="291156" y="1058802"/>
                    <a:pt x="502884" y="1268897"/>
                    <a:pt x="547515" y="1322237"/>
                  </a:cubicBezTo>
                  <a:cubicBezTo>
                    <a:pt x="592147" y="1375577"/>
                    <a:pt x="562211" y="1344552"/>
                    <a:pt x="508327" y="1283048"/>
                  </a:cubicBezTo>
                  <a:cubicBezTo>
                    <a:pt x="454443" y="1221544"/>
                    <a:pt x="269385" y="1062068"/>
                    <a:pt x="224209" y="953211"/>
                  </a:cubicBezTo>
                  <a:cubicBezTo>
                    <a:pt x="179033" y="844354"/>
                    <a:pt x="235095" y="715359"/>
                    <a:pt x="237272" y="629906"/>
                  </a:cubicBezTo>
                  <a:cubicBezTo>
                    <a:pt x="239449" y="544453"/>
                    <a:pt x="241626" y="462810"/>
                    <a:pt x="237272" y="440494"/>
                  </a:cubicBezTo>
                  <a:cubicBezTo>
                    <a:pt x="232918" y="418178"/>
                    <a:pt x="225298" y="505264"/>
                    <a:pt x="211147" y="496011"/>
                  </a:cubicBezTo>
                  <a:cubicBezTo>
                    <a:pt x="196996" y="486758"/>
                    <a:pt x="185021" y="429064"/>
                    <a:pt x="152364" y="384977"/>
                  </a:cubicBezTo>
                  <a:cubicBezTo>
                    <a:pt x="119707" y="340890"/>
                    <a:pt x="28811" y="233121"/>
                    <a:pt x="15204" y="231488"/>
                  </a:cubicBezTo>
                  <a:cubicBezTo>
                    <a:pt x="1597" y="229855"/>
                    <a:pt x="63101" y="372459"/>
                    <a:pt x="70721" y="375180"/>
                  </a:cubicBezTo>
                  <a:cubicBezTo>
                    <a:pt x="78341" y="377901"/>
                    <a:pt x="69088" y="283196"/>
                    <a:pt x="60924" y="247817"/>
                  </a:cubicBezTo>
                  <a:cubicBezTo>
                    <a:pt x="52760" y="212438"/>
                    <a:pt x="29899" y="196654"/>
                    <a:pt x="21735" y="162908"/>
                  </a:cubicBezTo>
                  <a:cubicBezTo>
                    <a:pt x="13571" y="129162"/>
                    <a:pt x="-6568" y="-22693"/>
                    <a:pt x="2141" y="28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B64CB5BB-B7F3-889D-0F27-4E39E7D491EC}"/>
                </a:ext>
              </a:extLst>
            </p:cNvPr>
            <p:cNvSpPr/>
            <p:nvPr/>
          </p:nvSpPr>
          <p:spPr>
            <a:xfrm>
              <a:off x="4781550" y="1394550"/>
              <a:ext cx="902411" cy="189816"/>
            </a:xfrm>
            <a:custGeom>
              <a:avLst/>
              <a:gdLst>
                <a:gd name="connsiteX0" fmla="*/ 0 w 902411"/>
                <a:gd name="connsiteY0" fmla="*/ 135800 h 189816"/>
                <a:gd name="connsiteX1" fmla="*/ 441325 w 902411"/>
                <a:gd name="connsiteY1" fmla="*/ 43725 h 189816"/>
                <a:gd name="connsiteX2" fmla="*/ 431800 w 902411"/>
                <a:gd name="connsiteY2" fmla="*/ 43725 h 189816"/>
                <a:gd name="connsiteX3" fmla="*/ 654050 w 902411"/>
                <a:gd name="connsiteY3" fmla="*/ 50075 h 189816"/>
                <a:gd name="connsiteX4" fmla="*/ 606425 w 902411"/>
                <a:gd name="connsiteY4" fmla="*/ 65950 h 189816"/>
                <a:gd name="connsiteX5" fmla="*/ 898525 w 902411"/>
                <a:gd name="connsiteY5" fmla="*/ 186600 h 189816"/>
                <a:gd name="connsiteX6" fmla="*/ 755650 w 902411"/>
                <a:gd name="connsiteY6" fmla="*/ 142150 h 189816"/>
                <a:gd name="connsiteX7" fmla="*/ 492125 w 902411"/>
                <a:gd name="connsiteY7" fmla="*/ 5625 h 189816"/>
                <a:gd name="connsiteX8" fmla="*/ 530225 w 902411"/>
                <a:gd name="connsiteY8" fmla="*/ 27850 h 189816"/>
                <a:gd name="connsiteX9" fmla="*/ 438150 w 902411"/>
                <a:gd name="connsiteY9" fmla="*/ 43725 h 189816"/>
                <a:gd name="connsiteX10" fmla="*/ 0 w 902411"/>
                <a:gd name="connsiteY10" fmla="*/ 135800 h 18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411" h="189816">
                  <a:moveTo>
                    <a:pt x="0" y="135800"/>
                  </a:moveTo>
                  <a:lnTo>
                    <a:pt x="441325" y="43725"/>
                  </a:lnTo>
                  <a:cubicBezTo>
                    <a:pt x="513292" y="28379"/>
                    <a:pt x="431800" y="43725"/>
                    <a:pt x="431800" y="43725"/>
                  </a:cubicBezTo>
                  <a:cubicBezTo>
                    <a:pt x="467254" y="44783"/>
                    <a:pt x="624946" y="46371"/>
                    <a:pt x="654050" y="50075"/>
                  </a:cubicBezTo>
                  <a:cubicBezTo>
                    <a:pt x="683154" y="53779"/>
                    <a:pt x="565679" y="43196"/>
                    <a:pt x="606425" y="65950"/>
                  </a:cubicBezTo>
                  <a:cubicBezTo>
                    <a:pt x="647171" y="88704"/>
                    <a:pt x="873654" y="173900"/>
                    <a:pt x="898525" y="186600"/>
                  </a:cubicBezTo>
                  <a:cubicBezTo>
                    <a:pt x="923396" y="199300"/>
                    <a:pt x="823383" y="172312"/>
                    <a:pt x="755650" y="142150"/>
                  </a:cubicBezTo>
                  <a:cubicBezTo>
                    <a:pt x="687917" y="111988"/>
                    <a:pt x="529696" y="24675"/>
                    <a:pt x="492125" y="5625"/>
                  </a:cubicBezTo>
                  <a:cubicBezTo>
                    <a:pt x="454554" y="-13425"/>
                    <a:pt x="539221" y="21500"/>
                    <a:pt x="530225" y="27850"/>
                  </a:cubicBezTo>
                  <a:cubicBezTo>
                    <a:pt x="521229" y="34200"/>
                    <a:pt x="438150" y="43725"/>
                    <a:pt x="438150" y="43725"/>
                  </a:cubicBezTo>
                  <a:lnTo>
                    <a:pt x="0" y="1358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989D5A0E-B439-7C47-B69A-2593E32E9780}"/>
                </a:ext>
              </a:extLst>
            </p:cNvPr>
            <p:cNvSpPr/>
            <p:nvPr/>
          </p:nvSpPr>
          <p:spPr>
            <a:xfrm>
              <a:off x="4838650" y="1428718"/>
              <a:ext cx="447728" cy="85763"/>
            </a:xfrm>
            <a:custGeom>
              <a:avLst/>
              <a:gdLst>
                <a:gd name="connsiteX0" fmla="*/ 50 w 447728"/>
                <a:gd name="connsiteY0" fmla="*/ 85757 h 85763"/>
                <a:gd name="connsiteX1" fmla="*/ 320725 w 447728"/>
                <a:gd name="connsiteY1" fmla="*/ 38132 h 85763"/>
                <a:gd name="connsiteX2" fmla="*/ 447725 w 447728"/>
                <a:gd name="connsiteY2" fmla="*/ 32 h 85763"/>
                <a:gd name="connsiteX3" fmla="*/ 317550 w 447728"/>
                <a:gd name="connsiteY3" fmla="*/ 44482 h 85763"/>
                <a:gd name="connsiteX4" fmla="*/ 206425 w 447728"/>
                <a:gd name="connsiteY4" fmla="*/ 34957 h 85763"/>
                <a:gd name="connsiteX5" fmla="*/ 295325 w 447728"/>
                <a:gd name="connsiteY5" fmla="*/ 34957 h 85763"/>
                <a:gd name="connsiteX6" fmla="*/ 50 w 447728"/>
                <a:gd name="connsiteY6" fmla="*/ 85757 h 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28" h="85763">
                  <a:moveTo>
                    <a:pt x="50" y="85757"/>
                  </a:moveTo>
                  <a:cubicBezTo>
                    <a:pt x="4283" y="86286"/>
                    <a:pt x="246113" y="52419"/>
                    <a:pt x="320725" y="38132"/>
                  </a:cubicBezTo>
                  <a:cubicBezTo>
                    <a:pt x="395337" y="23845"/>
                    <a:pt x="448254" y="-1026"/>
                    <a:pt x="447725" y="32"/>
                  </a:cubicBezTo>
                  <a:cubicBezTo>
                    <a:pt x="447196" y="1090"/>
                    <a:pt x="357767" y="38661"/>
                    <a:pt x="317550" y="44482"/>
                  </a:cubicBezTo>
                  <a:cubicBezTo>
                    <a:pt x="277333" y="50303"/>
                    <a:pt x="210129" y="36544"/>
                    <a:pt x="206425" y="34957"/>
                  </a:cubicBezTo>
                  <a:cubicBezTo>
                    <a:pt x="202721" y="33370"/>
                    <a:pt x="330779" y="25432"/>
                    <a:pt x="295325" y="34957"/>
                  </a:cubicBezTo>
                  <a:cubicBezTo>
                    <a:pt x="259871" y="44482"/>
                    <a:pt x="-4183" y="85228"/>
                    <a:pt x="50" y="857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BCE9096A-A0C6-92AE-F3E5-2B44C2716888}"/>
                </a:ext>
              </a:extLst>
            </p:cNvPr>
            <p:cNvSpPr/>
            <p:nvPr/>
          </p:nvSpPr>
          <p:spPr>
            <a:xfrm>
              <a:off x="5041025" y="1333293"/>
              <a:ext cx="1374641" cy="315849"/>
            </a:xfrm>
            <a:custGeom>
              <a:avLst/>
              <a:gdLst>
                <a:gd name="connsiteX0" fmla="*/ 10400 w 1374641"/>
                <a:gd name="connsiteY0" fmla="*/ 108157 h 315849"/>
                <a:gd name="connsiteX1" fmla="*/ 664450 w 1374641"/>
                <a:gd name="connsiteY1" fmla="*/ 44657 h 315849"/>
                <a:gd name="connsiteX2" fmla="*/ 854950 w 1374641"/>
                <a:gd name="connsiteY2" fmla="*/ 85932 h 315849"/>
                <a:gd name="connsiteX3" fmla="*/ 715250 w 1374641"/>
                <a:gd name="connsiteY3" fmla="*/ 35132 h 315849"/>
                <a:gd name="connsiteX4" fmla="*/ 597775 w 1374641"/>
                <a:gd name="connsiteY4" fmla="*/ 207 h 315849"/>
                <a:gd name="connsiteX5" fmla="*/ 842250 w 1374641"/>
                <a:gd name="connsiteY5" fmla="*/ 51007 h 315849"/>
                <a:gd name="connsiteX6" fmla="*/ 1102600 w 1374641"/>
                <a:gd name="connsiteY6" fmla="*/ 165307 h 315849"/>
                <a:gd name="connsiteX7" fmla="*/ 1369300 w 1374641"/>
                <a:gd name="connsiteY7" fmla="*/ 314532 h 315849"/>
                <a:gd name="connsiteX8" fmla="*/ 1258175 w 1374641"/>
                <a:gd name="connsiteY8" fmla="*/ 231982 h 315849"/>
                <a:gd name="connsiteX9" fmla="*/ 988300 w 1374641"/>
                <a:gd name="connsiteY9" fmla="*/ 124032 h 315849"/>
                <a:gd name="connsiteX10" fmla="*/ 880350 w 1374641"/>
                <a:gd name="connsiteY10" fmla="*/ 38307 h 315849"/>
                <a:gd name="connsiteX11" fmla="*/ 645400 w 1374641"/>
                <a:gd name="connsiteY11" fmla="*/ 3382 h 315849"/>
                <a:gd name="connsiteX12" fmla="*/ 797800 w 1374641"/>
                <a:gd name="connsiteY12" fmla="*/ 44657 h 315849"/>
                <a:gd name="connsiteX13" fmla="*/ 359650 w 1374641"/>
                <a:gd name="connsiteY13" fmla="*/ 44657 h 315849"/>
                <a:gd name="connsiteX14" fmla="*/ 216775 w 1374641"/>
                <a:gd name="connsiteY14" fmla="*/ 28782 h 315849"/>
                <a:gd name="connsiteX15" fmla="*/ 445375 w 1374641"/>
                <a:gd name="connsiteY15" fmla="*/ 31957 h 315849"/>
                <a:gd name="connsiteX16" fmla="*/ 277100 w 1374641"/>
                <a:gd name="connsiteY16" fmla="*/ 51007 h 315849"/>
                <a:gd name="connsiteX17" fmla="*/ 10400 w 1374641"/>
                <a:gd name="connsiteY17" fmla="*/ 108157 h 3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4641" h="315849">
                  <a:moveTo>
                    <a:pt x="10400" y="108157"/>
                  </a:moveTo>
                  <a:cubicBezTo>
                    <a:pt x="74958" y="107099"/>
                    <a:pt x="523692" y="48361"/>
                    <a:pt x="664450" y="44657"/>
                  </a:cubicBezTo>
                  <a:cubicBezTo>
                    <a:pt x="805208" y="40953"/>
                    <a:pt x="846483" y="87519"/>
                    <a:pt x="854950" y="85932"/>
                  </a:cubicBezTo>
                  <a:cubicBezTo>
                    <a:pt x="863417" y="84345"/>
                    <a:pt x="758112" y="49419"/>
                    <a:pt x="715250" y="35132"/>
                  </a:cubicBezTo>
                  <a:cubicBezTo>
                    <a:pt x="672388" y="20845"/>
                    <a:pt x="576608" y="-2439"/>
                    <a:pt x="597775" y="207"/>
                  </a:cubicBezTo>
                  <a:cubicBezTo>
                    <a:pt x="618942" y="2853"/>
                    <a:pt x="758113" y="23490"/>
                    <a:pt x="842250" y="51007"/>
                  </a:cubicBezTo>
                  <a:cubicBezTo>
                    <a:pt x="926387" y="78524"/>
                    <a:pt x="1014758" y="121386"/>
                    <a:pt x="1102600" y="165307"/>
                  </a:cubicBezTo>
                  <a:cubicBezTo>
                    <a:pt x="1190442" y="209228"/>
                    <a:pt x="1343371" y="303420"/>
                    <a:pt x="1369300" y="314532"/>
                  </a:cubicBezTo>
                  <a:cubicBezTo>
                    <a:pt x="1395229" y="325645"/>
                    <a:pt x="1321675" y="263732"/>
                    <a:pt x="1258175" y="231982"/>
                  </a:cubicBezTo>
                  <a:cubicBezTo>
                    <a:pt x="1194675" y="200232"/>
                    <a:pt x="1051271" y="156311"/>
                    <a:pt x="988300" y="124032"/>
                  </a:cubicBezTo>
                  <a:cubicBezTo>
                    <a:pt x="925329" y="91753"/>
                    <a:pt x="937500" y="58415"/>
                    <a:pt x="880350" y="38307"/>
                  </a:cubicBezTo>
                  <a:cubicBezTo>
                    <a:pt x="823200" y="18199"/>
                    <a:pt x="659158" y="2324"/>
                    <a:pt x="645400" y="3382"/>
                  </a:cubicBezTo>
                  <a:cubicBezTo>
                    <a:pt x="631642" y="4440"/>
                    <a:pt x="845425" y="37778"/>
                    <a:pt x="797800" y="44657"/>
                  </a:cubicBezTo>
                  <a:cubicBezTo>
                    <a:pt x="750175" y="51536"/>
                    <a:pt x="456488" y="47303"/>
                    <a:pt x="359650" y="44657"/>
                  </a:cubicBezTo>
                  <a:cubicBezTo>
                    <a:pt x="262813" y="42011"/>
                    <a:pt x="202488" y="30899"/>
                    <a:pt x="216775" y="28782"/>
                  </a:cubicBezTo>
                  <a:cubicBezTo>
                    <a:pt x="231063" y="26665"/>
                    <a:pt x="435321" y="28253"/>
                    <a:pt x="445375" y="31957"/>
                  </a:cubicBezTo>
                  <a:cubicBezTo>
                    <a:pt x="455429" y="35661"/>
                    <a:pt x="354358" y="39365"/>
                    <a:pt x="277100" y="51007"/>
                  </a:cubicBezTo>
                  <a:cubicBezTo>
                    <a:pt x="199842" y="62649"/>
                    <a:pt x="-54158" y="109215"/>
                    <a:pt x="10400" y="1081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72CEDB55-1DC2-0D1E-8D3F-53D5A993B4CE}"/>
                </a:ext>
              </a:extLst>
            </p:cNvPr>
            <p:cNvSpPr/>
            <p:nvPr/>
          </p:nvSpPr>
          <p:spPr>
            <a:xfrm>
              <a:off x="4791765" y="1559295"/>
              <a:ext cx="1688411" cy="628344"/>
            </a:xfrm>
            <a:custGeom>
              <a:avLst/>
              <a:gdLst>
                <a:gd name="connsiteX0" fmla="*/ 81860 w 1688411"/>
                <a:gd name="connsiteY0" fmla="*/ 47255 h 628344"/>
                <a:gd name="connsiteX1" fmla="*/ 621610 w 1688411"/>
                <a:gd name="connsiteY1" fmla="*/ 25030 h 628344"/>
                <a:gd name="connsiteX2" fmla="*/ 913710 w 1688411"/>
                <a:gd name="connsiteY2" fmla="*/ 145680 h 628344"/>
                <a:gd name="connsiteX3" fmla="*/ 894660 w 1688411"/>
                <a:gd name="connsiteY3" fmla="*/ 113930 h 628344"/>
                <a:gd name="connsiteX4" fmla="*/ 1202635 w 1688411"/>
                <a:gd name="connsiteY4" fmla="*/ 250455 h 628344"/>
                <a:gd name="connsiteX5" fmla="*/ 1212160 w 1688411"/>
                <a:gd name="connsiteY5" fmla="*/ 231405 h 628344"/>
                <a:gd name="connsiteX6" fmla="*/ 1545535 w 1688411"/>
                <a:gd name="connsiteY6" fmla="*/ 523505 h 628344"/>
                <a:gd name="connsiteX7" fmla="*/ 1542360 w 1688411"/>
                <a:gd name="connsiteY7" fmla="*/ 555255 h 628344"/>
                <a:gd name="connsiteX8" fmla="*/ 1688410 w 1688411"/>
                <a:gd name="connsiteY8" fmla="*/ 628280 h 628344"/>
                <a:gd name="connsiteX9" fmla="*/ 1545535 w 1688411"/>
                <a:gd name="connsiteY9" fmla="*/ 564780 h 628344"/>
                <a:gd name="connsiteX10" fmla="*/ 1482035 w 1688411"/>
                <a:gd name="connsiteY10" fmla="*/ 406030 h 628344"/>
                <a:gd name="connsiteX11" fmla="*/ 1132785 w 1688411"/>
                <a:gd name="connsiteY11" fmla="*/ 202830 h 628344"/>
                <a:gd name="connsiteX12" fmla="*/ 1285185 w 1688411"/>
                <a:gd name="connsiteY12" fmla="*/ 342530 h 628344"/>
                <a:gd name="connsiteX13" fmla="*/ 1062935 w 1688411"/>
                <a:gd name="connsiteY13" fmla="*/ 177430 h 628344"/>
                <a:gd name="connsiteX14" fmla="*/ 758135 w 1688411"/>
                <a:gd name="connsiteY14" fmla="*/ 82180 h 628344"/>
                <a:gd name="connsiteX15" fmla="*/ 529535 w 1688411"/>
                <a:gd name="connsiteY15" fmla="*/ 9155 h 628344"/>
                <a:gd name="connsiteX16" fmla="*/ 431110 w 1688411"/>
                <a:gd name="connsiteY16" fmla="*/ 2805 h 628344"/>
                <a:gd name="connsiteX17" fmla="*/ 494610 w 1688411"/>
                <a:gd name="connsiteY17" fmla="*/ 25030 h 628344"/>
                <a:gd name="connsiteX18" fmla="*/ 329510 w 1688411"/>
                <a:gd name="connsiteY18" fmla="*/ 21855 h 628344"/>
                <a:gd name="connsiteX19" fmla="*/ 31060 w 1688411"/>
                <a:gd name="connsiteY19" fmla="*/ 47255 h 628344"/>
                <a:gd name="connsiteX20" fmla="*/ 81860 w 1688411"/>
                <a:gd name="connsiteY20" fmla="*/ 47255 h 62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8411" h="628344">
                  <a:moveTo>
                    <a:pt x="81860" y="47255"/>
                  </a:moveTo>
                  <a:cubicBezTo>
                    <a:pt x="180285" y="43551"/>
                    <a:pt x="482969" y="8626"/>
                    <a:pt x="621610" y="25030"/>
                  </a:cubicBezTo>
                  <a:cubicBezTo>
                    <a:pt x="760251" y="41434"/>
                    <a:pt x="868202" y="130863"/>
                    <a:pt x="913710" y="145680"/>
                  </a:cubicBezTo>
                  <a:cubicBezTo>
                    <a:pt x="959218" y="160497"/>
                    <a:pt x="846506" y="96468"/>
                    <a:pt x="894660" y="113930"/>
                  </a:cubicBezTo>
                  <a:cubicBezTo>
                    <a:pt x="942814" y="131392"/>
                    <a:pt x="1149719" y="230876"/>
                    <a:pt x="1202635" y="250455"/>
                  </a:cubicBezTo>
                  <a:cubicBezTo>
                    <a:pt x="1255551" y="270034"/>
                    <a:pt x="1155010" y="185897"/>
                    <a:pt x="1212160" y="231405"/>
                  </a:cubicBezTo>
                  <a:cubicBezTo>
                    <a:pt x="1269310" y="276913"/>
                    <a:pt x="1490502" y="469530"/>
                    <a:pt x="1545535" y="523505"/>
                  </a:cubicBezTo>
                  <a:cubicBezTo>
                    <a:pt x="1600568" y="577480"/>
                    <a:pt x="1518548" y="537793"/>
                    <a:pt x="1542360" y="555255"/>
                  </a:cubicBezTo>
                  <a:cubicBezTo>
                    <a:pt x="1566172" y="572717"/>
                    <a:pt x="1687881" y="626693"/>
                    <a:pt x="1688410" y="628280"/>
                  </a:cubicBezTo>
                  <a:cubicBezTo>
                    <a:pt x="1688939" y="629867"/>
                    <a:pt x="1579931" y="601822"/>
                    <a:pt x="1545535" y="564780"/>
                  </a:cubicBezTo>
                  <a:cubicBezTo>
                    <a:pt x="1511139" y="527738"/>
                    <a:pt x="1550827" y="466355"/>
                    <a:pt x="1482035" y="406030"/>
                  </a:cubicBezTo>
                  <a:cubicBezTo>
                    <a:pt x="1413243" y="345705"/>
                    <a:pt x="1165593" y="213413"/>
                    <a:pt x="1132785" y="202830"/>
                  </a:cubicBezTo>
                  <a:cubicBezTo>
                    <a:pt x="1099977" y="192247"/>
                    <a:pt x="1296827" y="346763"/>
                    <a:pt x="1285185" y="342530"/>
                  </a:cubicBezTo>
                  <a:cubicBezTo>
                    <a:pt x="1273543" y="338297"/>
                    <a:pt x="1150777" y="220822"/>
                    <a:pt x="1062935" y="177430"/>
                  </a:cubicBezTo>
                  <a:cubicBezTo>
                    <a:pt x="975093" y="134038"/>
                    <a:pt x="758135" y="82180"/>
                    <a:pt x="758135" y="82180"/>
                  </a:cubicBezTo>
                  <a:cubicBezTo>
                    <a:pt x="669235" y="54134"/>
                    <a:pt x="584039" y="22384"/>
                    <a:pt x="529535" y="9155"/>
                  </a:cubicBezTo>
                  <a:cubicBezTo>
                    <a:pt x="475031" y="-4074"/>
                    <a:pt x="436931" y="159"/>
                    <a:pt x="431110" y="2805"/>
                  </a:cubicBezTo>
                  <a:cubicBezTo>
                    <a:pt x="425289" y="5451"/>
                    <a:pt x="511543" y="21855"/>
                    <a:pt x="494610" y="25030"/>
                  </a:cubicBezTo>
                  <a:cubicBezTo>
                    <a:pt x="477677" y="28205"/>
                    <a:pt x="406768" y="18151"/>
                    <a:pt x="329510" y="21855"/>
                  </a:cubicBezTo>
                  <a:cubicBezTo>
                    <a:pt x="252252" y="25559"/>
                    <a:pt x="78685" y="45138"/>
                    <a:pt x="31060" y="47255"/>
                  </a:cubicBezTo>
                  <a:cubicBezTo>
                    <a:pt x="-16565" y="49372"/>
                    <a:pt x="-16565" y="50959"/>
                    <a:pt x="81860" y="472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2024673E-9691-4C4B-13C6-CC95B2DC4A6B}"/>
                </a:ext>
              </a:extLst>
            </p:cNvPr>
            <p:cNvSpPr/>
            <p:nvPr/>
          </p:nvSpPr>
          <p:spPr>
            <a:xfrm>
              <a:off x="5378841" y="1514467"/>
              <a:ext cx="1178941" cy="317765"/>
            </a:xfrm>
            <a:custGeom>
              <a:avLst/>
              <a:gdLst>
                <a:gd name="connsiteX0" fmla="*/ 78984 w 1178941"/>
                <a:gd name="connsiteY0" fmla="*/ 28583 h 317765"/>
                <a:gd name="connsiteX1" fmla="*/ 215509 w 1178941"/>
                <a:gd name="connsiteY1" fmla="*/ 28583 h 317765"/>
                <a:gd name="connsiteX2" fmla="*/ 472684 w 1178941"/>
                <a:gd name="connsiteY2" fmla="*/ 25408 h 317765"/>
                <a:gd name="connsiteX3" fmla="*/ 815584 w 1178941"/>
                <a:gd name="connsiteY3" fmla="*/ 146058 h 317765"/>
                <a:gd name="connsiteX4" fmla="*/ 745734 w 1178941"/>
                <a:gd name="connsiteY4" fmla="*/ 101608 h 317765"/>
                <a:gd name="connsiteX5" fmla="*/ 1171184 w 1178941"/>
                <a:gd name="connsiteY5" fmla="*/ 311158 h 317765"/>
                <a:gd name="connsiteX6" fmla="*/ 996559 w 1178941"/>
                <a:gd name="connsiteY6" fmla="*/ 241308 h 317765"/>
                <a:gd name="connsiteX7" fmla="*/ 694934 w 1178941"/>
                <a:gd name="connsiteY7" fmla="*/ 3183 h 317765"/>
                <a:gd name="connsiteX8" fmla="*/ 863209 w 1178941"/>
                <a:gd name="connsiteY8" fmla="*/ 171458 h 317765"/>
                <a:gd name="connsiteX9" fmla="*/ 752084 w 1178941"/>
                <a:gd name="connsiteY9" fmla="*/ 111133 h 317765"/>
                <a:gd name="connsiteX10" fmla="*/ 523484 w 1178941"/>
                <a:gd name="connsiteY10" fmla="*/ 3183 h 317765"/>
                <a:gd name="connsiteX11" fmla="*/ 628259 w 1178941"/>
                <a:gd name="connsiteY11" fmla="*/ 60333 h 317765"/>
                <a:gd name="connsiteX12" fmla="*/ 520309 w 1178941"/>
                <a:gd name="connsiteY12" fmla="*/ 31758 h 317765"/>
                <a:gd name="connsiteX13" fmla="*/ 437759 w 1178941"/>
                <a:gd name="connsiteY13" fmla="*/ 8 h 317765"/>
                <a:gd name="connsiteX14" fmla="*/ 18659 w 1178941"/>
                <a:gd name="connsiteY14" fmla="*/ 28583 h 317765"/>
                <a:gd name="connsiteX15" fmla="*/ 78984 w 1178941"/>
                <a:gd name="connsiteY15" fmla="*/ 28583 h 31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41" h="317765">
                  <a:moveTo>
                    <a:pt x="78984" y="28583"/>
                  </a:moveTo>
                  <a:lnTo>
                    <a:pt x="215509" y="28583"/>
                  </a:lnTo>
                  <a:cubicBezTo>
                    <a:pt x="281126" y="28054"/>
                    <a:pt x="372672" y="5829"/>
                    <a:pt x="472684" y="25408"/>
                  </a:cubicBezTo>
                  <a:cubicBezTo>
                    <a:pt x="572696" y="44987"/>
                    <a:pt x="770076" y="133358"/>
                    <a:pt x="815584" y="146058"/>
                  </a:cubicBezTo>
                  <a:cubicBezTo>
                    <a:pt x="861092" y="158758"/>
                    <a:pt x="686467" y="74091"/>
                    <a:pt x="745734" y="101608"/>
                  </a:cubicBezTo>
                  <a:cubicBezTo>
                    <a:pt x="805001" y="129125"/>
                    <a:pt x="1129380" y="287875"/>
                    <a:pt x="1171184" y="311158"/>
                  </a:cubicBezTo>
                  <a:cubicBezTo>
                    <a:pt x="1212988" y="334441"/>
                    <a:pt x="1075934" y="292637"/>
                    <a:pt x="996559" y="241308"/>
                  </a:cubicBezTo>
                  <a:cubicBezTo>
                    <a:pt x="917184" y="189979"/>
                    <a:pt x="717159" y="14825"/>
                    <a:pt x="694934" y="3183"/>
                  </a:cubicBezTo>
                  <a:cubicBezTo>
                    <a:pt x="672709" y="-8459"/>
                    <a:pt x="853684" y="153466"/>
                    <a:pt x="863209" y="171458"/>
                  </a:cubicBezTo>
                  <a:cubicBezTo>
                    <a:pt x="872734" y="189450"/>
                    <a:pt x="808705" y="139179"/>
                    <a:pt x="752084" y="111133"/>
                  </a:cubicBezTo>
                  <a:cubicBezTo>
                    <a:pt x="695463" y="83087"/>
                    <a:pt x="544122" y="11650"/>
                    <a:pt x="523484" y="3183"/>
                  </a:cubicBezTo>
                  <a:cubicBezTo>
                    <a:pt x="502846" y="-5284"/>
                    <a:pt x="628788" y="55571"/>
                    <a:pt x="628259" y="60333"/>
                  </a:cubicBezTo>
                  <a:cubicBezTo>
                    <a:pt x="627730" y="65096"/>
                    <a:pt x="552059" y="41812"/>
                    <a:pt x="520309" y="31758"/>
                  </a:cubicBezTo>
                  <a:cubicBezTo>
                    <a:pt x="488559" y="21704"/>
                    <a:pt x="521367" y="537"/>
                    <a:pt x="437759" y="8"/>
                  </a:cubicBezTo>
                  <a:cubicBezTo>
                    <a:pt x="354151" y="-521"/>
                    <a:pt x="74221" y="22762"/>
                    <a:pt x="18659" y="28583"/>
                  </a:cubicBezTo>
                  <a:cubicBezTo>
                    <a:pt x="-36903" y="34404"/>
                    <a:pt x="46176" y="28583"/>
                    <a:pt x="78984" y="285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9CC9BE9A-81FC-B9AA-450C-6D4F2493EFFC}"/>
                </a:ext>
              </a:extLst>
            </p:cNvPr>
            <p:cNvSpPr/>
            <p:nvPr/>
          </p:nvSpPr>
          <p:spPr>
            <a:xfrm>
              <a:off x="5743575" y="1555750"/>
              <a:ext cx="674722" cy="296205"/>
            </a:xfrm>
            <a:custGeom>
              <a:avLst/>
              <a:gdLst>
                <a:gd name="connsiteX0" fmla="*/ 0 w 674722"/>
                <a:gd name="connsiteY0" fmla="*/ 0 h 296205"/>
                <a:gd name="connsiteX1" fmla="*/ 50800 w 674722"/>
                <a:gd name="connsiteY1" fmla="*/ 22225 h 296205"/>
                <a:gd name="connsiteX2" fmla="*/ 463550 w 674722"/>
                <a:gd name="connsiteY2" fmla="*/ 196850 h 296205"/>
                <a:gd name="connsiteX3" fmla="*/ 374650 w 674722"/>
                <a:gd name="connsiteY3" fmla="*/ 174625 h 296205"/>
                <a:gd name="connsiteX4" fmla="*/ 673100 w 674722"/>
                <a:gd name="connsiteY4" fmla="*/ 295275 h 296205"/>
                <a:gd name="connsiteX5" fmla="*/ 482600 w 674722"/>
                <a:gd name="connsiteY5" fmla="*/ 222250 h 296205"/>
                <a:gd name="connsiteX6" fmla="*/ 238125 w 674722"/>
                <a:gd name="connsiteY6" fmla="*/ 76200 h 296205"/>
                <a:gd name="connsiteX7" fmla="*/ 333375 w 674722"/>
                <a:gd name="connsiteY7" fmla="*/ 127000 h 296205"/>
                <a:gd name="connsiteX8" fmla="*/ 0 w 674722"/>
                <a:gd name="connsiteY8" fmla="*/ 0 h 2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722" h="296205">
                  <a:moveTo>
                    <a:pt x="0" y="0"/>
                  </a:moveTo>
                  <a:lnTo>
                    <a:pt x="50800" y="22225"/>
                  </a:lnTo>
                  <a:lnTo>
                    <a:pt x="463550" y="196850"/>
                  </a:lnTo>
                  <a:cubicBezTo>
                    <a:pt x="517525" y="222250"/>
                    <a:pt x="339725" y="158221"/>
                    <a:pt x="374650" y="174625"/>
                  </a:cubicBezTo>
                  <a:cubicBezTo>
                    <a:pt x="409575" y="191029"/>
                    <a:pt x="655108" y="287338"/>
                    <a:pt x="673100" y="295275"/>
                  </a:cubicBezTo>
                  <a:cubicBezTo>
                    <a:pt x="691092" y="303213"/>
                    <a:pt x="555096" y="258762"/>
                    <a:pt x="482600" y="222250"/>
                  </a:cubicBezTo>
                  <a:cubicBezTo>
                    <a:pt x="410104" y="185738"/>
                    <a:pt x="262996" y="92075"/>
                    <a:pt x="238125" y="76200"/>
                  </a:cubicBezTo>
                  <a:cubicBezTo>
                    <a:pt x="213254" y="60325"/>
                    <a:pt x="367242" y="138113"/>
                    <a:pt x="333375" y="127000"/>
                  </a:cubicBezTo>
                  <a:cubicBezTo>
                    <a:pt x="299508" y="115888"/>
                    <a:pt x="167216" y="6270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5976308D-251A-2648-FDB5-2B8E39C1A611}"/>
                </a:ext>
              </a:extLst>
            </p:cNvPr>
            <p:cNvSpPr/>
            <p:nvPr/>
          </p:nvSpPr>
          <p:spPr>
            <a:xfrm>
              <a:off x="6028125" y="1792974"/>
              <a:ext cx="1211712" cy="510706"/>
            </a:xfrm>
            <a:custGeom>
              <a:avLst/>
              <a:gdLst>
                <a:gd name="connsiteX0" fmla="*/ 1200 w 1211712"/>
                <a:gd name="connsiteY0" fmla="*/ 901 h 510706"/>
                <a:gd name="connsiteX1" fmla="*/ 296475 w 1211712"/>
                <a:gd name="connsiteY1" fmla="*/ 80276 h 510706"/>
                <a:gd name="connsiteX2" fmla="*/ 455225 w 1211712"/>
                <a:gd name="connsiteY2" fmla="*/ 134251 h 510706"/>
                <a:gd name="connsiteX3" fmla="*/ 331400 w 1211712"/>
                <a:gd name="connsiteY3" fmla="*/ 108851 h 510706"/>
                <a:gd name="connsiteX4" fmla="*/ 312350 w 1211712"/>
                <a:gd name="connsiteY4" fmla="*/ 343801 h 510706"/>
                <a:gd name="connsiteX5" fmla="*/ 191700 w 1211712"/>
                <a:gd name="connsiteY5" fmla="*/ 508901 h 510706"/>
                <a:gd name="connsiteX6" fmla="*/ 271075 w 1211712"/>
                <a:gd name="connsiteY6" fmla="*/ 429526 h 510706"/>
                <a:gd name="connsiteX7" fmla="*/ 296475 w 1211712"/>
                <a:gd name="connsiteY7" fmla="*/ 394601 h 510706"/>
                <a:gd name="connsiteX8" fmla="*/ 312350 w 1211712"/>
                <a:gd name="connsiteY8" fmla="*/ 270776 h 510706"/>
                <a:gd name="connsiteX9" fmla="*/ 306000 w 1211712"/>
                <a:gd name="connsiteY9" fmla="*/ 77101 h 510706"/>
                <a:gd name="connsiteX10" fmla="*/ 486975 w 1211712"/>
                <a:gd name="connsiteY10" fmla="*/ 197751 h 510706"/>
                <a:gd name="connsiteX11" fmla="*/ 664775 w 1211712"/>
                <a:gd name="connsiteY11" fmla="*/ 239026 h 510706"/>
                <a:gd name="connsiteX12" fmla="*/ 547300 w 1211712"/>
                <a:gd name="connsiteY12" fmla="*/ 226326 h 510706"/>
                <a:gd name="connsiteX13" fmla="*/ 683825 w 1211712"/>
                <a:gd name="connsiteY13" fmla="*/ 137426 h 510706"/>
                <a:gd name="connsiteX14" fmla="*/ 550475 w 1211712"/>
                <a:gd name="connsiteY14" fmla="*/ 223151 h 510706"/>
                <a:gd name="connsiteX15" fmla="*/ 801300 w 1211712"/>
                <a:gd name="connsiteY15" fmla="*/ 286651 h 510706"/>
                <a:gd name="connsiteX16" fmla="*/ 623500 w 1211712"/>
                <a:gd name="connsiteY16" fmla="*/ 286651 h 510706"/>
                <a:gd name="connsiteX17" fmla="*/ 934650 w 1211712"/>
                <a:gd name="connsiteY17" fmla="*/ 286651 h 510706"/>
                <a:gd name="connsiteX18" fmla="*/ 975925 w 1211712"/>
                <a:gd name="connsiteY18" fmla="*/ 283476 h 510706"/>
                <a:gd name="connsiteX19" fmla="*/ 912425 w 1211712"/>
                <a:gd name="connsiteY19" fmla="*/ 321576 h 510706"/>
                <a:gd name="connsiteX20" fmla="*/ 1210875 w 1211712"/>
                <a:gd name="connsiteY20" fmla="*/ 378726 h 510706"/>
                <a:gd name="connsiteX21" fmla="*/ 804475 w 1211712"/>
                <a:gd name="connsiteY21" fmla="*/ 299351 h 510706"/>
                <a:gd name="connsiteX22" fmla="*/ 420300 w 1211712"/>
                <a:gd name="connsiteY22" fmla="*/ 166001 h 510706"/>
                <a:gd name="connsiteX23" fmla="*/ 544125 w 1211712"/>
                <a:gd name="connsiteY23" fmla="*/ 226326 h 510706"/>
                <a:gd name="connsiteX24" fmla="*/ 328225 w 1211712"/>
                <a:gd name="connsiteY24" fmla="*/ 118376 h 510706"/>
                <a:gd name="connsiteX25" fmla="*/ 217100 w 1211712"/>
                <a:gd name="connsiteY25" fmla="*/ 42176 h 510706"/>
                <a:gd name="connsiteX26" fmla="*/ 283775 w 1211712"/>
                <a:gd name="connsiteY26" fmla="*/ 112026 h 510706"/>
                <a:gd name="connsiteX27" fmla="*/ 220275 w 1211712"/>
                <a:gd name="connsiteY27" fmla="*/ 73926 h 510706"/>
                <a:gd name="connsiteX28" fmla="*/ 191700 w 1211712"/>
                <a:gd name="connsiteY28" fmla="*/ 39001 h 510706"/>
                <a:gd name="connsiteX29" fmla="*/ 1200 w 1211712"/>
                <a:gd name="connsiteY29" fmla="*/ 901 h 51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11712" h="510706">
                  <a:moveTo>
                    <a:pt x="1200" y="901"/>
                  </a:moveTo>
                  <a:cubicBezTo>
                    <a:pt x="18662" y="7780"/>
                    <a:pt x="220804" y="58051"/>
                    <a:pt x="296475" y="80276"/>
                  </a:cubicBezTo>
                  <a:cubicBezTo>
                    <a:pt x="372146" y="102501"/>
                    <a:pt x="449404" y="129489"/>
                    <a:pt x="455225" y="134251"/>
                  </a:cubicBezTo>
                  <a:cubicBezTo>
                    <a:pt x="461046" y="139013"/>
                    <a:pt x="355212" y="73926"/>
                    <a:pt x="331400" y="108851"/>
                  </a:cubicBezTo>
                  <a:cubicBezTo>
                    <a:pt x="307588" y="143776"/>
                    <a:pt x="335633" y="277126"/>
                    <a:pt x="312350" y="343801"/>
                  </a:cubicBezTo>
                  <a:cubicBezTo>
                    <a:pt x="289067" y="410476"/>
                    <a:pt x="198579" y="494614"/>
                    <a:pt x="191700" y="508901"/>
                  </a:cubicBezTo>
                  <a:cubicBezTo>
                    <a:pt x="184821" y="523189"/>
                    <a:pt x="253613" y="448576"/>
                    <a:pt x="271075" y="429526"/>
                  </a:cubicBezTo>
                  <a:cubicBezTo>
                    <a:pt x="288537" y="410476"/>
                    <a:pt x="289596" y="421059"/>
                    <a:pt x="296475" y="394601"/>
                  </a:cubicBezTo>
                  <a:cubicBezTo>
                    <a:pt x="303354" y="368143"/>
                    <a:pt x="310763" y="323693"/>
                    <a:pt x="312350" y="270776"/>
                  </a:cubicBezTo>
                  <a:cubicBezTo>
                    <a:pt x="313937" y="217859"/>
                    <a:pt x="276896" y="89272"/>
                    <a:pt x="306000" y="77101"/>
                  </a:cubicBezTo>
                  <a:cubicBezTo>
                    <a:pt x="335104" y="64930"/>
                    <a:pt x="427179" y="170764"/>
                    <a:pt x="486975" y="197751"/>
                  </a:cubicBezTo>
                  <a:cubicBezTo>
                    <a:pt x="546771" y="224738"/>
                    <a:pt x="654721" y="234264"/>
                    <a:pt x="664775" y="239026"/>
                  </a:cubicBezTo>
                  <a:cubicBezTo>
                    <a:pt x="674829" y="243789"/>
                    <a:pt x="544125" y="243259"/>
                    <a:pt x="547300" y="226326"/>
                  </a:cubicBezTo>
                  <a:cubicBezTo>
                    <a:pt x="550475" y="209393"/>
                    <a:pt x="683296" y="137955"/>
                    <a:pt x="683825" y="137426"/>
                  </a:cubicBezTo>
                  <a:cubicBezTo>
                    <a:pt x="684354" y="136897"/>
                    <a:pt x="530896" y="198280"/>
                    <a:pt x="550475" y="223151"/>
                  </a:cubicBezTo>
                  <a:cubicBezTo>
                    <a:pt x="570054" y="248022"/>
                    <a:pt x="789129" y="276068"/>
                    <a:pt x="801300" y="286651"/>
                  </a:cubicBezTo>
                  <a:cubicBezTo>
                    <a:pt x="813471" y="297234"/>
                    <a:pt x="623500" y="286651"/>
                    <a:pt x="623500" y="286651"/>
                  </a:cubicBezTo>
                  <a:lnTo>
                    <a:pt x="934650" y="286651"/>
                  </a:lnTo>
                  <a:cubicBezTo>
                    <a:pt x="993387" y="286122"/>
                    <a:pt x="979629" y="277655"/>
                    <a:pt x="975925" y="283476"/>
                  </a:cubicBezTo>
                  <a:cubicBezTo>
                    <a:pt x="972221" y="289297"/>
                    <a:pt x="873267" y="305701"/>
                    <a:pt x="912425" y="321576"/>
                  </a:cubicBezTo>
                  <a:cubicBezTo>
                    <a:pt x="951583" y="337451"/>
                    <a:pt x="1228867" y="382430"/>
                    <a:pt x="1210875" y="378726"/>
                  </a:cubicBezTo>
                  <a:cubicBezTo>
                    <a:pt x="1192883" y="375022"/>
                    <a:pt x="936238" y="334805"/>
                    <a:pt x="804475" y="299351"/>
                  </a:cubicBezTo>
                  <a:cubicBezTo>
                    <a:pt x="672713" y="263897"/>
                    <a:pt x="463692" y="178172"/>
                    <a:pt x="420300" y="166001"/>
                  </a:cubicBezTo>
                  <a:cubicBezTo>
                    <a:pt x="376908" y="153830"/>
                    <a:pt x="559471" y="234263"/>
                    <a:pt x="544125" y="226326"/>
                  </a:cubicBezTo>
                  <a:cubicBezTo>
                    <a:pt x="528779" y="218389"/>
                    <a:pt x="382729" y="149068"/>
                    <a:pt x="328225" y="118376"/>
                  </a:cubicBezTo>
                  <a:cubicBezTo>
                    <a:pt x="273721" y="87684"/>
                    <a:pt x="224508" y="43234"/>
                    <a:pt x="217100" y="42176"/>
                  </a:cubicBezTo>
                  <a:cubicBezTo>
                    <a:pt x="209692" y="41118"/>
                    <a:pt x="283246" y="106734"/>
                    <a:pt x="283775" y="112026"/>
                  </a:cubicBezTo>
                  <a:cubicBezTo>
                    <a:pt x="284304" y="117318"/>
                    <a:pt x="235621" y="86097"/>
                    <a:pt x="220275" y="73926"/>
                  </a:cubicBezTo>
                  <a:cubicBezTo>
                    <a:pt x="204929" y="61755"/>
                    <a:pt x="221333" y="49584"/>
                    <a:pt x="191700" y="39001"/>
                  </a:cubicBezTo>
                  <a:cubicBezTo>
                    <a:pt x="162067" y="28418"/>
                    <a:pt x="-16262" y="-5978"/>
                    <a:pt x="1200" y="9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178307FC-CA5A-28A2-3009-31C288997A67}"/>
                </a:ext>
              </a:extLst>
            </p:cNvPr>
            <p:cNvSpPr/>
            <p:nvPr/>
          </p:nvSpPr>
          <p:spPr>
            <a:xfrm>
              <a:off x="6170465" y="1929554"/>
              <a:ext cx="1343430" cy="667728"/>
            </a:xfrm>
            <a:custGeom>
              <a:avLst/>
              <a:gdLst>
                <a:gd name="connsiteX0" fmla="*/ 34392 w 1343430"/>
                <a:gd name="connsiteY0" fmla="*/ 20077 h 667728"/>
                <a:gd name="connsiteX1" fmla="*/ 119301 w 1343430"/>
                <a:gd name="connsiteY1" fmla="*/ 33140 h 667728"/>
                <a:gd name="connsiteX2" fmla="*/ 978184 w 1343430"/>
                <a:gd name="connsiteY2" fmla="*/ 366243 h 667728"/>
                <a:gd name="connsiteX3" fmla="*/ 935729 w 1343430"/>
                <a:gd name="connsiteY3" fmla="*/ 349915 h 667728"/>
                <a:gd name="connsiteX4" fmla="*/ 1138204 w 1343430"/>
                <a:gd name="connsiteY4" fmla="*/ 545857 h 667728"/>
                <a:gd name="connsiteX5" fmla="*/ 1099015 w 1343430"/>
                <a:gd name="connsiteY5" fmla="*/ 516466 h 667728"/>
                <a:gd name="connsiteX6" fmla="*/ 1334146 w 1343430"/>
                <a:gd name="connsiteY6" fmla="*/ 663423 h 667728"/>
                <a:gd name="connsiteX7" fmla="*/ 1281895 w 1343430"/>
                <a:gd name="connsiteY7" fmla="*/ 620969 h 667728"/>
                <a:gd name="connsiteX8" fmla="*/ 1148001 w 1343430"/>
                <a:gd name="connsiteY8" fmla="*/ 542592 h 667728"/>
                <a:gd name="connsiteX9" fmla="*/ 922666 w 1343430"/>
                <a:gd name="connsiteY9" fmla="*/ 327055 h 667728"/>
                <a:gd name="connsiteX10" fmla="*/ 1007575 w 1343430"/>
                <a:gd name="connsiteY10" fmla="*/ 402166 h 667728"/>
                <a:gd name="connsiteX11" fmla="*/ 684269 w 1343430"/>
                <a:gd name="connsiteY11" fmla="*/ 193160 h 667728"/>
                <a:gd name="connsiteX12" fmla="*/ 814898 w 1343430"/>
                <a:gd name="connsiteY12" fmla="*/ 307460 h 667728"/>
                <a:gd name="connsiteX13" fmla="*/ 703864 w 1343430"/>
                <a:gd name="connsiteY13" fmla="*/ 222552 h 667728"/>
                <a:gd name="connsiteX14" fmla="*/ 462201 w 1343430"/>
                <a:gd name="connsiteY14" fmla="*/ 153972 h 667728"/>
                <a:gd name="connsiteX15" fmla="*/ 599361 w 1343430"/>
                <a:gd name="connsiteY15" fmla="*/ 232349 h 667728"/>
                <a:gd name="connsiteX16" fmla="*/ 380558 w 1343430"/>
                <a:gd name="connsiteY16" fmla="*/ 104986 h 667728"/>
                <a:gd name="connsiteX17" fmla="*/ 34392 w 1343430"/>
                <a:gd name="connsiteY17" fmla="*/ 20077 h 66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3430" h="667728">
                  <a:moveTo>
                    <a:pt x="34392" y="20077"/>
                  </a:moveTo>
                  <a:cubicBezTo>
                    <a:pt x="-9151" y="8103"/>
                    <a:pt x="-37998" y="-24554"/>
                    <a:pt x="119301" y="33140"/>
                  </a:cubicBezTo>
                  <a:cubicBezTo>
                    <a:pt x="276600" y="90834"/>
                    <a:pt x="978184" y="366243"/>
                    <a:pt x="978184" y="366243"/>
                  </a:cubicBezTo>
                  <a:cubicBezTo>
                    <a:pt x="1114255" y="419039"/>
                    <a:pt x="909059" y="319979"/>
                    <a:pt x="935729" y="349915"/>
                  </a:cubicBezTo>
                  <a:cubicBezTo>
                    <a:pt x="962399" y="379851"/>
                    <a:pt x="1110990" y="518099"/>
                    <a:pt x="1138204" y="545857"/>
                  </a:cubicBezTo>
                  <a:cubicBezTo>
                    <a:pt x="1165418" y="573616"/>
                    <a:pt x="1066358" y="496872"/>
                    <a:pt x="1099015" y="516466"/>
                  </a:cubicBezTo>
                  <a:cubicBezTo>
                    <a:pt x="1131672" y="536060"/>
                    <a:pt x="1303666" y="646006"/>
                    <a:pt x="1334146" y="663423"/>
                  </a:cubicBezTo>
                  <a:cubicBezTo>
                    <a:pt x="1364626" y="680840"/>
                    <a:pt x="1312919" y="641107"/>
                    <a:pt x="1281895" y="620969"/>
                  </a:cubicBezTo>
                  <a:cubicBezTo>
                    <a:pt x="1250871" y="600831"/>
                    <a:pt x="1207872" y="591578"/>
                    <a:pt x="1148001" y="542592"/>
                  </a:cubicBezTo>
                  <a:cubicBezTo>
                    <a:pt x="1088130" y="493606"/>
                    <a:pt x="946070" y="350459"/>
                    <a:pt x="922666" y="327055"/>
                  </a:cubicBezTo>
                  <a:cubicBezTo>
                    <a:pt x="899262" y="303651"/>
                    <a:pt x="1047308" y="424482"/>
                    <a:pt x="1007575" y="402166"/>
                  </a:cubicBezTo>
                  <a:cubicBezTo>
                    <a:pt x="967842" y="379850"/>
                    <a:pt x="716382" y="208944"/>
                    <a:pt x="684269" y="193160"/>
                  </a:cubicBezTo>
                  <a:cubicBezTo>
                    <a:pt x="652156" y="177376"/>
                    <a:pt x="811632" y="302561"/>
                    <a:pt x="814898" y="307460"/>
                  </a:cubicBezTo>
                  <a:cubicBezTo>
                    <a:pt x="818164" y="312359"/>
                    <a:pt x="762647" y="248133"/>
                    <a:pt x="703864" y="222552"/>
                  </a:cubicBezTo>
                  <a:cubicBezTo>
                    <a:pt x="645081" y="196971"/>
                    <a:pt x="479618" y="152339"/>
                    <a:pt x="462201" y="153972"/>
                  </a:cubicBezTo>
                  <a:cubicBezTo>
                    <a:pt x="444784" y="155605"/>
                    <a:pt x="612968" y="240513"/>
                    <a:pt x="599361" y="232349"/>
                  </a:cubicBezTo>
                  <a:cubicBezTo>
                    <a:pt x="585754" y="224185"/>
                    <a:pt x="474719" y="141997"/>
                    <a:pt x="380558" y="104986"/>
                  </a:cubicBezTo>
                  <a:cubicBezTo>
                    <a:pt x="286397" y="67975"/>
                    <a:pt x="77935" y="32051"/>
                    <a:pt x="34392" y="200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F7DABC7A-FC1D-6109-9108-652F57E71191}"/>
                </a:ext>
              </a:extLst>
            </p:cNvPr>
            <p:cNvSpPr/>
            <p:nvPr/>
          </p:nvSpPr>
          <p:spPr>
            <a:xfrm>
              <a:off x="5580343" y="1825164"/>
              <a:ext cx="1743873" cy="985860"/>
            </a:xfrm>
            <a:custGeom>
              <a:avLst/>
              <a:gdLst>
                <a:gd name="connsiteX0" fmla="*/ 108531 w 1743873"/>
                <a:gd name="connsiteY0" fmla="*/ 42825 h 985860"/>
                <a:gd name="connsiteX1" fmla="*/ 1395223 w 1743873"/>
                <a:gd name="connsiteY1" fmla="*/ 558807 h 985860"/>
                <a:gd name="connsiteX2" fmla="*/ 1303783 w 1743873"/>
                <a:gd name="connsiteY2" fmla="*/ 526150 h 985860"/>
                <a:gd name="connsiteX3" fmla="*/ 1473600 w 1743873"/>
                <a:gd name="connsiteY3" fmla="*/ 617590 h 985860"/>
                <a:gd name="connsiteX4" fmla="*/ 1734857 w 1743873"/>
                <a:gd name="connsiteY4" fmla="*/ 973553 h 985860"/>
                <a:gd name="connsiteX5" fmla="*/ 1666277 w 1743873"/>
                <a:gd name="connsiteY5" fmla="*/ 878847 h 985860"/>
                <a:gd name="connsiteX6" fmla="*/ 1496460 w 1743873"/>
                <a:gd name="connsiteY6" fmla="*/ 633919 h 985860"/>
                <a:gd name="connsiteX7" fmla="*/ 1277657 w 1743873"/>
                <a:gd name="connsiteY7" fmla="*/ 480430 h 985860"/>
                <a:gd name="connsiteX8" fmla="*/ 1333174 w 1743873"/>
                <a:gd name="connsiteY8" fmla="*/ 526150 h 985860"/>
                <a:gd name="connsiteX9" fmla="*/ 791066 w 1743873"/>
                <a:gd name="connsiteY9" fmla="*/ 232236 h 985860"/>
                <a:gd name="connsiteX10" fmla="*/ 1323377 w 1743873"/>
                <a:gd name="connsiteY10" fmla="*/ 526150 h 985860"/>
                <a:gd name="connsiteX11" fmla="*/ 1026197 w 1743873"/>
                <a:gd name="connsiteY11" fmla="*/ 382459 h 985860"/>
                <a:gd name="connsiteX12" fmla="*/ 588591 w 1743873"/>
                <a:gd name="connsiteY12" fmla="*/ 209376 h 985860"/>
                <a:gd name="connsiteX13" fmla="*/ 1385426 w 1743873"/>
                <a:gd name="connsiteY13" fmla="*/ 571870 h 985860"/>
                <a:gd name="connsiteX14" fmla="*/ 970680 w 1743873"/>
                <a:gd name="connsiteY14" fmla="*/ 395522 h 985860"/>
                <a:gd name="connsiteX15" fmla="*/ 167314 w 1743873"/>
                <a:gd name="connsiteY15" fmla="*/ 68950 h 985860"/>
                <a:gd name="connsiteX16" fmla="*/ 108531 w 1743873"/>
                <a:gd name="connsiteY16" fmla="*/ 42825 h 98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873" h="985860">
                  <a:moveTo>
                    <a:pt x="108531" y="42825"/>
                  </a:moveTo>
                  <a:lnTo>
                    <a:pt x="1395223" y="558807"/>
                  </a:lnTo>
                  <a:cubicBezTo>
                    <a:pt x="1594432" y="639361"/>
                    <a:pt x="1290720" y="516353"/>
                    <a:pt x="1303783" y="526150"/>
                  </a:cubicBezTo>
                  <a:cubicBezTo>
                    <a:pt x="1316846" y="535947"/>
                    <a:pt x="1401754" y="543023"/>
                    <a:pt x="1473600" y="617590"/>
                  </a:cubicBezTo>
                  <a:cubicBezTo>
                    <a:pt x="1545446" y="692157"/>
                    <a:pt x="1702744" y="930010"/>
                    <a:pt x="1734857" y="973553"/>
                  </a:cubicBezTo>
                  <a:cubicBezTo>
                    <a:pt x="1766970" y="1017096"/>
                    <a:pt x="1706010" y="935453"/>
                    <a:pt x="1666277" y="878847"/>
                  </a:cubicBezTo>
                  <a:cubicBezTo>
                    <a:pt x="1626544" y="822241"/>
                    <a:pt x="1561230" y="700322"/>
                    <a:pt x="1496460" y="633919"/>
                  </a:cubicBezTo>
                  <a:cubicBezTo>
                    <a:pt x="1431690" y="567516"/>
                    <a:pt x="1304871" y="498391"/>
                    <a:pt x="1277657" y="480430"/>
                  </a:cubicBezTo>
                  <a:cubicBezTo>
                    <a:pt x="1250443" y="462469"/>
                    <a:pt x="1414273" y="567516"/>
                    <a:pt x="1333174" y="526150"/>
                  </a:cubicBezTo>
                  <a:cubicBezTo>
                    <a:pt x="1252076" y="484784"/>
                    <a:pt x="792699" y="232236"/>
                    <a:pt x="791066" y="232236"/>
                  </a:cubicBezTo>
                  <a:cubicBezTo>
                    <a:pt x="789433" y="232236"/>
                    <a:pt x="1284189" y="501113"/>
                    <a:pt x="1323377" y="526150"/>
                  </a:cubicBezTo>
                  <a:cubicBezTo>
                    <a:pt x="1362566" y="551187"/>
                    <a:pt x="1148661" y="435255"/>
                    <a:pt x="1026197" y="382459"/>
                  </a:cubicBezTo>
                  <a:cubicBezTo>
                    <a:pt x="903733" y="329663"/>
                    <a:pt x="528720" y="177808"/>
                    <a:pt x="588591" y="209376"/>
                  </a:cubicBezTo>
                  <a:cubicBezTo>
                    <a:pt x="648462" y="240944"/>
                    <a:pt x="1321745" y="540846"/>
                    <a:pt x="1385426" y="571870"/>
                  </a:cubicBezTo>
                  <a:cubicBezTo>
                    <a:pt x="1449107" y="602894"/>
                    <a:pt x="970680" y="395522"/>
                    <a:pt x="970680" y="395522"/>
                  </a:cubicBezTo>
                  <a:lnTo>
                    <a:pt x="167314" y="68950"/>
                  </a:lnTo>
                  <a:cubicBezTo>
                    <a:pt x="26344" y="11256"/>
                    <a:pt x="-96120" y="-38818"/>
                    <a:pt x="108531" y="42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EF172E05-00C0-53E8-D40C-A0B5263597A6}"/>
                </a:ext>
              </a:extLst>
            </p:cNvPr>
            <p:cNvSpPr/>
            <p:nvPr/>
          </p:nvSpPr>
          <p:spPr>
            <a:xfrm>
              <a:off x="6606929" y="2105032"/>
              <a:ext cx="868295" cy="949351"/>
            </a:xfrm>
            <a:custGeom>
              <a:avLst/>
              <a:gdLst>
                <a:gd name="connsiteX0" fmla="*/ 15940 w 868295"/>
                <a:gd name="connsiteY0" fmla="*/ 7885 h 949351"/>
                <a:gd name="connsiteX1" fmla="*/ 649488 w 868295"/>
                <a:gd name="connsiteY1" fmla="*/ 350785 h 949351"/>
                <a:gd name="connsiteX2" fmla="*/ 623362 w 868295"/>
                <a:gd name="connsiteY2" fmla="*/ 350785 h 949351"/>
                <a:gd name="connsiteX3" fmla="*/ 806242 w 868295"/>
                <a:gd name="connsiteY3" fmla="*/ 530399 h 949351"/>
                <a:gd name="connsiteX4" fmla="*/ 760522 w 868295"/>
                <a:gd name="connsiteY4" fmla="*/ 491211 h 949351"/>
                <a:gd name="connsiteX5" fmla="*/ 858494 w 868295"/>
                <a:gd name="connsiteY5" fmla="*/ 647965 h 949351"/>
                <a:gd name="connsiteX6" fmla="*/ 832368 w 868295"/>
                <a:gd name="connsiteY6" fmla="*/ 775328 h 949351"/>
                <a:gd name="connsiteX7" fmla="*/ 656020 w 868295"/>
                <a:gd name="connsiteY7" fmla="*/ 948411 h 949351"/>
                <a:gd name="connsiteX8" fmla="*/ 780117 w 868295"/>
                <a:gd name="connsiteY8" fmla="*/ 840642 h 949351"/>
                <a:gd name="connsiteX9" fmla="*/ 868291 w 868295"/>
                <a:gd name="connsiteY9" fmla="*/ 755734 h 949351"/>
                <a:gd name="connsiteX10" fmla="*/ 776851 w 868295"/>
                <a:gd name="connsiteY10" fmla="*/ 566322 h 949351"/>
                <a:gd name="connsiteX11" fmla="*/ 574377 w 868295"/>
                <a:gd name="connsiteY11" fmla="*/ 292002 h 949351"/>
                <a:gd name="connsiteX12" fmla="*/ 783382 w 868295"/>
                <a:gd name="connsiteY12" fmla="*/ 468351 h 949351"/>
                <a:gd name="connsiteX13" fmla="*/ 381700 w 868295"/>
                <a:gd name="connsiteY13" fmla="*/ 223422 h 949351"/>
                <a:gd name="connsiteX14" fmla="*/ 322917 w 868295"/>
                <a:gd name="connsiteY14" fmla="*/ 177702 h 949351"/>
                <a:gd name="connsiteX15" fmla="*/ 496000 w 868295"/>
                <a:gd name="connsiteY15" fmla="*/ 308331 h 949351"/>
                <a:gd name="connsiteX16" fmla="*/ 218414 w 868295"/>
                <a:gd name="connsiteY16" fmla="*/ 125451 h 949351"/>
                <a:gd name="connsiteX17" fmla="*/ 15940 w 868295"/>
                <a:gd name="connsiteY17" fmla="*/ 7885 h 9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8295" h="949351">
                  <a:moveTo>
                    <a:pt x="15940" y="7885"/>
                  </a:moveTo>
                  <a:cubicBezTo>
                    <a:pt x="87786" y="45441"/>
                    <a:pt x="548251" y="293635"/>
                    <a:pt x="649488" y="350785"/>
                  </a:cubicBezTo>
                  <a:cubicBezTo>
                    <a:pt x="750725" y="407935"/>
                    <a:pt x="597236" y="320849"/>
                    <a:pt x="623362" y="350785"/>
                  </a:cubicBezTo>
                  <a:cubicBezTo>
                    <a:pt x="649488" y="380721"/>
                    <a:pt x="783382" y="506995"/>
                    <a:pt x="806242" y="530399"/>
                  </a:cubicBezTo>
                  <a:cubicBezTo>
                    <a:pt x="829102" y="553803"/>
                    <a:pt x="751813" y="471617"/>
                    <a:pt x="760522" y="491211"/>
                  </a:cubicBezTo>
                  <a:cubicBezTo>
                    <a:pt x="769231" y="510805"/>
                    <a:pt x="846520" y="600612"/>
                    <a:pt x="858494" y="647965"/>
                  </a:cubicBezTo>
                  <a:cubicBezTo>
                    <a:pt x="870468" y="695318"/>
                    <a:pt x="866114" y="725254"/>
                    <a:pt x="832368" y="775328"/>
                  </a:cubicBezTo>
                  <a:cubicBezTo>
                    <a:pt x="798622" y="825402"/>
                    <a:pt x="664728" y="937525"/>
                    <a:pt x="656020" y="948411"/>
                  </a:cubicBezTo>
                  <a:cubicBezTo>
                    <a:pt x="647312" y="959297"/>
                    <a:pt x="744739" y="872755"/>
                    <a:pt x="780117" y="840642"/>
                  </a:cubicBezTo>
                  <a:cubicBezTo>
                    <a:pt x="815495" y="808529"/>
                    <a:pt x="868835" y="801454"/>
                    <a:pt x="868291" y="755734"/>
                  </a:cubicBezTo>
                  <a:cubicBezTo>
                    <a:pt x="867747" y="710014"/>
                    <a:pt x="825837" y="643611"/>
                    <a:pt x="776851" y="566322"/>
                  </a:cubicBezTo>
                  <a:cubicBezTo>
                    <a:pt x="727865" y="489033"/>
                    <a:pt x="573289" y="308330"/>
                    <a:pt x="574377" y="292002"/>
                  </a:cubicBezTo>
                  <a:cubicBezTo>
                    <a:pt x="575465" y="275674"/>
                    <a:pt x="815495" y="479781"/>
                    <a:pt x="783382" y="468351"/>
                  </a:cubicBezTo>
                  <a:cubicBezTo>
                    <a:pt x="751269" y="456921"/>
                    <a:pt x="458444" y="271864"/>
                    <a:pt x="381700" y="223422"/>
                  </a:cubicBezTo>
                  <a:cubicBezTo>
                    <a:pt x="304956" y="174980"/>
                    <a:pt x="303867" y="163551"/>
                    <a:pt x="322917" y="177702"/>
                  </a:cubicBezTo>
                  <a:cubicBezTo>
                    <a:pt x="341967" y="191854"/>
                    <a:pt x="513417" y="317039"/>
                    <a:pt x="496000" y="308331"/>
                  </a:cubicBezTo>
                  <a:cubicBezTo>
                    <a:pt x="478583" y="299623"/>
                    <a:pt x="303323" y="174437"/>
                    <a:pt x="218414" y="125451"/>
                  </a:cubicBezTo>
                  <a:cubicBezTo>
                    <a:pt x="133505" y="76465"/>
                    <a:pt x="-55906" y="-29671"/>
                    <a:pt x="15940" y="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88EA4B58-2113-72F9-6C49-CA07AA9EB8D4}"/>
                </a:ext>
              </a:extLst>
            </p:cNvPr>
            <p:cNvSpPr/>
            <p:nvPr/>
          </p:nvSpPr>
          <p:spPr>
            <a:xfrm>
              <a:off x="5565601" y="2042642"/>
              <a:ext cx="1805251" cy="886714"/>
            </a:xfrm>
            <a:custGeom>
              <a:avLst/>
              <a:gdLst>
                <a:gd name="connsiteX0" fmla="*/ 25302 w 1805251"/>
                <a:gd name="connsiteY0" fmla="*/ 18024 h 886714"/>
                <a:gd name="connsiteX1" fmla="*/ 149399 w 1805251"/>
                <a:gd name="connsiteY1" fmla="*/ 73541 h 886714"/>
                <a:gd name="connsiteX2" fmla="*/ 1089925 w 1805251"/>
                <a:gd name="connsiteY2" fmla="*/ 612384 h 886714"/>
                <a:gd name="connsiteX3" fmla="*/ 1034408 w 1805251"/>
                <a:gd name="connsiteY3" fmla="*/ 543804 h 886714"/>
                <a:gd name="connsiteX4" fmla="*/ 1289133 w 1805251"/>
                <a:gd name="connsiteY4" fmla="*/ 628712 h 886714"/>
                <a:gd name="connsiteX5" fmla="*/ 1197693 w 1805251"/>
                <a:gd name="connsiteY5" fmla="*/ 556867 h 886714"/>
                <a:gd name="connsiteX6" fmla="*/ 1527530 w 1805251"/>
                <a:gd name="connsiteY6" fmla="*/ 723418 h 886714"/>
                <a:gd name="connsiteX7" fmla="*/ 1775725 w 1805251"/>
                <a:gd name="connsiteY7" fmla="*/ 831187 h 886714"/>
                <a:gd name="connsiteX8" fmla="*/ 1599376 w 1805251"/>
                <a:gd name="connsiteY8" fmla="*/ 857312 h 886714"/>
                <a:gd name="connsiteX9" fmla="*/ 1298930 w 1805251"/>
                <a:gd name="connsiteY9" fmla="*/ 886704 h 886714"/>
                <a:gd name="connsiteX10" fmla="*/ 1514468 w 1805251"/>
                <a:gd name="connsiteY10" fmla="*/ 860578 h 886714"/>
                <a:gd name="connsiteX11" fmla="*/ 1801850 w 1805251"/>
                <a:gd name="connsiteY11" fmla="*/ 854047 h 886714"/>
                <a:gd name="connsiteX12" fmla="*/ 1641830 w 1805251"/>
                <a:gd name="connsiteY12" fmla="*/ 795264 h 886714"/>
                <a:gd name="connsiteX13" fmla="*/ 1200959 w 1805251"/>
                <a:gd name="connsiteY13" fmla="*/ 520944 h 886714"/>
                <a:gd name="connsiteX14" fmla="*/ 1341385 w 1805251"/>
                <a:gd name="connsiteY14" fmla="*/ 690761 h 886714"/>
                <a:gd name="connsiteX15" fmla="*/ 1341385 w 1805251"/>
                <a:gd name="connsiteY15" fmla="*/ 592789 h 886714"/>
                <a:gd name="connsiteX16" fmla="*/ 1321790 w 1805251"/>
                <a:gd name="connsiteY16" fmla="*/ 651572 h 886714"/>
                <a:gd name="connsiteX17" fmla="*/ 929905 w 1805251"/>
                <a:gd name="connsiteY17" fmla="*/ 498084 h 886714"/>
                <a:gd name="connsiteX18" fmla="*/ 426985 w 1805251"/>
                <a:gd name="connsiteY18" fmla="*/ 181309 h 886714"/>
                <a:gd name="connsiteX19" fmla="*/ 730696 w 1805251"/>
                <a:gd name="connsiteY19" fmla="*/ 387049 h 886714"/>
                <a:gd name="connsiteX20" fmla="*/ 541285 w 1805251"/>
                <a:gd name="connsiteY20" fmla="*/ 295609 h 886714"/>
                <a:gd name="connsiteX21" fmla="*/ 391062 w 1805251"/>
                <a:gd name="connsiteY21" fmla="*/ 197638 h 886714"/>
                <a:gd name="connsiteX22" fmla="*/ 25302 w 1805251"/>
                <a:gd name="connsiteY22" fmla="*/ 18024 h 8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5251" h="886714">
                  <a:moveTo>
                    <a:pt x="25302" y="18024"/>
                  </a:moveTo>
                  <a:cubicBezTo>
                    <a:pt x="-14975" y="-2659"/>
                    <a:pt x="-28038" y="-25519"/>
                    <a:pt x="149399" y="73541"/>
                  </a:cubicBezTo>
                  <a:cubicBezTo>
                    <a:pt x="326836" y="172601"/>
                    <a:pt x="942424" y="534007"/>
                    <a:pt x="1089925" y="612384"/>
                  </a:cubicBezTo>
                  <a:cubicBezTo>
                    <a:pt x="1237427" y="690761"/>
                    <a:pt x="1001207" y="541083"/>
                    <a:pt x="1034408" y="543804"/>
                  </a:cubicBezTo>
                  <a:cubicBezTo>
                    <a:pt x="1067609" y="546525"/>
                    <a:pt x="1261919" y="626535"/>
                    <a:pt x="1289133" y="628712"/>
                  </a:cubicBezTo>
                  <a:cubicBezTo>
                    <a:pt x="1316347" y="630889"/>
                    <a:pt x="1157960" y="541083"/>
                    <a:pt x="1197693" y="556867"/>
                  </a:cubicBezTo>
                  <a:cubicBezTo>
                    <a:pt x="1237426" y="572651"/>
                    <a:pt x="1431191" y="677698"/>
                    <a:pt x="1527530" y="723418"/>
                  </a:cubicBezTo>
                  <a:cubicBezTo>
                    <a:pt x="1623869" y="769138"/>
                    <a:pt x="1763751" y="808871"/>
                    <a:pt x="1775725" y="831187"/>
                  </a:cubicBezTo>
                  <a:cubicBezTo>
                    <a:pt x="1787699" y="853503"/>
                    <a:pt x="1678842" y="848059"/>
                    <a:pt x="1599376" y="857312"/>
                  </a:cubicBezTo>
                  <a:cubicBezTo>
                    <a:pt x="1519910" y="866565"/>
                    <a:pt x="1313081" y="886160"/>
                    <a:pt x="1298930" y="886704"/>
                  </a:cubicBezTo>
                  <a:cubicBezTo>
                    <a:pt x="1284779" y="887248"/>
                    <a:pt x="1430648" y="866021"/>
                    <a:pt x="1514468" y="860578"/>
                  </a:cubicBezTo>
                  <a:cubicBezTo>
                    <a:pt x="1598288" y="855135"/>
                    <a:pt x="1780623" y="864933"/>
                    <a:pt x="1801850" y="854047"/>
                  </a:cubicBezTo>
                  <a:cubicBezTo>
                    <a:pt x="1823077" y="843161"/>
                    <a:pt x="1741978" y="850781"/>
                    <a:pt x="1641830" y="795264"/>
                  </a:cubicBezTo>
                  <a:cubicBezTo>
                    <a:pt x="1541682" y="739747"/>
                    <a:pt x="1251033" y="538361"/>
                    <a:pt x="1200959" y="520944"/>
                  </a:cubicBezTo>
                  <a:cubicBezTo>
                    <a:pt x="1150885" y="503527"/>
                    <a:pt x="1317981" y="678787"/>
                    <a:pt x="1341385" y="690761"/>
                  </a:cubicBezTo>
                  <a:cubicBezTo>
                    <a:pt x="1364789" y="702735"/>
                    <a:pt x="1344651" y="599320"/>
                    <a:pt x="1341385" y="592789"/>
                  </a:cubicBezTo>
                  <a:cubicBezTo>
                    <a:pt x="1338119" y="586258"/>
                    <a:pt x="1390370" y="667356"/>
                    <a:pt x="1321790" y="651572"/>
                  </a:cubicBezTo>
                  <a:cubicBezTo>
                    <a:pt x="1253210" y="635788"/>
                    <a:pt x="1079039" y="576461"/>
                    <a:pt x="929905" y="498084"/>
                  </a:cubicBezTo>
                  <a:cubicBezTo>
                    <a:pt x="780771" y="419707"/>
                    <a:pt x="460187" y="199815"/>
                    <a:pt x="426985" y="181309"/>
                  </a:cubicBezTo>
                  <a:cubicBezTo>
                    <a:pt x="393783" y="162803"/>
                    <a:pt x="711646" y="367999"/>
                    <a:pt x="730696" y="387049"/>
                  </a:cubicBezTo>
                  <a:cubicBezTo>
                    <a:pt x="749746" y="406099"/>
                    <a:pt x="597891" y="327178"/>
                    <a:pt x="541285" y="295609"/>
                  </a:cubicBezTo>
                  <a:cubicBezTo>
                    <a:pt x="484679" y="264040"/>
                    <a:pt x="471072" y="244991"/>
                    <a:pt x="391062" y="197638"/>
                  </a:cubicBezTo>
                  <a:cubicBezTo>
                    <a:pt x="311052" y="150285"/>
                    <a:pt x="65579" y="38707"/>
                    <a:pt x="25302" y="180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A977D609-8582-EC70-748C-512AF2DA61C6}"/>
                </a:ext>
              </a:extLst>
            </p:cNvPr>
            <p:cNvSpPr/>
            <p:nvPr/>
          </p:nvSpPr>
          <p:spPr>
            <a:xfrm>
              <a:off x="5686770" y="2220047"/>
              <a:ext cx="1629922" cy="863700"/>
            </a:xfrm>
            <a:custGeom>
              <a:avLst/>
              <a:gdLst>
                <a:gd name="connsiteX0" fmla="*/ 5370 w 1629922"/>
                <a:gd name="connsiteY0" fmla="*/ 121470 h 863700"/>
                <a:gd name="connsiteX1" fmla="*/ 462570 w 1629922"/>
                <a:gd name="connsiteY1" fmla="*/ 196582 h 863700"/>
                <a:gd name="connsiteX2" fmla="*/ 733624 w 1629922"/>
                <a:gd name="connsiteY2" fmla="*/ 467636 h 863700"/>
                <a:gd name="connsiteX3" fmla="*/ 821799 w 1629922"/>
                <a:gd name="connsiteY3" fmla="*/ 474167 h 863700"/>
                <a:gd name="connsiteX4" fmla="*/ 1017741 w 1629922"/>
                <a:gd name="connsiteY4" fmla="*/ 591733 h 863700"/>
                <a:gd name="connsiteX5" fmla="*/ 1278999 w 1629922"/>
                <a:gd name="connsiteY5" fmla="*/ 552544 h 863700"/>
                <a:gd name="connsiteX6" fmla="*/ 1125510 w 1629922"/>
                <a:gd name="connsiteY6" fmla="*/ 608062 h 863700"/>
                <a:gd name="connsiteX7" fmla="*/ 1406361 w 1629922"/>
                <a:gd name="connsiteY7" fmla="*/ 826864 h 863700"/>
                <a:gd name="connsiteX8" fmla="*/ 1628430 w 1629922"/>
                <a:gd name="connsiteY8" fmla="*/ 706033 h 863700"/>
                <a:gd name="connsiteX9" fmla="*/ 1497801 w 1629922"/>
                <a:gd name="connsiteY9" fmla="*/ 826864 h 863700"/>
                <a:gd name="connsiteX10" fmla="*/ 1386767 w 1629922"/>
                <a:gd name="connsiteY10" fmla="*/ 849724 h 863700"/>
                <a:gd name="connsiteX11" fmla="*/ 1226747 w 1629922"/>
                <a:gd name="connsiteY11" fmla="*/ 751753 h 863700"/>
                <a:gd name="connsiteX12" fmla="*/ 1399830 w 1629922"/>
                <a:gd name="connsiteY12" fmla="*/ 856256 h 863700"/>
                <a:gd name="connsiteX13" fmla="*/ 1324719 w 1629922"/>
                <a:gd name="connsiteY13" fmla="*/ 820333 h 863700"/>
                <a:gd name="connsiteX14" fmla="*/ 1007944 w 1629922"/>
                <a:gd name="connsiteY14" fmla="*/ 542747 h 863700"/>
                <a:gd name="connsiteX15" fmla="*/ 870784 w 1629922"/>
                <a:gd name="connsiteY15" fmla="*/ 480699 h 863700"/>
                <a:gd name="connsiteX16" fmla="*/ 942630 w 1629922"/>
                <a:gd name="connsiteY16" fmla="*/ 565607 h 863700"/>
                <a:gd name="connsiteX17" fmla="*/ 1047133 w 1629922"/>
                <a:gd name="connsiteY17" fmla="*/ 578670 h 863700"/>
                <a:gd name="connsiteX18" fmla="*/ 1021007 w 1629922"/>
                <a:gd name="connsiteY18" fmla="*/ 565607 h 863700"/>
                <a:gd name="connsiteX19" fmla="*/ 919770 w 1629922"/>
                <a:gd name="connsiteY19" fmla="*/ 523153 h 863700"/>
                <a:gd name="connsiteX20" fmla="*/ 759750 w 1629922"/>
                <a:gd name="connsiteY20" fmla="*/ 470902 h 863700"/>
                <a:gd name="connsiteX21" fmla="*/ 609527 w 1629922"/>
                <a:gd name="connsiteY21" fmla="*/ 301084 h 863700"/>
                <a:gd name="connsiteX22" fmla="*/ 322144 w 1629922"/>
                <a:gd name="connsiteY22" fmla="*/ 3904 h 863700"/>
                <a:gd name="connsiteX23" fmla="*/ 452773 w 1629922"/>
                <a:gd name="connsiteY23" fmla="*/ 141064 h 863700"/>
                <a:gd name="connsiteX24" fmla="*/ 573604 w 1629922"/>
                <a:gd name="connsiteY24" fmla="*/ 284756 h 863700"/>
                <a:gd name="connsiteX25" fmla="*/ 505024 w 1629922"/>
                <a:gd name="connsiteY25" fmla="*/ 222707 h 863700"/>
                <a:gd name="connsiteX26" fmla="*/ 240501 w 1629922"/>
                <a:gd name="connsiteY26" fmla="*/ 98610 h 863700"/>
                <a:gd name="connsiteX27" fmla="*/ 377661 w 1629922"/>
                <a:gd name="connsiteY27" fmla="*/ 176987 h 863700"/>
                <a:gd name="connsiteX28" fmla="*/ 220907 w 1629922"/>
                <a:gd name="connsiteY28" fmla="*/ 147596 h 863700"/>
                <a:gd name="connsiteX29" fmla="*/ 5370 w 1629922"/>
                <a:gd name="connsiteY29" fmla="*/ 121470 h 8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9922" h="863700">
                  <a:moveTo>
                    <a:pt x="5370" y="121470"/>
                  </a:moveTo>
                  <a:cubicBezTo>
                    <a:pt x="45647" y="129634"/>
                    <a:pt x="341194" y="138888"/>
                    <a:pt x="462570" y="196582"/>
                  </a:cubicBezTo>
                  <a:cubicBezTo>
                    <a:pt x="583946" y="254276"/>
                    <a:pt x="673753" y="421372"/>
                    <a:pt x="733624" y="467636"/>
                  </a:cubicBezTo>
                  <a:cubicBezTo>
                    <a:pt x="793496" y="513900"/>
                    <a:pt x="774446" y="453484"/>
                    <a:pt x="821799" y="474167"/>
                  </a:cubicBezTo>
                  <a:cubicBezTo>
                    <a:pt x="869152" y="494850"/>
                    <a:pt x="941541" y="578670"/>
                    <a:pt x="1017741" y="591733"/>
                  </a:cubicBezTo>
                  <a:cubicBezTo>
                    <a:pt x="1093941" y="604796"/>
                    <a:pt x="1261038" y="549823"/>
                    <a:pt x="1278999" y="552544"/>
                  </a:cubicBezTo>
                  <a:cubicBezTo>
                    <a:pt x="1296960" y="555265"/>
                    <a:pt x="1104283" y="562342"/>
                    <a:pt x="1125510" y="608062"/>
                  </a:cubicBezTo>
                  <a:cubicBezTo>
                    <a:pt x="1146737" y="653782"/>
                    <a:pt x="1322541" y="810535"/>
                    <a:pt x="1406361" y="826864"/>
                  </a:cubicBezTo>
                  <a:cubicBezTo>
                    <a:pt x="1490181" y="843193"/>
                    <a:pt x="1613190" y="706033"/>
                    <a:pt x="1628430" y="706033"/>
                  </a:cubicBezTo>
                  <a:cubicBezTo>
                    <a:pt x="1643670" y="706033"/>
                    <a:pt x="1538078" y="802915"/>
                    <a:pt x="1497801" y="826864"/>
                  </a:cubicBezTo>
                  <a:cubicBezTo>
                    <a:pt x="1457524" y="850813"/>
                    <a:pt x="1431943" y="862242"/>
                    <a:pt x="1386767" y="849724"/>
                  </a:cubicBezTo>
                  <a:cubicBezTo>
                    <a:pt x="1341591" y="837206"/>
                    <a:pt x="1224570" y="750664"/>
                    <a:pt x="1226747" y="751753"/>
                  </a:cubicBezTo>
                  <a:cubicBezTo>
                    <a:pt x="1228924" y="752842"/>
                    <a:pt x="1383501" y="844826"/>
                    <a:pt x="1399830" y="856256"/>
                  </a:cubicBezTo>
                  <a:cubicBezTo>
                    <a:pt x="1416159" y="867686"/>
                    <a:pt x="1390033" y="872585"/>
                    <a:pt x="1324719" y="820333"/>
                  </a:cubicBezTo>
                  <a:cubicBezTo>
                    <a:pt x="1259405" y="768081"/>
                    <a:pt x="1083600" y="599353"/>
                    <a:pt x="1007944" y="542747"/>
                  </a:cubicBezTo>
                  <a:cubicBezTo>
                    <a:pt x="932288" y="486141"/>
                    <a:pt x="881670" y="476889"/>
                    <a:pt x="870784" y="480699"/>
                  </a:cubicBezTo>
                  <a:cubicBezTo>
                    <a:pt x="859898" y="484509"/>
                    <a:pt x="913238" y="549278"/>
                    <a:pt x="942630" y="565607"/>
                  </a:cubicBezTo>
                  <a:cubicBezTo>
                    <a:pt x="972022" y="581936"/>
                    <a:pt x="1034070" y="578670"/>
                    <a:pt x="1047133" y="578670"/>
                  </a:cubicBezTo>
                  <a:cubicBezTo>
                    <a:pt x="1060196" y="578670"/>
                    <a:pt x="1042234" y="574860"/>
                    <a:pt x="1021007" y="565607"/>
                  </a:cubicBezTo>
                  <a:cubicBezTo>
                    <a:pt x="999780" y="556354"/>
                    <a:pt x="963313" y="538937"/>
                    <a:pt x="919770" y="523153"/>
                  </a:cubicBezTo>
                  <a:cubicBezTo>
                    <a:pt x="876227" y="507369"/>
                    <a:pt x="811457" y="507913"/>
                    <a:pt x="759750" y="470902"/>
                  </a:cubicBezTo>
                  <a:cubicBezTo>
                    <a:pt x="708043" y="433891"/>
                    <a:pt x="682461" y="378917"/>
                    <a:pt x="609527" y="301084"/>
                  </a:cubicBezTo>
                  <a:cubicBezTo>
                    <a:pt x="536593" y="223251"/>
                    <a:pt x="348270" y="30574"/>
                    <a:pt x="322144" y="3904"/>
                  </a:cubicBezTo>
                  <a:cubicBezTo>
                    <a:pt x="296018" y="-22766"/>
                    <a:pt x="410863" y="94255"/>
                    <a:pt x="452773" y="141064"/>
                  </a:cubicBezTo>
                  <a:cubicBezTo>
                    <a:pt x="494683" y="187873"/>
                    <a:pt x="564896" y="271149"/>
                    <a:pt x="573604" y="284756"/>
                  </a:cubicBezTo>
                  <a:cubicBezTo>
                    <a:pt x="582313" y="298363"/>
                    <a:pt x="560541" y="253731"/>
                    <a:pt x="505024" y="222707"/>
                  </a:cubicBezTo>
                  <a:cubicBezTo>
                    <a:pt x="449507" y="191683"/>
                    <a:pt x="261728" y="106230"/>
                    <a:pt x="240501" y="98610"/>
                  </a:cubicBezTo>
                  <a:cubicBezTo>
                    <a:pt x="219274" y="90990"/>
                    <a:pt x="380927" y="168823"/>
                    <a:pt x="377661" y="176987"/>
                  </a:cubicBezTo>
                  <a:cubicBezTo>
                    <a:pt x="374395" y="185151"/>
                    <a:pt x="279145" y="155760"/>
                    <a:pt x="220907" y="147596"/>
                  </a:cubicBezTo>
                  <a:cubicBezTo>
                    <a:pt x="162669" y="139432"/>
                    <a:pt x="-34907" y="113306"/>
                    <a:pt x="5370" y="1214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645A3FD1-CE51-1D29-428E-3DAFC190B9DE}"/>
                </a:ext>
              </a:extLst>
            </p:cNvPr>
            <p:cNvSpPr/>
            <p:nvPr/>
          </p:nvSpPr>
          <p:spPr>
            <a:xfrm>
              <a:off x="5808169" y="2447262"/>
              <a:ext cx="1546994" cy="729158"/>
            </a:xfrm>
            <a:custGeom>
              <a:avLst/>
              <a:gdLst>
                <a:gd name="connsiteX0" fmla="*/ 5256 w 1546994"/>
                <a:gd name="connsiteY0" fmla="*/ 3838 h 729158"/>
                <a:gd name="connsiteX1" fmla="*/ 741856 w 1546994"/>
                <a:gd name="connsiteY1" fmla="*/ 407063 h 729158"/>
                <a:gd name="connsiteX2" fmla="*/ 754556 w 1546994"/>
                <a:gd name="connsiteY2" fmla="*/ 419763 h 729158"/>
                <a:gd name="connsiteX3" fmla="*/ 1272081 w 1546994"/>
                <a:gd name="connsiteY3" fmla="*/ 676938 h 729158"/>
                <a:gd name="connsiteX4" fmla="*/ 1535606 w 1546994"/>
                <a:gd name="connsiteY4" fmla="*/ 629313 h 729158"/>
                <a:gd name="connsiteX5" fmla="*/ 1472106 w 1546994"/>
                <a:gd name="connsiteY5" fmla="*/ 667413 h 729158"/>
                <a:gd name="connsiteX6" fmla="*/ 1227631 w 1546994"/>
                <a:gd name="connsiteY6" fmla="*/ 721388 h 729158"/>
                <a:gd name="connsiteX7" fmla="*/ 1335581 w 1546994"/>
                <a:gd name="connsiteY7" fmla="*/ 721388 h 729158"/>
                <a:gd name="connsiteX8" fmla="*/ 1221281 w 1546994"/>
                <a:gd name="connsiteY8" fmla="*/ 651538 h 729158"/>
                <a:gd name="connsiteX9" fmla="*/ 745031 w 1546994"/>
                <a:gd name="connsiteY9" fmla="*/ 337213 h 729158"/>
                <a:gd name="connsiteX10" fmla="*/ 1141906 w 1546994"/>
                <a:gd name="connsiteY10" fmla="*/ 629313 h 729158"/>
                <a:gd name="connsiteX11" fmla="*/ 783131 w 1546994"/>
                <a:gd name="connsiteY11" fmla="*/ 410238 h 729158"/>
                <a:gd name="connsiteX12" fmla="*/ 462456 w 1546994"/>
                <a:gd name="connsiteY12" fmla="*/ 175288 h 729158"/>
                <a:gd name="connsiteX13" fmla="*/ 570406 w 1546994"/>
                <a:gd name="connsiteY13" fmla="*/ 314988 h 729158"/>
                <a:gd name="connsiteX14" fmla="*/ 421181 w 1546994"/>
                <a:gd name="connsiteY14" fmla="*/ 210213 h 729158"/>
                <a:gd name="connsiteX15" fmla="*/ 5256 w 1546994"/>
                <a:gd name="connsiteY15" fmla="*/ 3838 h 7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6994" h="729158">
                  <a:moveTo>
                    <a:pt x="5256" y="3838"/>
                  </a:moveTo>
                  <a:cubicBezTo>
                    <a:pt x="58702" y="36646"/>
                    <a:pt x="616973" y="337742"/>
                    <a:pt x="741856" y="407063"/>
                  </a:cubicBezTo>
                  <a:cubicBezTo>
                    <a:pt x="866739" y="476384"/>
                    <a:pt x="666185" y="374784"/>
                    <a:pt x="754556" y="419763"/>
                  </a:cubicBezTo>
                  <a:cubicBezTo>
                    <a:pt x="842927" y="464742"/>
                    <a:pt x="1141906" y="642013"/>
                    <a:pt x="1272081" y="676938"/>
                  </a:cubicBezTo>
                  <a:cubicBezTo>
                    <a:pt x="1402256" y="711863"/>
                    <a:pt x="1502269" y="630900"/>
                    <a:pt x="1535606" y="629313"/>
                  </a:cubicBezTo>
                  <a:cubicBezTo>
                    <a:pt x="1568943" y="627726"/>
                    <a:pt x="1523435" y="652067"/>
                    <a:pt x="1472106" y="667413"/>
                  </a:cubicBezTo>
                  <a:cubicBezTo>
                    <a:pt x="1420777" y="682759"/>
                    <a:pt x="1250385" y="712392"/>
                    <a:pt x="1227631" y="721388"/>
                  </a:cubicBezTo>
                  <a:cubicBezTo>
                    <a:pt x="1204877" y="730384"/>
                    <a:pt x="1336639" y="733030"/>
                    <a:pt x="1335581" y="721388"/>
                  </a:cubicBezTo>
                  <a:cubicBezTo>
                    <a:pt x="1334523" y="709746"/>
                    <a:pt x="1221281" y="651538"/>
                    <a:pt x="1221281" y="651538"/>
                  </a:cubicBezTo>
                  <a:cubicBezTo>
                    <a:pt x="1122856" y="587509"/>
                    <a:pt x="758260" y="340917"/>
                    <a:pt x="745031" y="337213"/>
                  </a:cubicBezTo>
                  <a:cubicBezTo>
                    <a:pt x="731802" y="333509"/>
                    <a:pt x="1135556" y="617142"/>
                    <a:pt x="1141906" y="629313"/>
                  </a:cubicBezTo>
                  <a:cubicBezTo>
                    <a:pt x="1148256" y="641484"/>
                    <a:pt x="896373" y="485909"/>
                    <a:pt x="783131" y="410238"/>
                  </a:cubicBezTo>
                  <a:cubicBezTo>
                    <a:pt x="669889" y="334567"/>
                    <a:pt x="497910" y="191163"/>
                    <a:pt x="462456" y="175288"/>
                  </a:cubicBezTo>
                  <a:cubicBezTo>
                    <a:pt x="427002" y="159413"/>
                    <a:pt x="577285" y="309167"/>
                    <a:pt x="570406" y="314988"/>
                  </a:cubicBezTo>
                  <a:cubicBezTo>
                    <a:pt x="563527" y="320809"/>
                    <a:pt x="521193" y="262600"/>
                    <a:pt x="421181" y="210213"/>
                  </a:cubicBezTo>
                  <a:cubicBezTo>
                    <a:pt x="321169" y="157826"/>
                    <a:pt x="-48190" y="-28970"/>
                    <a:pt x="5256" y="38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ADBEB94F-F537-7D73-3FDB-C3D78FBC427D}"/>
                </a:ext>
              </a:extLst>
            </p:cNvPr>
            <p:cNvSpPr/>
            <p:nvPr/>
          </p:nvSpPr>
          <p:spPr>
            <a:xfrm>
              <a:off x="5748666" y="2403289"/>
              <a:ext cx="1447621" cy="794289"/>
            </a:xfrm>
            <a:custGeom>
              <a:avLst/>
              <a:gdLst>
                <a:gd name="connsiteX0" fmla="*/ 7609 w 1447621"/>
                <a:gd name="connsiteY0" fmla="*/ 3361 h 794289"/>
                <a:gd name="connsiteX1" fmla="*/ 169534 w 1447621"/>
                <a:gd name="connsiteY1" fmla="*/ 203386 h 794289"/>
                <a:gd name="connsiteX2" fmla="*/ 607684 w 1447621"/>
                <a:gd name="connsiteY2" fmla="*/ 514536 h 794289"/>
                <a:gd name="connsiteX3" fmla="*/ 347334 w 1447621"/>
                <a:gd name="connsiteY3" fmla="*/ 327211 h 794289"/>
                <a:gd name="connsiteX4" fmla="*/ 550534 w 1447621"/>
                <a:gd name="connsiteY4" fmla="*/ 473261 h 794289"/>
                <a:gd name="connsiteX5" fmla="*/ 868034 w 1447621"/>
                <a:gd name="connsiteY5" fmla="*/ 635186 h 794289"/>
                <a:gd name="connsiteX6" fmla="*/ 1423659 w 1447621"/>
                <a:gd name="connsiteY6" fmla="*/ 784411 h 794289"/>
                <a:gd name="connsiteX7" fmla="*/ 1261734 w 1447621"/>
                <a:gd name="connsiteY7" fmla="*/ 749486 h 794289"/>
                <a:gd name="connsiteX8" fmla="*/ 502909 w 1447621"/>
                <a:gd name="connsiteY8" fmla="*/ 501836 h 794289"/>
                <a:gd name="connsiteX9" fmla="*/ 645784 w 1447621"/>
                <a:gd name="connsiteY9" fmla="*/ 562161 h 794289"/>
                <a:gd name="connsiteX10" fmla="*/ 531484 w 1447621"/>
                <a:gd name="connsiteY10" fmla="*/ 479611 h 794289"/>
                <a:gd name="connsiteX11" fmla="*/ 385434 w 1447621"/>
                <a:gd name="connsiteY11" fmla="*/ 365311 h 794289"/>
                <a:gd name="connsiteX12" fmla="*/ 7609 w 1447621"/>
                <a:gd name="connsiteY12" fmla="*/ 3361 h 79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7621" h="794289">
                  <a:moveTo>
                    <a:pt x="7609" y="3361"/>
                  </a:moveTo>
                  <a:cubicBezTo>
                    <a:pt x="-28374" y="-23626"/>
                    <a:pt x="69522" y="118190"/>
                    <a:pt x="169534" y="203386"/>
                  </a:cubicBezTo>
                  <a:cubicBezTo>
                    <a:pt x="269547" y="288582"/>
                    <a:pt x="578051" y="493899"/>
                    <a:pt x="607684" y="514536"/>
                  </a:cubicBezTo>
                  <a:cubicBezTo>
                    <a:pt x="637317" y="535173"/>
                    <a:pt x="347334" y="327211"/>
                    <a:pt x="347334" y="327211"/>
                  </a:cubicBezTo>
                  <a:cubicBezTo>
                    <a:pt x="337809" y="320332"/>
                    <a:pt x="463751" y="421932"/>
                    <a:pt x="550534" y="473261"/>
                  </a:cubicBezTo>
                  <a:cubicBezTo>
                    <a:pt x="637317" y="524590"/>
                    <a:pt x="722513" y="583328"/>
                    <a:pt x="868034" y="635186"/>
                  </a:cubicBezTo>
                  <a:cubicBezTo>
                    <a:pt x="1013555" y="687044"/>
                    <a:pt x="1358042" y="765361"/>
                    <a:pt x="1423659" y="784411"/>
                  </a:cubicBezTo>
                  <a:cubicBezTo>
                    <a:pt x="1489276" y="803461"/>
                    <a:pt x="1415192" y="796582"/>
                    <a:pt x="1261734" y="749486"/>
                  </a:cubicBezTo>
                  <a:cubicBezTo>
                    <a:pt x="1108276" y="702390"/>
                    <a:pt x="605567" y="533057"/>
                    <a:pt x="502909" y="501836"/>
                  </a:cubicBezTo>
                  <a:cubicBezTo>
                    <a:pt x="400251" y="470615"/>
                    <a:pt x="641022" y="565865"/>
                    <a:pt x="645784" y="562161"/>
                  </a:cubicBezTo>
                  <a:cubicBezTo>
                    <a:pt x="650546" y="558457"/>
                    <a:pt x="574876" y="512419"/>
                    <a:pt x="531484" y="479611"/>
                  </a:cubicBezTo>
                  <a:cubicBezTo>
                    <a:pt x="488092" y="446803"/>
                    <a:pt x="473276" y="436748"/>
                    <a:pt x="385434" y="365311"/>
                  </a:cubicBezTo>
                  <a:cubicBezTo>
                    <a:pt x="297592" y="293874"/>
                    <a:pt x="43592" y="30348"/>
                    <a:pt x="7609" y="3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FBAE5C57-120E-A8C3-BF5E-34CD131AB578}"/>
                </a:ext>
              </a:extLst>
            </p:cNvPr>
            <p:cNvSpPr/>
            <p:nvPr/>
          </p:nvSpPr>
          <p:spPr>
            <a:xfrm>
              <a:off x="5698623" y="2378796"/>
              <a:ext cx="618390" cy="639417"/>
            </a:xfrm>
            <a:custGeom>
              <a:avLst/>
              <a:gdLst>
                <a:gd name="connsiteX0" fmla="*/ 10027 w 618390"/>
                <a:gd name="connsiteY0" fmla="*/ 5629 h 639417"/>
                <a:gd name="connsiteX1" fmla="*/ 102102 w 618390"/>
                <a:gd name="connsiteY1" fmla="*/ 180254 h 639417"/>
                <a:gd name="connsiteX2" fmla="*/ 594227 w 618390"/>
                <a:gd name="connsiteY2" fmla="*/ 615229 h 639417"/>
                <a:gd name="connsiteX3" fmla="*/ 521202 w 618390"/>
                <a:gd name="connsiteY3" fmla="*/ 564429 h 639417"/>
                <a:gd name="connsiteX4" fmla="*/ 333877 w 618390"/>
                <a:gd name="connsiteY4" fmla="*/ 402504 h 639417"/>
                <a:gd name="connsiteX5" fmla="*/ 191002 w 618390"/>
                <a:gd name="connsiteY5" fmla="*/ 288204 h 639417"/>
                <a:gd name="connsiteX6" fmla="*/ 254502 w 618390"/>
                <a:gd name="connsiteY6" fmla="*/ 367579 h 639417"/>
                <a:gd name="connsiteX7" fmla="*/ 10027 w 618390"/>
                <a:gd name="connsiteY7" fmla="*/ 5629 h 63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390" h="639417">
                  <a:moveTo>
                    <a:pt x="10027" y="5629"/>
                  </a:moveTo>
                  <a:cubicBezTo>
                    <a:pt x="-15373" y="-25592"/>
                    <a:pt x="4735" y="78654"/>
                    <a:pt x="102102" y="180254"/>
                  </a:cubicBezTo>
                  <a:cubicBezTo>
                    <a:pt x="199469" y="281854"/>
                    <a:pt x="524377" y="551200"/>
                    <a:pt x="594227" y="615229"/>
                  </a:cubicBezTo>
                  <a:cubicBezTo>
                    <a:pt x="664077" y="679258"/>
                    <a:pt x="564594" y="599883"/>
                    <a:pt x="521202" y="564429"/>
                  </a:cubicBezTo>
                  <a:cubicBezTo>
                    <a:pt x="477810" y="528975"/>
                    <a:pt x="388910" y="448541"/>
                    <a:pt x="333877" y="402504"/>
                  </a:cubicBezTo>
                  <a:cubicBezTo>
                    <a:pt x="278844" y="356467"/>
                    <a:pt x="204231" y="294025"/>
                    <a:pt x="191002" y="288204"/>
                  </a:cubicBezTo>
                  <a:cubicBezTo>
                    <a:pt x="177773" y="282383"/>
                    <a:pt x="285723" y="412558"/>
                    <a:pt x="254502" y="367579"/>
                  </a:cubicBezTo>
                  <a:cubicBezTo>
                    <a:pt x="223281" y="322600"/>
                    <a:pt x="35427" y="36850"/>
                    <a:pt x="10027" y="56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A550C07C-521B-8BF1-F023-61BC3AAB260F}"/>
                </a:ext>
              </a:extLst>
            </p:cNvPr>
            <p:cNvSpPr/>
            <p:nvPr/>
          </p:nvSpPr>
          <p:spPr>
            <a:xfrm>
              <a:off x="6049813" y="3115772"/>
              <a:ext cx="1450849" cy="231888"/>
            </a:xfrm>
            <a:custGeom>
              <a:avLst/>
              <a:gdLst>
                <a:gd name="connsiteX0" fmla="*/ 30312 w 1450849"/>
                <a:gd name="connsiteY0" fmla="*/ 11603 h 231888"/>
                <a:gd name="connsiteX1" fmla="*/ 573237 w 1450849"/>
                <a:gd name="connsiteY1" fmla="*/ 154478 h 231888"/>
                <a:gd name="connsiteX2" fmla="*/ 497037 w 1450849"/>
                <a:gd name="connsiteY2" fmla="*/ 170353 h 231888"/>
                <a:gd name="connsiteX3" fmla="*/ 1008212 w 1450849"/>
                <a:gd name="connsiteY3" fmla="*/ 176703 h 231888"/>
                <a:gd name="connsiteX4" fmla="*/ 789137 w 1450849"/>
                <a:gd name="connsiteY4" fmla="*/ 208453 h 231888"/>
                <a:gd name="connsiteX5" fmla="*/ 1443187 w 1450849"/>
                <a:gd name="connsiteY5" fmla="*/ 221153 h 231888"/>
                <a:gd name="connsiteX6" fmla="*/ 1125687 w 1450849"/>
                <a:gd name="connsiteY6" fmla="*/ 230678 h 231888"/>
                <a:gd name="connsiteX7" fmla="*/ 801837 w 1450849"/>
                <a:gd name="connsiteY7" fmla="*/ 192578 h 231888"/>
                <a:gd name="connsiteX8" fmla="*/ 858987 w 1450849"/>
                <a:gd name="connsiteY8" fmla="*/ 179878 h 231888"/>
                <a:gd name="connsiteX9" fmla="*/ 512912 w 1450849"/>
                <a:gd name="connsiteY9" fmla="*/ 148128 h 231888"/>
                <a:gd name="connsiteX10" fmla="*/ 633562 w 1450849"/>
                <a:gd name="connsiteY10" fmla="*/ 179878 h 231888"/>
                <a:gd name="connsiteX11" fmla="*/ 430362 w 1450849"/>
                <a:gd name="connsiteY11" fmla="*/ 122728 h 231888"/>
                <a:gd name="connsiteX12" fmla="*/ 230337 w 1450849"/>
                <a:gd name="connsiteY12" fmla="*/ 59228 h 231888"/>
                <a:gd name="connsiteX13" fmla="*/ 84287 w 1450849"/>
                <a:gd name="connsiteY13" fmla="*/ 14778 h 231888"/>
                <a:gd name="connsiteX14" fmla="*/ 30312 w 1450849"/>
                <a:gd name="connsiteY14" fmla="*/ 11603 h 23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0849" h="231888">
                  <a:moveTo>
                    <a:pt x="30312" y="11603"/>
                  </a:moveTo>
                  <a:cubicBezTo>
                    <a:pt x="111804" y="34886"/>
                    <a:pt x="495450" y="128020"/>
                    <a:pt x="573237" y="154478"/>
                  </a:cubicBezTo>
                  <a:cubicBezTo>
                    <a:pt x="651025" y="180936"/>
                    <a:pt x="424541" y="166649"/>
                    <a:pt x="497037" y="170353"/>
                  </a:cubicBezTo>
                  <a:cubicBezTo>
                    <a:pt x="569533" y="174057"/>
                    <a:pt x="959529" y="170353"/>
                    <a:pt x="1008212" y="176703"/>
                  </a:cubicBezTo>
                  <a:cubicBezTo>
                    <a:pt x="1056895" y="183053"/>
                    <a:pt x="716641" y="201045"/>
                    <a:pt x="789137" y="208453"/>
                  </a:cubicBezTo>
                  <a:cubicBezTo>
                    <a:pt x="861633" y="215861"/>
                    <a:pt x="1387095" y="217449"/>
                    <a:pt x="1443187" y="221153"/>
                  </a:cubicBezTo>
                  <a:cubicBezTo>
                    <a:pt x="1499279" y="224857"/>
                    <a:pt x="1232579" y="235441"/>
                    <a:pt x="1125687" y="230678"/>
                  </a:cubicBezTo>
                  <a:cubicBezTo>
                    <a:pt x="1018795" y="225916"/>
                    <a:pt x="846287" y="201045"/>
                    <a:pt x="801837" y="192578"/>
                  </a:cubicBezTo>
                  <a:cubicBezTo>
                    <a:pt x="757387" y="184111"/>
                    <a:pt x="907141" y="187286"/>
                    <a:pt x="858987" y="179878"/>
                  </a:cubicBezTo>
                  <a:cubicBezTo>
                    <a:pt x="810833" y="172470"/>
                    <a:pt x="550483" y="148128"/>
                    <a:pt x="512912" y="148128"/>
                  </a:cubicBezTo>
                  <a:cubicBezTo>
                    <a:pt x="475341" y="148128"/>
                    <a:pt x="647320" y="184111"/>
                    <a:pt x="633562" y="179878"/>
                  </a:cubicBezTo>
                  <a:cubicBezTo>
                    <a:pt x="619804" y="175645"/>
                    <a:pt x="497566" y="142836"/>
                    <a:pt x="430362" y="122728"/>
                  </a:cubicBezTo>
                  <a:cubicBezTo>
                    <a:pt x="363158" y="102620"/>
                    <a:pt x="230337" y="59228"/>
                    <a:pt x="230337" y="59228"/>
                  </a:cubicBezTo>
                  <a:lnTo>
                    <a:pt x="84287" y="14778"/>
                  </a:lnTo>
                  <a:cubicBezTo>
                    <a:pt x="54125" y="5782"/>
                    <a:pt x="-51180" y="-11680"/>
                    <a:pt x="30312" y="116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A4BA69F1-6DD9-6B92-8586-4881BD18836A}"/>
                </a:ext>
              </a:extLst>
            </p:cNvPr>
            <p:cNvSpPr/>
            <p:nvPr/>
          </p:nvSpPr>
          <p:spPr>
            <a:xfrm>
              <a:off x="6384786" y="3084091"/>
              <a:ext cx="756260" cy="1082042"/>
            </a:xfrm>
            <a:custGeom>
              <a:avLst/>
              <a:gdLst>
                <a:gd name="connsiteX0" fmla="*/ 3314 w 756260"/>
                <a:gd name="connsiteY0" fmla="*/ 2009 h 1082042"/>
                <a:gd name="connsiteX1" fmla="*/ 57289 w 756260"/>
                <a:gd name="connsiteY1" fmla="*/ 36934 h 1082042"/>
                <a:gd name="connsiteX2" fmla="*/ 682764 w 756260"/>
                <a:gd name="connsiteY2" fmla="*/ 395709 h 1082042"/>
                <a:gd name="connsiteX3" fmla="*/ 701814 w 756260"/>
                <a:gd name="connsiteY3" fmla="*/ 608434 h 1082042"/>
                <a:gd name="connsiteX4" fmla="*/ 736739 w 756260"/>
                <a:gd name="connsiteY4" fmla="*/ 529059 h 1082042"/>
                <a:gd name="connsiteX5" fmla="*/ 727214 w 756260"/>
                <a:gd name="connsiteY5" fmla="*/ 697334 h 1082042"/>
                <a:gd name="connsiteX6" fmla="*/ 746264 w 756260"/>
                <a:gd name="connsiteY6" fmla="*/ 817984 h 1082042"/>
                <a:gd name="connsiteX7" fmla="*/ 749439 w 756260"/>
                <a:gd name="connsiteY7" fmla="*/ 735434 h 1082042"/>
                <a:gd name="connsiteX8" fmla="*/ 654189 w 756260"/>
                <a:gd name="connsiteY8" fmla="*/ 1081509 h 1082042"/>
                <a:gd name="connsiteX9" fmla="*/ 739914 w 756260"/>
                <a:gd name="connsiteY9" fmla="*/ 805284 h 1082042"/>
                <a:gd name="connsiteX10" fmla="*/ 749439 w 756260"/>
                <a:gd name="connsiteY10" fmla="*/ 443334 h 1082042"/>
                <a:gd name="connsiteX11" fmla="*/ 749439 w 756260"/>
                <a:gd name="connsiteY11" fmla="*/ 554459 h 1082042"/>
                <a:gd name="connsiteX12" fmla="*/ 730389 w 756260"/>
                <a:gd name="connsiteY12" fmla="*/ 449684 h 1082042"/>
                <a:gd name="connsiteX13" fmla="*/ 657364 w 756260"/>
                <a:gd name="connsiteY13" fmla="*/ 373484 h 1082042"/>
                <a:gd name="connsiteX14" fmla="*/ 317639 w 756260"/>
                <a:gd name="connsiteY14" fmla="*/ 192509 h 1082042"/>
                <a:gd name="connsiteX15" fmla="*/ 390664 w 756260"/>
                <a:gd name="connsiteY15" fmla="*/ 243309 h 1082042"/>
                <a:gd name="connsiteX16" fmla="*/ 174764 w 756260"/>
                <a:gd name="connsiteY16" fmla="*/ 109959 h 1082042"/>
                <a:gd name="connsiteX17" fmla="*/ 3314 w 756260"/>
                <a:gd name="connsiteY17" fmla="*/ 2009 h 108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6260" h="1082042">
                  <a:moveTo>
                    <a:pt x="3314" y="2009"/>
                  </a:moveTo>
                  <a:cubicBezTo>
                    <a:pt x="-16265" y="-10162"/>
                    <a:pt x="57289" y="36934"/>
                    <a:pt x="57289" y="36934"/>
                  </a:cubicBezTo>
                  <a:cubicBezTo>
                    <a:pt x="170531" y="102551"/>
                    <a:pt x="575343" y="300459"/>
                    <a:pt x="682764" y="395709"/>
                  </a:cubicBezTo>
                  <a:cubicBezTo>
                    <a:pt x="790185" y="490959"/>
                    <a:pt x="692818" y="586209"/>
                    <a:pt x="701814" y="608434"/>
                  </a:cubicBezTo>
                  <a:cubicBezTo>
                    <a:pt x="710810" y="630659"/>
                    <a:pt x="732506" y="514242"/>
                    <a:pt x="736739" y="529059"/>
                  </a:cubicBezTo>
                  <a:cubicBezTo>
                    <a:pt x="740972" y="543876"/>
                    <a:pt x="725627" y="649180"/>
                    <a:pt x="727214" y="697334"/>
                  </a:cubicBezTo>
                  <a:cubicBezTo>
                    <a:pt x="728801" y="745488"/>
                    <a:pt x="742560" y="811634"/>
                    <a:pt x="746264" y="817984"/>
                  </a:cubicBezTo>
                  <a:cubicBezTo>
                    <a:pt x="749968" y="824334"/>
                    <a:pt x="764785" y="691513"/>
                    <a:pt x="749439" y="735434"/>
                  </a:cubicBezTo>
                  <a:cubicBezTo>
                    <a:pt x="734093" y="779355"/>
                    <a:pt x="655776" y="1069867"/>
                    <a:pt x="654189" y="1081509"/>
                  </a:cubicBezTo>
                  <a:cubicBezTo>
                    <a:pt x="652602" y="1093151"/>
                    <a:pt x="724039" y="911647"/>
                    <a:pt x="739914" y="805284"/>
                  </a:cubicBezTo>
                  <a:cubicBezTo>
                    <a:pt x="755789" y="698922"/>
                    <a:pt x="747852" y="485138"/>
                    <a:pt x="749439" y="443334"/>
                  </a:cubicBezTo>
                  <a:cubicBezTo>
                    <a:pt x="751026" y="401530"/>
                    <a:pt x="752614" y="553401"/>
                    <a:pt x="749439" y="554459"/>
                  </a:cubicBezTo>
                  <a:cubicBezTo>
                    <a:pt x="746264" y="555517"/>
                    <a:pt x="745735" y="479847"/>
                    <a:pt x="730389" y="449684"/>
                  </a:cubicBezTo>
                  <a:cubicBezTo>
                    <a:pt x="715043" y="419522"/>
                    <a:pt x="726156" y="416347"/>
                    <a:pt x="657364" y="373484"/>
                  </a:cubicBezTo>
                  <a:cubicBezTo>
                    <a:pt x="588572" y="330621"/>
                    <a:pt x="362089" y="214205"/>
                    <a:pt x="317639" y="192509"/>
                  </a:cubicBezTo>
                  <a:cubicBezTo>
                    <a:pt x="273189" y="170813"/>
                    <a:pt x="414476" y="257067"/>
                    <a:pt x="390664" y="243309"/>
                  </a:cubicBezTo>
                  <a:cubicBezTo>
                    <a:pt x="366852" y="229551"/>
                    <a:pt x="237735" y="147001"/>
                    <a:pt x="174764" y="109959"/>
                  </a:cubicBezTo>
                  <a:cubicBezTo>
                    <a:pt x="111793" y="72917"/>
                    <a:pt x="22893" y="14180"/>
                    <a:pt x="3314" y="20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1A512B24-9F6F-0612-F9B3-50636085AD7A}"/>
                </a:ext>
              </a:extLst>
            </p:cNvPr>
            <p:cNvSpPr/>
            <p:nvPr/>
          </p:nvSpPr>
          <p:spPr>
            <a:xfrm>
              <a:off x="6327127" y="3206704"/>
              <a:ext cx="686197" cy="777979"/>
            </a:xfrm>
            <a:custGeom>
              <a:avLst/>
              <a:gdLst>
                <a:gd name="connsiteX0" fmla="*/ 29223 w 686197"/>
                <a:gd name="connsiteY0" fmla="*/ 12746 h 777979"/>
                <a:gd name="connsiteX1" fmla="*/ 80023 w 686197"/>
                <a:gd name="connsiteY1" fmla="*/ 50846 h 777979"/>
                <a:gd name="connsiteX2" fmla="*/ 632473 w 686197"/>
                <a:gd name="connsiteY2" fmla="*/ 381046 h 777979"/>
                <a:gd name="connsiteX3" fmla="*/ 597548 w 686197"/>
                <a:gd name="connsiteY3" fmla="*/ 466771 h 777979"/>
                <a:gd name="connsiteX4" fmla="*/ 673748 w 686197"/>
                <a:gd name="connsiteY4" fmla="*/ 565196 h 777979"/>
                <a:gd name="connsiteX5" fmla="*/ 543573 w 686197"/>
                <a:gd name="connsiteY5" fmla="*/ 600121 h 777979"/>
                <a:gd name="connsiteX6" fmla="*/ 556273 w 686197"/>
                <a:gd name="connsiteY6" fmla="*/ 777921 h 777979"/>
                <a:gd name="connsiteX7" fmla="*/ 543573 w 686197"/>
                <a:gd name="connsiteY7" fmla="*/ 619171 h 777979"/>
                <a:gd name="connsiteX8" fmla="*/ 562623 w 686197"/>
                <a:gd name="connsiteY8" fmla="*/ 562021 h 777979"/>
                <a:gd name="connsiteX9" fmla="*/ 565798 w 686197"/>
                <a:gd name="connsiteY9" fmla="*/ 628696 h 777979"/>
                <a:gd name="connsiteX10" fmla="*/ 365773 w 686197"/>
                <a:gd name="connsiteY10" fmla="*/ 581071 h 777979"/>
                <a:gd name="connsiteX11" fmla="*/ 676923 w 686197"/>
                <a:gd name="connsiteY11" fmla="*/ 574721 h 777979"/>
                <a:gd name="connsiteX12" fmla="*/ 607073 w 686197"/>
                <a:gd name="connsiteY12" fmla="*/ 444546 h 777979"/>
                <a:gd name="connsiteX13" fmla="*/ 635648 w 686197"/>
                <a:gd name="connsiteY13" fmla="*/ 422321 h 777979"/>
                <a:gd name="connsiteX14" fmla="*/ 441973 w 686197"/>
                <a:gd name="connsiteY14" fmla="*/ 387396 h 777979"/>
                <a:gd name="connsiteX15" fmla="*/ 673748 w 686197"/>
                <a:gd name="connsiteY15" fmla="*/ 409621 h 777979"/>
                <a:gd name="connsiteX16" fmla="*/ 572148 w 686197"/>
                <a:gd name="connsiteY16" fmla="*/ 336596 h 777979"/>
                <a:gd name="connsiteX17" fmla="*/ 273698 w 686197"/>
                <a:gd name="connsiteY17" fmla="*/ 181021 h 777979"/>
                <a:gd name="connsiteX18" fmla="*/ 445148 w 686197"/>
                <a:gd name="connsiteY18" fmla="*/ 257221 h 777979"/>
                <a:gd name="connsiteX19" fmla="*/ 330848 w 686197"/>
                <a:gd name="connsiteY19" fmla="*/ 168321 h 777979"/>
                <a:gd name="connsiteX20" fmla="*/ 29223 w 686197"/>
                <a:gd name="connsiteY20" fmla="*/ 12746 h 77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6197" h="777979">
                  <a:moveTo>
                    <a:pt x="29223" y="12746"/>
                  </a:moveTo>
                  <a:cubicBezTo>
                    <a:pt x="-12581" y="-6833"/>
                    <a:pt x="-20519" y="-10537"/>
                    <a:pt x="80023" y="50846"/>
                  </a:cubicBezTo>
                  <a:cubicBezTo>
                    <a:pt x="180565" y="112229"/>
                    <a:pt x="546219" y="311725"/>
                    <a:pt x="632473" y="381046"/>
                  </a:cubicBezTo>
                  <a:cubicBezTo>
                    <a:pt x="718727" y="450367"/>
                    <a:pt x="590669" y="436079"/>
                    <a:pt x="597548" y="466771"/>
                  </a:cubicBezTo>
                  <a:cubicBezTo>
                    <a:pt x="604427" y="497463"/>
                    <a:pt x="682744" y="542971"/>
                    <a:pt x="673748" y="565196"/>
                  </a:cubicBezTo>
                  <a:cubicBezTo>
                    <a:pt x="664752" y="587421"/>
                    <a:pt x="563152" y="564667"/>
                    <a:pt x="543573" y="600121"/>
                  </a:cubicBezTo>
                  <a:cubicBezTo>
                    <a:pt x="523994" y="635575"/>
                    <a:pt x="556273" y="774746"/>
                    <a:pt x="556273" y="777921"/>
                  </a:cubicBezTo>
                  <a:cubicBezTo>
                    <a:pt x="556273" y="781096"/>
                    <a:pt x="542515" y="655154"/>
                    <a:pt x="543573" y="619171"/>
                  </a:cubicBezTo>
                  <a:cubicBezTo>
                    <a:pt x="544631" y="583188"/>
                    <a:pt x="558919" y="560434"/>
                    <a:pt x="562623" y="562021"/>
                  </a:cubicBezTo>
                  <a:cubicBezTo>
                    <a:pt x="566327" y="563608"/>
                    <a:pt x="598606" y="625521"/>
                    <a:pt x="565798" y="628696"/>
                  </a:cubicBezTo>
                  <a:cubicBezTo>
                    <a:pt x="532990" y="631871"/>
                    <a:pt x="347252" y="590067"/>
                    <a:pt x="365773" y="581071"/>
                  </a:cubicBezTo>
                  <a:cubicBezTo>
                    <a:pt x="384294" y="572075"/>
                    <a:pt x="636706" y="597475"/>
                    <a:pt x="676923" y="574721"/>
                  </a:cubicBezTo>
                  <a:cubicBezTo>
                    <a:pt x="717140" y="551967"/>
                    <a:pt x="613952" y="469946"/>
                    <a:pt x="607073" y="444546"/>
                  </a:cubicBezTo>
                  <a:cubicBezTo>
                    <a:pt x="600194" y="419146"/>
                    <a:pt x="663165" y="431846"/>
                    <a:pt x="635648" y="422321"/>
                  </a:cubicBezTo>
                  <a:cubicBezTo>
                    <a:pt x="608131" y="412796"/>
                    <a:pt x="435623" y="389513"/>
                    <a:pt x="441973" y="387396"/>
                  </a:cubicBezTo>
                  <a:cubicBezTo>
                    <a:pt x="448323" y="385279"/>
                    <a:pt x="652052" y="418088"/>
                    <a:pt x="673748" y="409621"/>
                  </a:cubicBezTo>
                  <a:cubicBezTo>
                    <a:pt x="695444" y="401154"/>
                    <a:pt x="638823" y="374696"/>
                    <a:pt x="572148" y="336596"/>
                  </a:cubicBezTo>
                  <a:cubicBezTo>
                    <a:pt x="505473" y="298496"/>
                    <a:pt x="294865" y="194250"/>
                    <a:pt x="273698" y="181021"/>
                  </a:cubicBezTo>
                  <a:cubicBezTo>
                    <a:pt x="252531" y="167792"/>
                    <a:pt x="435623" y="259338"/>
                    <a:pt x="445148" y="257221"/>
                  </a:cubicBezTo>
                  <a:cubicBezTo>
                    <a:pt x="454673" y="255104"/>
                    <a:pt x="404931" y="207479"/>
                    <a:pt x="330848" y="168321"/>
                  </a:cubicBezTo>
                  <a:cubicBezTo>
                    <a:pt x="256765" y="129163"/>
                    <a:pt x="71027" y="32325"/>
                    <a:pt x="29223" y="127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0C1FF424-2A01-59DD-B1A4-5C91629B6509}"/>
                </a:ext>
              </a:extLst>
            </p:cNvPr>
            <p:cNvSpPr/>
            <p:nvPr/>
          </p:nvSpPr>
          <p:spPr>
            <a:xfrm>
              <a:off x="6593418" y="3060189"/>
              <a:ext cx="896768" cy="1023921"/>
            </a:xfrm>
            <a:custGeom>
              <a:avLst/>
              <a:gdLst>
                <a:gd name="connsiteX0" fmla="*/ 10582 w 896768"/>
                <a:gd name="connsiteY0" fmla="*/ 3686 h 1023921"/>
                <a:gd name="connsiteX1" fmla="*/ 724957 w 896768"/>
                <a:gd name="connsiteY1" fmla="*/ 438661 h 1023921"/>
                <a:gd name="connsiteX2" fmla="*/ 648757 w 896768"/>
                <a:gd name="connsiteY2" fmla="*/ 419611 h 1023921"/>
                <a:gd name="connsiteX3" fmla="*/ 639232 w 896768"/>
                <a:gd name="connsiteY3" fmla="*/ 549786 h 1023921"/>
                <a:gd name="connsiteX4" fmla="*/ 639232 w 896768"/>
                <a:gd name="connsiteY4" fmla="*/ 1016511 h 1023921"/>
                <a:gd name="connsiteX5" fmla="*/ 639232 w 896768"/>
                <a:gd name="connsiteY5" fmla="*/ 803786 h 1023921"/>
                <a:gd name="connsiteX6" fmla="*/ 502707 w 896768"/>
                <a:gd name="connsiteY6" fmla="*/ 375161 h 1023921"/>
                <a:gd name="connsiteX7" fmla="*/ 597957 w 896768"/>
                <a:gd name="connsiteY7" fmla="*/ 581536 h 1023921"/>
                <a:gd name="connsiteX8" fmla="*/ 709082 w 896768"/>
                <a:gd name="connsiteY8" fmla="*/ 908561 h 1023921"/>
                <a:gd name="connsiteX9" fmla="*/ 651932 w 896768"/>
                <a:gd name="connsiteY9" fmla="*/ 778386 h 1023921"/>
                <a:gd name="connsiteX10" fmla="*/ 597957 w 896768"/>
                <a:gd name="connsiteY10" fmla="*/ 622811 h 1023921"/>
                <a:gd name="connsiteX11" fmla="*/ 613832 w 896768"/>
                <a:gd name="connsiteY11" fmla="*/ 654561 h 1023921"/>
                <a:gd name="connsiteX12" fmla="*/ 648757 w 896768"/>
                <a:gd name="connsiteY12" fmla="*/ 448186 h 1023921"/>
                <a:gd name="connsiteX13" fmla="*/ 677332 w 896768"/>
                <a:gd name="connsiteY13" fmla="*/ 429136 h 1023921"/>
                <a:gd name="connsiteX14" fmla="*/ 309032 w 896768"/>
                <a:gd name="connsiteY14" fmla="*/ 165611 h 1023921"/>
                <a:gd name="connsiteX15" fmla="*/ 537632 w 896768"/>
                <a:gd name="connsiteY15" fmla="*/ 276736 h 1023921"/>
                <a:gd name="connsiteX16" fmla="*/ 896407 w 896768"/>
                <a:gd name="connsiteY16" fmla="*/ 273561 h 1023921"/>
                <a:gd name="connsiteX17" fmla="*/ 467782 w 896768"/>
                <a:gd name="connsiteY17" fmla="*/ 213236 h 1023921"/>
                <a:gd name="connsiteX18" fmla="*/ 575732 w 896768"/>
                <a:gd name="connsiteY18" fmla="*/ 276736 h 1023921"/>
                <a:gd name="connsiteX19" fmla="*/ 318557 w 896768"/>
                <a:gd name="connsiteY19" fmla="*/ 232286 h 1023921"/>
                <a:gd name="connsiteX20" fmla="*/ 10582 w 896768"/>
                <a:gd name="connsiteY20" fmla="*/ 3686 h 102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6768" h="1023921">
                  <a:moveTo>
                    <a:pt x="10582" y="3686"/>
                  </a:moveTo>
                  <a:cubicBezTo>
                    <a:pt x="78315" y="38082"/>
                    <a:pt x="618595" y="369340"/>
                    <a:pt x="724957" y="438661"/>
                  </a:cubicBezTo>
                  <a:cubicBezTo>
                    <a:pt x="831319" y="507982"/>
                    <a:pt x="663044" y="401090"/>
                    <a:pt x="648757" y="419611"/>
                  </a:cubicBezTo>
                  <a:cubicBezTo>
                    <a:pt x="634470" y="438132"/>
                    <a:pt x="640820" y="450303"/>
                    <a:pt x="639232" y="549786"/>
                  </a:cubicBezTo>
                  <a:cubicBezTo>
                    <a:pt x="637645" y="649269"/>
                    <a:pt x="639232" y="1016511"/>
                    <a:pt x="639232" y="1016511"/>
                  </a:cubicBezTo>
                  <a:cubicBezTo>
                    <a:pt x="639232" y="1058844"/>
                    <a:pt x="661986" y="910678"/>
                    <a:pt x="639232" y="803786"/>
                  </a:cubicBezTo>
                  <a:cubicBezTo>
                    <a:pt x="616478" y="696894"/>
                    <a:pt x="509586" y="412203"/>
                    <a:pt x="502707" y="375161"/>
                  </a:cubicBezTo>
                  <a:cubicBezTo>
                    <a:pt x="495828" y="338119"/>
                    <a:pt x="563561" y="492636"/>
                    <a:pt x="597957" y="581536"/>
                  </a:cubicBezTo>
                  <a:cubicBezTo>
                    <a:pt x="632353" y="670436"/>
                    <a:pt x="700086" y="875753"/>
                    <a:pt x="709082" y="908561"/>
                  </a:cubicBezTo>
                  <a:cubicBezTo>
                    <a:pt x="718078" y="941369"/>
                    <a:pt x="670453" y="826011"/>
                    <a:pt x="651932" y="778386"/>
                  </a:cubicBezTo>
                  <a:cubicBezTo>
                    <a:pt x="633411" y="730761"/>
                    <a:pt x="604307" y="643448"/>
                    <a:pt x="597957" y="622811"/>
                  </a:cubicBezTo>
                  <a:cubicBezTo>
                    <a:pt x="591607" y="602174"/>
                    <a:pt x="605365" y="683665"/>
                    <a:pt x="613832" y="654561"/>
                  </a:cubicBezTo>
                  <a:cubicBezTo>
                    <a:pt x="622299" y="625457"/>
                    <a:pt x="638174" y="485757"/>
                    <a:pt x="648757" y="448186"/>
                  </a:cubicBezTo>
                  <a:cubicBezTo>
                    <a:pt x="659340" y="410615"/>
                    <a:pt x="733953" y="476232"/>
                    <a:pt x="677332" y="429136"/>
                  </a:cubicBezTo>
                  <a:cubicBezTo>
                    <a:pt x="620711" y="382040"/>
                    <a:pt x="332315" y="191011"/>
                    <a:pt x="309032" y="165611"/>
                  </a:cubicBezTo>
                  <a:cubicBezTo>
                    <a:pt x="285749" y="140211"/>
                    <a:pt x="439736" y="258744"/>
                    <a:pt x="537632" y="276736"/>
                  </a:cubicBezTo>
                  <a:cubicBezTo>
                    <a:pt x="635528" y="294728"/>
                    <a:pt x="908049" y="284144"/>
                    <a:pt x="896407" y="273561"/>
                  </a:cubicBezTo>
                  <a:cubicBezTo>
                    <a:pt x="884765" y="262978"/>
                    <a:pt x="521228" y="212707"/>
                    <a:pt x="467782" y="213236"/>
                  </a:cubicBezTo>
                  <a:cubicBezTo>
                    <a:pt x="414336" y="213765"/>
                    <a:pt x="600603" y="273561"/>
                    <a:pt x="575732" y="276736"/>
                  </a:cubicBezTo>
                  <a:cubicBezTo>
                    <a:pt x="550861" y="279911"/>
                    <a:pt x="418570" y="278853"/>
                    <a:pt x="318557" y="232286"/>
                  </a:cubicBezTo>
                  <a:cubicBezTo>
                    <a:pt x="218545" y="185719"/>
                    <a:pt x="-57151" y="-30710"/>
                    <a:pt x="10582" y="36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BF7BDE15-BA8E-C5D4-210C-96961DB4229C}"/>
                </a:ext>
              </a:extLst>
            </p:cNvPr>
            <p:cNvSpPr/>
            <p:nvPr/>
          </p:nvSpPr>
          <p:spPr>
            <a:xfrm>
              <a:off x="7188156" y="3415783"/>
              <a:ext cx="253846" cy="1459413"/>
            </a:xfrm>
            <a:custGeom>
              <a:avLst/>
              <a:gdLst>
                <a:gd name="connsiteX0" fmla="*/ 152444 w 253846"/>
                <a:gd name="connsiteY0" fmla="*/ 517 h 1459413"/>
                <a:gd name="connsiteX1" fmla="*/ 219119 w 253846"/>
                <a:gd name="connsiteY1" fmla="*/ 625992 h 1459413"/>
                <a:gd name="connsiteX2" fmla="*/ 215944 w 253846"/>
                <a:gd name="connsiteY2" fmla="*/ 524392 h 1459413"/>
                <a:gd name="connsiteX3" fmla="*/ 165144 w 253846"/>
                <a:gd name="connsiteY3" fmla="*/ 797442 h 1459413"/>
                <a:gd name="connsiteX4" fmla="*/ 177844 w 253846"/>
                <a:gd name="connsiteY4" fmla="*/ 1092717 h 1459413"/>
                <a:gd name="connsiteX5" fmla="*/ 158794 w 253846"/>
                <a:gd name="connsiteY5" fmla="*/ 1000642 h 1459413"/>
                <a:gd name="connsiteX6" fmla="*/ 155619 w 253846"/>
                <a:gd name="connsiteY6" fmla="*/ 1454667 h 1459413"/>
                <a:gd name="connsiteX7" fmla="*/ 158794 w 253846"/>
                <a:gd name="connsiteY7" fmla="*/ 1203842 h 1459413"/>
                <a:gd name="connsiteX8" fmla="*/ 44 w 253846"/>
                <a:gd name="connsiteY8" fmla="*/ 670442 h 1459413"/>
                <a:gd name="connsiteX9" fmla="*/ 142919 w 253846"/>
                <a:gd name="connsiteY9" fmla="*/ 1067317 h 1459413"/>
                <a:gd name="connsiteX10" fmla="*/ 171494 w 253846"/>
                <a:gd name="connsiteY10" fmla="*/ 1168917 h 1459413"/>
                <a:gd name="connsiteX11" fmla="*/ 142919 w 253846"/>
                <a:gd name="connsiteY11" fmla="*/ 857767 h 1459413"/>
                <a:gd name="connsiteX12" fmla="*/ 250869 w 253846"/>
                <a:gd name="connsiteY12" fmla="*/ 460892 h 1459413"/>
                <a:gd name="connsiteX13" fmla="*/ 219119 w 253846"/>
                <a:gd name="connsiteY13" fmla="*/ 743467 h 1459413"/>
                <a:gd name="connsiteX14" fmla="*/ 171494 w 253846"/>
                <a:gd name="connsiteY14" fmla="*/ 391042 h 1459413"/>
                <a:gd name="connsiteX15" fmla="*/ 209594 w 253846"/>
                <a:gd name="connsiteY15" fmla="*/ 492642 h 1459413"/>
                <a:gd name="connsiteX16" fmla="*/ 215944 w 253846"/>
                <a:gd name="connsiteY16" fmla="*/ 321192 h 1459413"/>
                <a:gd name="connsiteX17" fmla="*/ 196894 w 253846"/>
                <a:gd name="connsiteY17" fmla="*/ 514867 h 1459413"/>
                <a:gd name="connsiteX18" fmla="*/ 152444 w 253846"/>
                <a:gd name="connsiteY18" fmla="*/ 517 h 14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846" h="1459413">
                  <a:moveTo>
                    <a:pt x="152444" y="517"/>
                  </a:moveTo>
                  <a:cubicBezTo>
                    <a:pt x="156148" y="19038"/>
                    <a:pt x="208536" y="538680"/>
                    <a:pt x="219119" y="625992"/>
                  </a:cubicBezTo>
                  <a:cubicBezTo>
                    <a:pt x="229702" y="713305"/>
                    <a:pt x="224940" y="495817"/>
                    <a:pt x="215944" y="524392"/>
                  </a:cubicBezTo>
                  <a:cubicBezTo>
                    <a:pt x="206948" y="552967"/>
                    <a:pt x="171494" y="702721"/>
                    <a:pt x="165144" y="797442"/>
                  </a:cubicBezTo>
                  <a:cubicBezTo>
                    <a:pt x="158794" y="892163"/>
                    <a:pt x="178902" y="1058850"/>
                    <a:pt x="177844" y="1092717"/>
                  </a:cubicBezTo>
                  <a:cubicBezTo>
                    <a:pt x="176786" y="1126584"/>
                    <a:pt x="162498" y="940317"/>
                    <a:pt x="158794" y="1000642"/>
                  </a:cubicBezTo>
                  <a:cubicBezTo>
                    <a:pt x="155090" y="1060967"/>
                    <a:pt x="155619" y="1420800"/>
                    <a:pt x="155619" y="1454667"/>
                  </a:cubicBezTo>
                  <a:cubicBezTo>
                    <a:pt x="155619" y="1488534"/>
                    <a:pt x="184723" y="1334546"/>
                    <a:pt x="158794" y="1203842"/>
                  </a:cubicBezTo>
                  <a:cubicBezTo>
                    <a:pt x="132865" y="1073138"/>
                    <a:pt x="2690" y="693196"/>
                    <a:pt x="44" y="670442"/>
                  </a:cubicBezTo>
                  <a:cubicBezTo>
                    <a:pt x="-2602" y="647688"/>
                    <a:pt x="114344" y="984238"/>
                    <a:pt x="142919" y="1067317"/>
                  </a:cubicBezTo>
                  <a:cubicBezTo>
                    <a:pt x="171494" y="1150396"/>
                    <a:pt x="171494" y="1203842"/>
                    <a:pt x="171494" y="1168917"/>
                  </a:cubicBezTo>
                  <a:cubicBezTo>
                    <a:pt x="171494" y="1133992"/>
                    <a:pt x="129690" y="975771"/>
                    <a:pt x="142919" y="857767"/>
                  </a:cubicBezTo>
                  <a:cubicBezTo>
                    <a:pt x="156148" y="739763"/>
                    <a:pt x="238169" y="479942"/>
                    <a:pt x="250869" y="460892"/>
                  </a:cubicBezTo>
                  <a:cubicBezTo>
                    <a:pt x="263569" y="441842"/>
                    <a:pt x="232348" y="755109"/>
                    <a:pt x="219119" y="743467"/>
                  </a:cubicBezTo>
                  <a:cubicBezTo>
                    <a:pt x="205890" y="731825"/>
                    <a:pt x="173081" y="432846"/>
                    <a:pt x="171494" y="391042"/>
                  </a:cubicBezTo>
                  <a:cubicBezTo>
                    <a:pt x="169907" y="349238"/>
                    <a:pt x="202186" y="504284"/>
                    <a:pt x="209594" y="492642"/>
                  </a:cubicBezTo>
                  <a:cubicBezTo>
                    <a:pt x="217002" y="481000"/>
                    <a:pt x="218061" y="317488"/>
                    <a:pt x="215944" y="321192"/>
                  </a:cubicBezTo>
                  <a:cubicBezTo>
                    <a:pt x="213827" y="324896"/>
                    <a:pt x="212769" y="563550"/>
                    <a:pt x="196894" y="514867"/>
                  </a:cubicBezTo>
                  <a:cubicBezTo>
                    <a:pt x="181019" y="466184"/>
                    <a:pt x="148740" y="-18004"/>
                    <a:pt x="152444" y="5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F46B20E1-4E49-8FCA-1062-B59805B979C7}"/>
                </a:ext>
              </a:extLst>
            </p:cNvPr>
            <p:cNvSpPr/>
            <p:nvPr/>
          </p:nvSpPr>
          <p:spPr>
            <a:xfrm>
              <a:off x="7323603" y="4340094"/>
              <a:ext cx="250866" cy="873026"/>
            </a:xfrm>
            <a:custGeom>
              <a:avLst/>
              <a:gdLst>
                <a:gd name="connsiteX0" fmla="*/ 219181 w 250866"/>
                <a:gd name="connsiteY0" fmla="*/ 258 h 873026"/>
                <a:gd name="connsiteX1" fmla="*/ 89133 w 250866"/>
                <a:gd name="connsiteY1" fmla="*/ 268482 h 873026"/>
                <a:gd name="connsiteX2" fmla="*/ 154157 w 250866"/>
                <a:gd name="connsiteY2" fmla="*/ 240034 h 873026"/>
                <a:gd name="connsiteX3" fmla="*/ 121645 w 250866"/>
                <a:gd name="connsiteY3" fmla="*/ 357890 h 873026"/>
                <a:gd name="connsiteX4" fmla="*/ 24109 w 250866"/>
                <a:gd name="connsiteY4" fmla="*/ 544834 h 873026"/>
                <a:gd name="connsiteX5" fmla="*/ 11917 w 250866"/>
                <a:gd name="connsiteY5" fmla="*/ 869954 h 873026"/>
                <a:gd name="connsiteX6" fmla="*/ 32237 w 250866"/>
                <a:gd name="connsiteY6" fmla="*/ 699266 h 873026"/>
                <a:gd name="connsiteX7" fmla="*/ 52557 w 250866"/>
                <a:gd name="connsiteY7" fmla="*/ 548898 h 873026"/>
                <a:gd name="connsiteX8" fmla="*/ 137901 w 250866"/>
                <a:gd name="connsiteY8" fmla="*/ 569218 h 873026"/>
                <a:gd name="connsiteX9" fmla="*/ 247629 w 250866"/>
                <a:gd name="connsiteY9" fmla="*/ 443234 h 873026"/>
                <a:gd name="connsiteX10" fmla="*/ 3789 w 250866"/>
                <a:gd name="connsiteY10" fmla="*/ 707394 h 873026"/>
                <a:gd name="connsiteX11" fmla="*/ 97261 w 250866"/>
                <a:gd name="connsiteY11" fmla="*/ 516386 h 873026"/>
                <a:gd name="connsiteX12" fmla="*/ 72877 w 250866"/>
                <a:gd name="connsiteY12" fmla="*/ 366018 h 873026"/>
                <a:gd name="connsiteX13" fmla="*/ 20045 w 250866"/>
                <a:gd name="connsiteY13" fmla="*/ 349762 h 873026"/>
                <a:gd name="connsiteX14" fmla="*/ 97261 w 250866"/>
                <a:gd name="connsiteY14" fmla="*/ 256290 h 873026"/>
                <a:gd name="connsiteX15" fmla="*/ 105389 w 250866"/>
                <a:gd name="connsiteY15" fmla="*/ 337570 h 873026"/>
                <a:gd name="connsiteX16" fmla="*/ 141965 w 250866"/>
                <a:gd name="connsiteY16" fmla="*/ 357890 h 873026"/>
                <a:gd name="connsiteX17" fmla="*/ 117581 w 250866"/>
                <a:gd name="connsiteY17" fmla="*/ 296930 h 873026"/>
                <a:gd name="connsiteX18" fmla="*/ 121645 w 250866"/>
                <a:gd name="connsiteY18" fmla="*/ 219714 h 873026"/>
                <a:gd name="connsiteX19" fmla="*/ 219181 w 250866"/>
                <a:gd name="connsiteY19" fmla="*/ 258 h 87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0866" h="873026">
                  <a:moveTo>
                    <a:pt x="219181" y="258"/>
                  </a:moveTo>
                  <a:cubicBezTo>
                    <a:pt x="213762" y="8386"/>
                    <a:pt x="99970" y="228519"/>
                    <a:pt x="89133" y="268482"/>
                  </a:cubicBezTo>
                  <a:cubicBezTo>
                    <a:pt x="78296" y="308445"/>
                    <a:pt x="148738" y="225133"/>
                    <a:pt x="154157" y="240034"/>
                  </a:cubicBezTo>
                  <a:cubicBezTo>
                    <a:pt x="159576" y="254935"/>
                    <a:pt x="143320" y="307090"/>
                    <a:pt x="121645" y="357890"/>
                  </a:cubicBezTo>
                  <a:cubicBezTo>
                    <a:pt x="99970" y="408690"/>
                    <a:pt x="42397" y="459490"/>
                    <a:pt x="24109" y="544834"/>
                  </a:cubicBezTo>
                  <a:cubicBezTo>
                    <a:pt x="5821" y="630178"/>
                    <a:pt x="10562" y="844215"/>
                    <a:pt x="11917" y="869954"/>
                  </a:cubicBezTo>
                  <a:cubicBezTo>
                    <a:pt x="13272" y="895693"/>
                    <a:pt x="25464" y="752775"/>
                    <a:pt x="32237" y="699266"/>
                  </a:cubicBezTo>
                  <a:cubicBezTo>
                    <a:pt x="39010" y="645757"/>
                    <a:pt x="34946" y="570573"/>
                    <a:pt x="52557" y="548898"/>
                  </a:cubicBezTo>
                  <a:cubicBezTo>
                    <a:pt x="70168" y="527223"/>
                    <a:pt x="105389" y="586829"/>
                    <a:pt x="137901" y="569218"/>
                  </a:cubicBezTo>
                  <a:cubicBezTo>
                    <a:pt x="170413" y="551607"/>
                    <a:pt x="269981" y="420205"/>
                    <a:pt x="247629" y="443234"/>
                  </a:cubicBezTo>
                  <a:cubicBezTo>
                    <a:pt x="225277" y="466263"/>
                    <a:pt x="28850" y="695202"/>
                    <a:pt x="3789" y="707394"/>
                  </a:cubicBezTo>
                  <a:cubicBezTo>
                    <a:pt x="-21272" y="719586"/>
                    <a:pt x="85746" y="573282"/>
                    <a:pt x="97261" y="516386"/>
                  </a:cubicBezTo>
                  <a:cubicBezTo>
                    <a:pt x="108776" y="459490"/>
                    <a:pt x="85746" y="393789"/>
                    <a:pt x="72877" y="366018"/>
                  </a:cubicBezTo>
                  <a:cubicBezTo>
                    <a:pt x="60008" y="338247"/>
                    <a:pt x="15981" y="368050"/>
                    <a:pt x="20045" y="349762"/>
                  </a:cubicBezTo>
                  <a:cubicBezTo>
                    <a:pt x="24109" y="331474"/>
                    <a:pt x="83037" y="258322"/>
                    <a:pt x="97261" y="256290"/>
                  </a:cubicBezTo>
                  <a:cubicBezTo>
                    <a:pt x="111485" y="254258"/>
                    <a:pt x="97938" y="320637"/>
                    <a:pt x="105389" y="337570"/>
                  </a:cubicBezTo>
                  <a:cubicBezTo>
                    <a:pt x="112840" y="354503"/>
                    <a:pt x="139933" y="364663"/>
                    <a:pt x="141965" y="357890"/>
                  </a:cubicBezTo>
                  <a:cubicBezTo>
                    <a:pt x="143997" y="351117"/>
                    <a:pt x="120968" y="319959"/>
                    <a:pt x="117581" y="296930"/>
                  </a:cubicBezTo>
                  <a:cubicBezTo>
                    <a:pt x="114194" y="273901"/>
                    <a:pt x="108098" y="261709"/>
                    <a:pt x="121645" y="219714"/>
                  </a:cubicBezTo>
                  <a:cubicBezTo>
                    <a:pt x="135192" y="177719"/>
                    <a:pt x="224600" y="-7870"/>
                    <a:pt x="219181" y="2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A2AB0D5F-5E0D-E725-5D20-A1FF0E35ACA0}"/>
              </a:ext>
            </a:extLst>
          </p:cNvPr>
          <p:cNvSpPr/>
          <p:nvPr/>
        </p:nvSpPr>
        <p:spPr>
          <a:xfrm>
            <a:off x="7027401" y="3582088"/>
            <a:ext cx="336282" cy="1379679"/>
          </a:xfrm>
          <a:custGeom>
            <a:avLst/>
            <a:gdLst>
              <a:gd name="connsiteX0" fmla="*/ 4770 w 336282"/>
              <a:gd name="connsiteY0" fmla="*/ 10198 h 1379679"/>
              <a:gd name="connsiteX1" fmla="*/ 300862 w 336282"/>
              <a:gd name="connsiteY1" fmla="*/ 815741 h 1379679"/>
              <a:gd name="connsiteX2" fmla="*/ 296508 w 336282"/>
              <a:gd name="connsiteY2" fmla="*/ 772198 h 1379679"/>
              <a:gd name="connsiteX3" fmla="*/ 309570 w 336282"/>
              <a:gd name="connsiteY3" fmla="*/ 1011683 h 1379679"/>
              <a:gd name="connsiteX4" fmla="*/ 287799 w 336282"/>
              <a:gd name="connsiteY4" fmla="*/ 1377443 h 1379679"/>
              <a:gd name="connsiteX5" fmla="*/ 335696 w 336282"/>
              <a:gd name="connsiteY5" fmla="*/ 1151021 h 1379679"/>
              <a:gd name="connsiteX6" fmla="*/ 248610 w 336282"/>
              <a:gd name="connsiteY6" fmla="*/ 859283 h 1379679"/>
              <a:gd name="connsiteX7" fmla="*/ 122336 w 336282"/>
              <a:gd name="connsiteY7" fmla="*/ 645923 h 1379679"/>
              <a:gd name="connsiteX8" fmla="*/ 135399 w 336282"/>
              <a:gd name="connsiteY8" fmla="*/ 833158 h 1379679"/>
              <a:gd name="connsiteX9" fmla="*/ 65730 w 336282"/>
              <a:gd name="connsiteY9" fmla="*/ 458689 h 1379679"/>
              <a:gd name="connsiteX10" fmla="*/ 117982 w 336282"/>
              <a:gd name="connsiteY10" fmla="*/ 589318 h 1379679"/>
              <a:gd name="connsiteX11" fmla="*/ 117982 w 336282"/>
              <a:gd name="connsiteY11" fmla="*/ 375958 h 1379679"/>
              <a:gd name="connsiteX12" fmla="*/ 4770 w 336282"/>
              <a:gd name="connsiteY12" fmla="*/ 10198 h 137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282" h="1379679">
                <a:moveTo>
                  <a:pt x="4770" y="10198"/>
                </a:moveTo>
                <a:cubicBezTo>
                  <a:pt x="35250" y="83495"/>
                  <a:pt x="252239" y="688741"/>
                  <a:pt x="300862" y="815741"/>
                </a:cubicBezTo>
                <a:cubicBezTo>
                  <a:pt x="349485" y="942741"/>
                  <a:pt x="295057" y="739541"/>
                  <a:pt x="296508" y="772198"/>
                </a:cubicBezTo>
                <a:cubicBezTo>
                  <a:pt x="297959" y="804855"/>
                  <a:pt x="311021" y="910809"/>
                  <a:pt x="309570" y="1011683"/>
                </a:cubicBezTo>
                <a:cubicBezTo>
                  <a:pt x="308119" y="1112557"/>
                  <a:pt x="283445" y="1354220"/>
                  <a:pt x="287799" y="1377443"/>
                </a:cubicBezTo>
                <a:cubicBezTo>
                  <a:pt x="292153" y="1400666"/>
                  <a:pt x="342227" y="1237381"/>
                  <a:pt x="335696" y="1151021"/>
                </a:cubicBezTo>
                <a:cubicBezTo>
                  <a:pt x="329165" y="1064661"/>
                  <a:pt x="284170" y="943466"/>
                  <a:pt x="248610" y="859283"/>
                </a:cubicBezTo>
                <a:cubicBezTo>
                  <a:pt x="213050" y="775100"/>
                  <a:pt x="141205" y="650277"/>
                  <a:pt x="122336" y="645923"/>
                </a:cubicBezTo>
                <a:cubicBezTo>
                  <a:pt x="103468" y="641569"/>
                  <a:pt x="144833" y="864364"/>
                  <a:pt x="135399" y="833158"/>
                </a:cubicBezTo>
                <a:cubicBezTo>
                  <a:pt x="125965" y="801952"/>
                  <a:pt x="68633" y="499329"/>
                  <a:pt x="65730" y="458689"/>
                </a:cubicBezTo>
                <a:cubicBezTo>
                  <a:pt x="62827" y="418049"/>
                  <a:pt x="109273" y="603106"/>
                  <a:pt x="117982" y="589318"/>
                </a:cubicBezTo>
                <a:cubicBezTo>
                  <a:pt x="126691" y="575530"/>
                  <a:pt x="136851" y="472478"/>
                  <a:pt x="117982" y="375958"/>
                </a:cubicBezTo>
                <a:cubicBezTo>
                  <a:pt x="99113" y="279438"/>
                  <a:pt x="-25710" y="-63099"/>
                  <a:pt x="4770" y="1019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7860BDD-28D9-E4FF-70C8-0773A587C71A}"/>
              </a:ext>
            </a:extLst>
          </p:cNvPr>
          <p:cNvSpPr/>
          <p:nvPr/>
        </p:nvSpPr>
        <p:spPr>
          <a:xfrm>
            <a:off x="6878153" y="4497643"/>
            <a:ext cx="503714" cy="1863438"/>
          </a:xfrm>
          <a:custGeom>
            <a:avLst/>
            <a:gdLst>
              <a:gd name="connsiteX0" fmla="*/ 501302 w 503714"/>
              <a:gd name="connsiteY0" fmla="*/ 39758 h 1863438"/>
              <a:gd name="connsiteX1" fmla="*/ 427162 w 503714"/>
              <a:gd name="connsiteY1" fmla="*/ 707023 h 1863438"/>
              <a:gd name="connsiteX2" fmla="*/ 441990 w 503714"/>
              <a:gd name="connsiteY2" fmla="*/ 642768 h 1863438"/>
              <a:gd name="connsiteX3" fmla="*/ 338193 w 503714"/>
              <a:gd name="connsiteY3" fmla="*/ 1137038 h 1863438"/>
              <a:gd name="connsiteX4" fmla="*/ 353021 w 503714"/>
              <a:gd name="connsiteY4" fmla="*/ 1082668 h 1863438"/>
              <a:gd name="connsiteX5" fmla="*/ 288766 w 503714"/>
              <a:gd name="connsiteY5" fmla="*/ 1344632 h 1863438"/>
              <a:gd name="connsiteX6" fmla="*/ 204740 w 503714"/>
              <a:gd name="connsiteY6" fmla="*/ 1487970 h 1863438"/>
              <a:gd name="connsiteX7" fmla="*/ 273938 w 503714"/>
              <a:gd name="connsiteY7" fmla="*/ 1394059 h 1863438"/>
              <a:gd name="connsiteX8" fmla="*/ 11975 w 503714"/>
              <a:gd name="connsiteY8" fmla="*/ 1843845 h 1863438"/>
              <a:gd name="connsiteX9" fmla="*/ 56459 w 503714"/>
              <a:gd name="connsiteY9" fmla="*/ 1754876 h 1863438"/>
              <a:gd name="connsiteX10" fmla="*/ 165198 w 503714"/>
              <a:gd name="connsiteY10" fmla="*/ 1502798 h 1863438"/>
              <a:gd name="connsiteX11" fmla="*/ 150370 w 503714"/>
              <a:gd name="connsiteY11" fmla="*/ 983814 h 1863438"/>
              <a:gd name="connsiteX12" fmla="*/ 189912 w 503714"/>
              <a:gd name="connsiteY12" fmla="*/ 1478085 h 1863438"/>
              <a:gd name="connsiteX13" fmla="*/ 209683 w 503714"/>
              <a:gd name="connsiteY13" fmla="*/ 1379231 h 1863438"/>
              <a:gd name="connsiteX14" fmla="*/ 367849 w 503714"/>
              <a:gd name="connsiteY14" fmla="*/ 756450 h 1863438"/>
              <a:gd name="connsiteX15" fmla="*/ 323365 w 503714"/>
              <a:gd name="connsiteY15" fmla="*/ 919559 h 1863438"/>
              <a:gd name="connsiteX16" fmla="*/ 367849 w 503714"/>
              <a:gd name="connsiteY16" fmla="*/ 183096 h 1863438"/>
              <a:gd name="connsiteX17" fmla="*/ 357964 w 503714"/>
              <a:gd name="connsiteY17" fmla="*/ 410461 h 1863438"/>
              <a:gd name="connsiteX18" fmla="*/ 417276 w 503714"/>
              <a:gd name="connsiteY18" fmla="*/ 99071 h 1863438"/>
              <a:gd name="connsiteX19" fmla="*/ 387620 w 503714"/>
              <a:gd name="connsiteY19" fmla="*/ 445060 h 1863438"/>
              <a:gd name="connsiteX20" fmla="*/ 387620 w 503714"/>
              <a:gd name="connsiteY20" fmla="*/ 301721 h 1863438"/>
              <a:gd name="connsiteX21" fmla="*/ 476589 w 503714"/>
              <a:gd name="connsiteY21" fmla="*/ 99071 h 1863438"/>
              <a:gd name="connsiteX22" fmla="*/ 501302 w 503714"/>
              <a:gd name="connsiteY22" fmla="*/ 39758 h 186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714" h="1863438">
                <a:moveTo>
                  <a:pt x="501302" y="39758"/>
                </a:moveTo>
                <a:cubicBezTo>
                  <a:pt x="493064" y="141083"/>
                  <a:pt x="437047" y="606521"/>
                  <a:pt x="427162" y="707023"/>
                </a:cubicBezTo>
                <a:cubicBezTo>
                  <a:pt x="417277" y="807525"/>
                  <a:pt x="456818" y="571099"/>
                  <a:pt x="441990" y="642768"/>
                </a:cubicBezTo>
                <a:cubicBezTo>
                  <a:pt x="427162" y="714437"/>
                  <a:pt x="353021" y="1063722"/>
                  <a:pt x="338193" y="1137038"/>
                </a:cubicBezTo>
                <a:cubicBezTo>
                  <a:pt x="323365" y="1210354"/>
                  <a:pt x="361259" y="1048069"/>
                  <a:pt x="353021" y="1082668"/>
                </a:cubicBezTo>
                <a:cubicBezTo>
                  <a:pt x="344783" y="1117267"/>
                  <a:pt x="313479" y="1277082"/>
                  <a:pt x="288766" y="1344632"/>
                </a:cubicBezTo>
                <a:cubicBezTo>
                  <a:pt x="264053" y="1412182"/>
                  <a:pt x="207211" y="1479732"/>
                  <a:pt x="204740" y="1487970"/>
                </a:cubicBezTo>
                <a:cubicBezTo>
                  <a:pt x="202269" y="1496208"/>
                  <a:pt x="306065" y="1334747"/>
                  <a:pt x="273938" y="1394059"/>
                </a:cubicBezTo>
                <a:cubicBezTo>
                  <a:pt x="241811" y="1453371"/>
                  <a:pt x="48221" y="1783709"/>
                  <a:pt x="11975" y="1843845"/>
                </a:cubicBezTo>
                <a:cubicBezTo>
                  <a:pt x="-24271" y="1903981"/>
                  <a:pt x="30922" y="1811717"/>
                  <a:pt x="56459" y="1754876"/>
                </a:cubicBezTo>
                <a:cubicBezTo>
                  <a:pt x="81996" y="1698035"/>
                  <a:pt x="149546" y="1631308"/>
                  <a:pt x="165198" y="1502798"/>
                </a:cubicBezTo>
                <a:cubicBezTo>
                  <a:pt x="180850" y="1374288"/>
                  <a:pt x="146251" y="987933"/>
                  <a:pt x="150370" y="983814"/>
                </a:cubicBezTo>
                <a:cubicBezTo>
                  <a:pt x="154489" y="979695"/>
                  <a:pt x="180027" y="1412182"/>
                  <a:pt x="189912" y="1478085"/>
                </a:cubicBezTo>
                <a:cubicBezTo>
                  <a:pt x="199797" y="1543988"/>
                  <a:pt x="180027" y="1499504"/>
                  <a:pt x="209683" y="1379231"/>
                </a:cubicBezTo>
                <a:cubicBezTo>
                  <a:pt x="239339" y="1258959"/>
                  <a:pt x="348902" y="833062"/>
                  <a:pt x="367849" y="756450"/>
                </a:cubicBezTo>
                <a:cubicBezTo>
                  <a:pt x="386796" y="679838"/>
                  <a:pt x="323365" y="1015118"/>
                  <a:pt x="323365" y="919559"/>
                </a:cubicBezTo>
                <a:cubicBezTo>
                  <a:pt x="323365" y="824000"/>
                  <a:pt x="362082" y="267946"/>
                  <a:pt x="367849" y="183096"/>
                </a:cubicBezTo>
                <a:cubicBezTo>
                  <a:pt x="373615" y="98246"/>
                  <a:pt x="349726" y="424465"/>
                  <a:pt x="357964" y="410461"/>
                </a:cubicBezTo>
                <a:cubicBezTo>
                  <a:pt x="366202" y="396457"/>
                  <a:pt x="412333" y="93305"/>
                  <a:pt x="417276" y="99071"/>
                </a:cubicBezTo>
                <a:cubicBezTo>
                  <a:pt x="422219" y="104837"/>
                  <a:pt x="392563" y="411285"/>
                  <a:pt x="387620" y="445060"/>
                </a:cubicBezTo>
                <a:cubicBezTo>
                  <a:pt x="382677" y="478835"/>
                  <a:pt x="372792" y="359386"/>
                  <a:pt x="387620" y="301721"/>
                </a:cubicBezTo>
                <a:cubicBezTo>
                  <a:pt x="402448" y="244056"/>
                  <a:pt x="457642" y="140260"/>
                  <a:pt x="476589" y="99071"/>
                </a:cubicBezTo>
                <a:cubicBezTo>
                  <a:pt x="495536" y="57882"/>
                  <a:pt x="509540" y="-61567"/>
                  <a:pt x="501302" y="397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F48E3CA-C820-5058-3967-4F4E59563E55}"/>
              </a:ext>
            </a:extLst>
          </p:cNvPr>
          <p:cNvSpPr/>
          <p:nvPr/>
        </p:nvSpPr>
        <p:spPr>
          <a:xfrm>
            <a:off x="5886412" y="5891078"/>
            <a:ext cx="1257339" cy="1008616"/>
          </a:xfrm>
          <a:custGeom>
            <a:avLst/>
            <a:gdLst>
              <a:gd name="connsiteX0" fmla="*/ 1257338 w 1257339"/>
              <a:gd name="connsiteY0" fmla="*/ 1722 h 1008616"/>
              <a:gd name="connsiteX1" fmla="*/ 1079538 w 1257339"/>
              <a:gd name="connsiteY1" fmla="*/ 322397 h 1008616"/>
              <a:gd name="connsiteX2" fmla="*/ 927138 w 1257339"/>
              <a:gd name="connsiteY2" fmla="*/ 649422 h 1008616"/>
              <a:gd name="connsiteX3" fmla="*/ 968413 w 1257339"/>
              <a:gd name="connsiteY3" fmla="*/ 573222 h 1008616"/>
              <a:gd name="connsiteX4" fmla="*/ 889038 w 1257339"/>
              <a:gd name="connsiteY4" fmla="*/ 795472 h 1008616"/>
              <a:gd name="connsiteX5" fmla="*/ 819188 w 1257339"/>
              <a:gd name="connsiteY5" fmla="*/ 871672 h 1008616"/>
              <a:gd name="connsiteX6" fmla="*/ 863638 w 1257339"/>
              <a:gd name="connsiteY6" fmla="*/ 874847 h 1008616"/>
              <a:gd name="connsiteX7" fmla="*/ 685838 w 1257339"/>
              <a:gd name="connsiteY7" fmla="*/ 960572 h 1008616"/>
              <a:gd name="connsiteX8" fmla="*/ 342938 w 1257339"/>
              <a:gd name="connsiteY8" fmla="*/ 1008197 h 1008616"/>
              <a:gd name="connsiteX9" fmla="*/ 492163 w 1257339"/>
              <a:gd name="connsiteY9" fmla="*/ 979622 h 1008616"/>
              <a:gd name="connsiteX10" fmla="*/ 38 w 1257339"/>
              <a:gd name="connsiteY10" fmla="*/ 909772 h 1008616"/>
              <a:gd name="connsiteX11" fmla="*/ 466763 w 1257339"/>
              <a:gd name="connsiteY11" fmla="*/ 931997 h 1008616"/>
              <a:gd name="connsiteX12" fmla="*/ 774738 w 1257339"/>
              <a:gd name="connsiteY12" fmla="*/ 760547 h 1008616"/>
              <a:gd name="connsiteX13" fmla="*/ 676313 w 1257339"/>
              <a:gd name="connsiteY13" fmla="*/ 830397 h 1008616"/>
              <a:gd name="connsiteX14" fmla="*/ 904913 w 1257339"/>
              <a:gd name="connsiteY14" fmla="*/ 741497 h 1008616"/>
              <a:gd name="connsiteX15" fmla="*/ 847763 w 1257339"/>
              <a:gd name="connsiteY15" fmla="*/ 404947 h 1008616"/>
              <a:gd name="connsiteX16" fmla="*/ 882688 w 1257339"/>
              <a:gd name="connsiteY16" fmla="*/ 604972 h 1008616"/>
              <a:gd name="connsiteX17" fmla="*/ 1063663 w 1257339"/>
              <a:gd name="connsiteY17" fmla="*/ 268422 h 1008616"/>
              <a:gd name="connsiteX18" fmla="*/ 990638 w 1257339"/>
              <a:gd name="connsiteY18" fmla="*/ 335097 h 1008616"/>
              <a:gd name="connsiteX19" fmla="*/ 1155738 w 1257339"/>
              <a:gd name="connsiteY19" fmla="*/ 84272 h 1008616"/>
              <a:gd name="connsiteX20" fmla="*/ 1076363 w 1257339"/>
              <a:gd name="connsiteY20" fmla="*/ 189047 h 1008616"/>
              <a:gd name="connsiteX21" fmla="*/ 1257338 w 1257339"/>
              <a:gd name="connsiteY21" fmla="*/ 1722 h 100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7339" h="1008616">
                <a:moveTo>
                  <a:pt x="1257338" y="1722"/>
                </a:moveTo>
                <a:cubicBezTo>
                  <a:pt x="1257867" y="23947"/>
                  <a:pt x="1134571" y="214447"/>
                  <a:pt x="1079538" y="322397"/>
                </a:cubicBezTo>
                <a:cubicBezTo>
                  <a:pt x="1024505" y="430347"/>
                  <a:pt x="945659" y="607618"/>
                  <a:pt x="927138" y="649422"/>
                </a:cubicBezTo>
                <a:cubicBezTo>
                  <a:pt x="908617" y="691226"/>
                  <a:pt x="974763" y="548880"/>
                  <a:pt x="968413" y="573222"/>
                </a:cubicBezTo>
                <a:cubicBezTo>
                  <a:pt x="962063" y="597564"/>
                  <a:pt x="913909" y="745730"/>
                  <a:pt x="889038" y="795472"/>
                </a:cubicBezTo>
                <a:cubicBezTo>
                  <a:pt x="864167" y="845214"/>
                  <a:pt x="823421" y="858443"/>
                  <a:pt x="819188" y="871672"/>
                </a:cubicBezTo>
                <a:cubicBezTo>
                  <a:pt x="814955" y="884901"/>
                  <a:pt x="885863" y="860030"/>
                  <a:pt x="863638" y="874847"/>
                </a:cubicBezTo>
                <a:cubicBezTo>
                  <a:pt x="841413" y="889664"/>
                  <a:pt x="772621" y="938347"/>
                  <a:pt x="685838" y="960572"/>
                </a:cubicBezTo>
                <a:cubicBezTo>
                  <a:pt x="599055" y="982797"/>
                  <a:pt x="375217" y="1005022"/>
                  <a:pt x="342938" y="1008197"/>
                </a:cubicBezTo>
                <a:cubicBezTo>
                  <a:pt x="310659" y="1011372"/>
                  <a:pt x="549313" y="996026"/>
                  <a:pt x="492163" y="979622"/>
                </a:cubicBezTo>
                <a:cubicBezTo>
                  <a:pt x="435013" y="963218"/>
                  <a:pt x="4271" y="917709"/>
                  <a:pt x="38" y="909772"/>
                </a:cubicBezTo>
                <a:cubicBezTo>
                  <a:pt x="-4195" y="901835"/>
                  <a:pt x="337646" y="956868"/>
                  <a:pt x="466763" y="931997"/>
                </a:cubicBezTo>
                <a:cubicBezTo>
                  <a:pt x="595880" y="907126"/>
                  <a:pt x="739813" y="777480"/>
                  <a:pt x="774738" y="760547"/>
                </a:cubicBezTo>
                <a:cubicBezTo>
                  <a:pt x="809663" y="743614"/>
                  <a:pt x="654617" y="833572"/>
                  <a:pt x="676313" y="830397"/>
                </a:cubicBezTo>
                <a:cubicBezTo>
                  <a:pt x="698009" y="827222"/>
                  <a:pt x="876338" y="812405"/>
                  <a:pt x="904913" y="741497"/>
                </a:cubicBezTo>
                <a:cubicBezTo>
                  <a:pt x="933488" y="670589"/>
                  <a:pt x="851467" y="427701"/>
                  <a:pt x="847763" y="404947"/>
                </a:cubicBezTo>
                <a:cubicBezTo>
                  <a:pt x="844059" y="382193"/>
                  <a:pt x="846705" y="627726"/>
                  <a:pt x="882688" y="604972"/>
                </a:cubicBezTo>
                <a:cubicBezTo>
                  <a:pt x="918671" y="582218"/>
                  <a:pt x="1045671" y="313401"/>
                  <a:pt x="1063663" y="268422"/>
                </a:cubicBezTo>
                <a:cubicBezTo>
                  <a:pt x="1081655" y="223443"/>
                  <a:pt x="975292" y="365789"/>
                  <a:pt x="990638" y="335097"/>
                </a:cubicBezTo>
                <a:cubicBezTo>
                  <a:pt x="1005984" y="304405"/>
                  <a:pt x="1141451" y="108614"/>
                  <a:pt x="1155738" y="84272"/>
                </a:cubicBezTo>
                <a:cubicBezTo>
                  <a:pt x="1170025" y="59930"/>
                  <a:pt x="1056784" y="198572"/>
                  <a:pt x="1076363" y="189047"/>
                </a:cubicBezTo>
                <a:cubicBezTo>
                  <a:pt x="1095942" y="179522"/>
                  <a:pt x="1256809" y="-20503"/>
                  <a:pt x="1257338" y="172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170F9F8-9EF7-9F8D-F319-5F4CF6FB7EF7}"/>
              </a:ext>
            </a:extLst>
          </p:cNvPr>
          <p:cNvSpPr/>
          <p:nvPr/>
        </p:nvSpPr>
        <p:spPr>
          <a:xfrm>
            <a:off x="4094982" y="4191580"/>
            <a:ext cx="343796" cy="1408470"/>
          </a:xfrm>
          <a:custGeom>
            <a:avLst/>
            <a:gdLst>
              <a:gd name="connsiteX0" fmla="*/ 129187 w 343796"/>
              <a:gd name="connsiteY0" fmla="*/ 3902 h 1408470"/>
              <a:gd name="connsiteX1" fmla="*/ 64642 w 343796"/>
              <a:gd name="connsiteY1" fmla="*/ 373248 h 1408470"/>
              <a:gd name="connsiteX2" fmla="*/ 236764 w 343796"/>
              <a:gd name="connsiteY2" fmla="*/ 746180 h 1408470"/>
              <a:gd name="connsiteX3" fmla="*/ 222420 w 343796"/>
              <a:gd name="connsiteY3" fmla="*/ 663705 h 1408470"/>
              <a:gd name="connsiteX4" fmla="*/ 283380 w 343796"/>
              <a:gd name="connsiteY4" fmla="*/ 796382 h 1408470"/>
              <a:gd name="connsiteX5" fmla="*/ 326411 w 343796"/>
              <a:gd name="connsiteY5" fmla="*/ 921888 h 1408470"/>
              <a:gd name="connsiteX6" fmla="*/ 186562 w 343796"/>
              <a:gd name="connsiteY6" fmla="*/ 1395225 h 1408470"/>
              <a:gd name="connsiteX7" fmla="*/ 226006 w 343796"/>
              <a:gd name="connsiteY7" fmla="*/ 1241032 h 1408470"/>
              <a:gd name="connsiteX8" fmla="*/ 340754 w 343796"/>
              <a:gd name="connsiteY8" fmla="*/ 860928 h 1408470"/>
              <a:gd name="connsiteX9" fmla="*/ 283380 w 343796"/>
              <a:gd name="connsiteY9" fmla="*/ 796382 h 1408470"/>
              <a:gd name="connsiteX10" fmla="*/ 7267 w 343796"/>
              <a:gd name="connsiteY10" fmla="*/ 340975 h 1408470"/>
              <a:gd name="connsiteX11" fmla="*/ 78985 w 343796"/>
              <a:gd name="connsiteY11" fmla="*/ 477239 h 1408470"/>
              <a:gd name="connsiteX12" fmla="*/ 64642 w 343796"/>
              <a:gd name="connsiteY12" fmla="*/ 276429 h 1408470"/>
              <a:gd name="connsiteX13" fmla="*/ 68227 w 343796"/>
              <a:gd name="connsiteY13" fmla="*/ 183196 h 1408470"/>
              <a:gd name="connsiteX14" fmla="*/ 129187 w 343796"/>
              <a:gd name="connsiteY14" fmla="*/ 3902 h 140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796" h="1408470">
                <a:moveTo>
                  <a:pt x="129187" y="3902"/>
                </a:moveTo>
                <a:cubicBezTo>
                  <a:pt x="128589" y="35577"/>
                  <a:pt x="46713" y="249535"/>
                  <a:pt x="64642" y="373248"/>
                </a:cubicBezTo>
                <a:cubicBezTo>
                  <a:pt x="82571" y="496961"/>
                  <a:pt x="210468" y="697771"/>
                  <a:pt x="236764" y="746180"/>
                </a:cubicBezTo>
                <a:cubicBezTo>
                  <a:pt x="263060" y="794589"/>
                  <a:pt x="214651" y="655338"/>
                  <a:pt x="222420" y="663705"/>
                </a:cubicBezTo>
                <a:cubicBezTo>
                  <a:pt x="230189" y="672072"/>
                  <a:pt x="266048" y="753352"/>
                  <a:pt x="283380" y="796382"/>
                </a:cubicBezTo>
                <a:cubicBezTo>
                  <a:pt x="300712" y="839412"/>
                  <a:pt x="342547" y="822081"/>
                  <a:pt x="326411" y="921888"/>
                </a:cubicBezTo>
                <a:cubicBezTo>
                  <a:pt x="310275" y="1021695"/>
                  <a:pt x="203296" y="1342034"/>
                  <a:pt x="186562" y="1395225"/>
                </a:cubicBezTo>
                <a:cubicBezTo>
                  <a:pt x="169828" y="1448416"/>
                  <a:pt x="200307" y="1330081"/>
                  <a:pt x="226006" y="1241032"/>
                </a:cubicBezTo>
                <a:cubicBezTo>
                  <a:pt x="251705" y="1151983"/>
                  <a:pt x="331192" y="935036"/>
                  <a:pt x="340754" y="860928"/>
                </a:cubicBezTo>
                <a:cubicBezTo>
                  <a:pt x="350316" y="786820"/>
                  <a:pt x="338961" y="883041"/>
                  <a:pt x="283380" y="796382"/>
                </a:cubicBezTo>
                <a:cubicBezTo>
                  <a:pt x="227799" y="709723"/>
                  <a:pt x="41333" y="394165"/>
                  <a:pt x="7267" y="340975"/>
                </a:cubicBezTo>
                <a:cubicBezTo>
                  <a:pt x="-26799" y="287785"/>
                  <a:pt x="69423" y="487997"/>
                  <a:pt x="78985" y="477239"/>
                </a:cubicBezTo>
                <a:cubicBezTo>
                  <a:pt x="88547" y="466481"/>
                  <a:pt x="66435" y="325436"/>
                  <a:pt x="64642" y="276429"/>
                </a:cubicBezTo>
                <a:cubicBezTo>
                  <a:pt x="62849" y="227422"/>
                  <a:pt x="62848" y="223836"/>
                  <a:pt x="68227" y="183196"/>
                </a:cubicBezTo>
                <a:cubicBezTo>
                  <a:pt x="73606" y="142556"/>
                  <a:pt x="129785" y="-27773"/>
                  <a:pt x="129187" y="3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E3194D01-D950-959F-1E47-133F60903663}"/>
              </a:ext>
            </a:extLst>
          </p:cNvPr>
          <p:cNvSpPr/>
          <p:nvPr/>
        </p:nvSpPr>
        <p:spPr>
          <a:xfrm>
            <a:off x="4352988" y="4870039"/>
            <a:ext cx="287059" cy="1325287"/>
          </a:xfrm>
          <a:custGeom>
            <a:avLst/>
            <a:gdLst>
              <a:gd name="connsiteX0" fmla="*/ 104264 w 287059"/>
              <a:gd name="connsiteY0" fmla="*/ 3175 h 1325287"/>
              <a:gd name="connsiteX1" fmla="*/ 50476 w 287059"/>
              <a:gd name="connsiteY1" fmla="*/ 573330 h 1325287"/>
              <a:gd name="connsiteX2" fmla="*/ 190325 w 287059"/>
              <a:gd name="connsiteY2" fmla="*/ 1017980 h 1325287"/>
              <a:gd name="connsiteX3" fmla="*/ 165224 w 287059"/>
              <a:gd name="connsiteY3" fmla="*/ 928333 h 1325287"/>
              <a:gd name="connsiteX4" fmla="*/ 283558 w 287059"/>
              <a:gd name="connsiteY4" fmla="*/ 1322780 h 1325287"/>
              <a:gd name="connsiteX5" fmla="*/ 233356 w 287059"/>
              <a:gd name="connsiteY5" fmla="*/ 1071768 h 1325287"/>
              <a:gd name="connsiteX6" fmla="*/ 11031 w 287059"/>
              <a:gd name="connsiteY6" fmla="*/ 584088 h 1325287"/>
              <a:gd name="connsiteX7" fmla="*/ 32546 w 287059"/>
              <a:gd name="connsiteY7" fmla="*/ 727523 h 1325287"/>
              <a:gd name="connsiteX8" fmla="*/ 21788 w 287059"/>
              <a:gd name="connsiteY8" fmla="*/ 358177 h 1325287"/>
              <a:gd name="connsiteX9" fmla="*/ 104264 w 287059"/>
              <a:gd name="connsiteY9" fmla="*/ 3175 h 132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059" h="1325287">
                <a:moveTo>
                  <a:pt x="104264" y="3175"/>
                </a:moveTo>
                <a:cubicBezTo>
                  <a:pt x="109045" y="39034"/>
                  <a:pt x="36133" y="404196"/>
                  <a:pt x="50476" y="573330"/>
                </a:cubicBezTo>
                <a:cubicBezTo>
                  <a:pt x="64819" y="742464"/>
                  <a:pt x="171200" y="958813"/>
                  <a:pt x="190325" y="1017980"/>
                </a:cubicBezTo>
                <a:cubicBezTo>
                  <a:pt x="209450" y="1077147"/>
                  <a:pt x="149685" y="877533"/>
                  <a:pt x="165224" y="928333"/>
                </a:cubicBezTo>
                <a:cubicBezTo>
                  <a:pt x="180763" y="979133"/>
                  <a:pt x="272203" y="1298874"/>
                  <a:pt x="283558" y="1322780"/>
                </a:cubicBezTo>
                <a:cubicBezTo>
                  <a:pt x="294913" y="1346686"/>
                  <a:pt x="278777" y="1194883"/>
                  <a:pt x="233356" y="1071768"/>
                </a:cubicBezTo>
                <a:cubicBezTo>
                  <a:pt x="187935" y="948653"/>
                  <a:pt x="44499" y="641462"/>
                  <a:pt x="11031" y="584088"/>
                </a:cubicBezTo>
                <a:cubicBezTo>
                  <a:pt x="-22437" y="526714"/>
                  <a:pt x="30753" y="765175"/>
                  <a:pt x="32546" y="727523"/>
                </a:cubicBezTo>
                <a:cubicBezTo>
                  <a:pt x="34339" y="689871"/>
                  <a:pt x="9237" y="471730"/>
                  <a:pt x="21788" y="358177"/>
                </a:cubicBezTo>
                <a:cubicBezTo>
                  <a:pt x="34339" y="244624"/>
                  <a:pt x="99483" y="-32684"/>
                  <a:pt x="104264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F8FED31-CCE7-ED2A-B8BD-6E21C6FB31D8}"/>
              </a:ext>
            </a:extLst>
          </p:cNvPr>
          <p:cNvSpPr/>
          <p:nvPr/>
        </p:nvSpPr>
        <p:spPr>
          <a:xfrm>
            <a:off x="6254994" y="4032174"/>
            <a:ext cx="493830" cy="1071560"/>
          </a:xfrm>
          <a:custGeom>
            <a:avLst/>
            <a:gdLst>
              <a:gd name="connsiteX0" fmla="*/ 493591 w 493830"/>
              <a:gd name="connsiteY0" fmla="*/ 564 h 1071560"/>
              <a:gd name="connsiteX1" fmla="*/ 243498 w 493830"/>
              <a:gd name="connsiteY1" fmla="*/ 317088 h 1071560"/>
              <a:gd name="connsiteX2" fmla="*/ 255221 w 493830"/>
              <a:gd name="connsiteY2" fmla="*/ 645334 h 1071560"/>
              <a:gd name="connsiteX3" fmla="*/ 235683 w 493830"/>
              <a:gd name="connsiteY3" fmla="*/ 539826 h 1071560"/>
              <a:gd name="connsiteX4" fmla="*/ 356821 w 493830"/>
              <a:gd name="connsiteY4" fmla="*/ 731303 h 1071560"/>
              <a:gd name="connsiteX5" fmla="*/ 415437 w 493830"/>
              <a:gd name="connsiteY5" fmla="*/ 891518 h 1071560"/>
              <a:gd name="connsiteX6" fmla="*/ 446698 w 493830"/>
              <a:gd name="connsiteY6" fmla="*/ 1063457 h 1071560"/>
              <a:gd name="connsiteX7" fmla="*/ 423252 w 493830"/>
              <a:gd name="connsiteY7" fmla="*/ 1036103 h 1071560"/>
              <a:gd name="connsiteX8" fmla="*/ 325560 w 493830"/>
              <a:gd name="connsiteY8" fmla="*/ 969672 h 1071560"/>
              <a:gd name="connsiteX9" fmla="*/ 349006 w 493830"/>
              <a:gd name="connsiteY9" fmla="*/ 871980 h 1071560"/>
              <a:gd name="connsiteX10" fmla="*/ 200514 w 493830"/>
              <a:gd name="connsiteY10" fmla="*/ 617980 h 1071560"/>
              <a:gd name="connsiteX11" fmla="*/ 5129 w 493830"/>
              <a:gd name="connsiteY11" fmla="*/ 250657 h 1071560"/>
              <a:gd name="connsiteX12" fmla="*/ 63744 w 493830"/>
              <a:gd name="connsiteY12" fmla="*/ 375703 h 1071560"/>
              <a:gd name="connsiteX13" fmla="*/ 137991 w 493830"/>
              <a:gd name="connsiteY13" fmla="*/ 70903 h 1071560"/>
              <a:gd name="connsiteX14" fmla="*/ 130175 w 493830"/>
              <a:gd name="connsiteY14" fmla="*/ 367888 h 1071560"/>
              <a:gd name="connsiteX15" fmla="*/ 192698 w 493830"/>
              <a:gd name="connsiteY15" fmla="*/ 242841 h 1071560"/>
              <a:gd name="connsiteX16" fmla="*/ 493591 w 493830"/>
              <a:gd name="connsiteY16" fmla="*/ 564 h 107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830" h="1071560">
                <a:moveTo>
                  <a:pt x="493591" y="564"/>
                </a:moveTo>
                <a:cubicBezTo>
                  <a:pt x="502058" y="12939"/>
                  <a:pt x="283226" y="209626"/>
                  <a:pt x="243498" y="317088"/>
                </a:cubicBezTo>
                <a:cubicBezTo>
                  <a:pt x="203770" y="424550"/>
                  <a:pt x="256523" y="608211"/>
                  <a:pt x="255221" y="645334"/>
                </a:cubicBezTo>
                <a:cubicBezTo>
                  <a:pt x="253919" y="682457"/>
                  <a:pt x="218750" y="525498"/>
                  <a:pt x="235683" y="539826"/>
                </a:cubicBezTo>
                <a:cubicBezTo>
                  <a:pt x="252616" y="554154"/>
                  <a:pt x="326862" y="672688"/>
                  <a:pt x="356821" y="731303"/>
                </a:cubicBezTo>
                <a:cubicBezTo>
                  <a:pt x="386780" y="789918"/>
                  <a:pt x="400458" y="836159"/>
                  <a:pt x="415437" y="891518"/>
                </a:cubicBezTo>
                <a:cubicBezTo>
                  <a:pt x="430416" y="946877"/>
                  <a:pt x="445396" y="1039360"/>
                  <a:pt x="446698" y="1063457"/>
                </a:cubicBezTo>
                <a:cubicBezTo>
                  <a:pt x="448000" y="1087554"/>
                  <a:pt x="443442" y="1051734"/>
                  <a:pt x="423252" y="1036103"/>
                </a:cubicBezTo>
                <a:cubicBezTo>
                  <a:pt x="403062" y="1020472"/>
                  <a:pt x="337934" y="997026"/>
                  <a:pt x="325560" y="969672"/>
                </a:cubicBezTo>
                <a:cubicBezTo>
                  <a:pt x="313186" y="942318"/>
                  <a:pt x="369847" y="930595"/>
                  <a:pt x="349006" y="871980"/>
                </a:cubicBezTo>
                <a:cubicBezTo>
                  <a:pt x="328165" y="813365"/>
                  <a:pt x="257827" y="721534"/>
                  <a:pt x="200514" y="617980"/>
                </a:cubicBezTo>
                <a:cubicBezTo>
                  <a:pt x="143201" y="514426"/>
                  <a:pt x="27924" y="291037"/>
                  <a:pt x="5129" y="250657"/>
                </a:cubicBezTo>
                <a:cubicBezTo>
                  <a:pt x="-17666" y="210278"/>
                  <a:pt x="41600" y="405662"/>
                  <a:pt x="63744" y="375703"/>
                </a:cubicBezTo>
                <a:cubicBezTo>
                  <a:pt x="85888" y="345744"/>
                  <a:pt x="126919" y="72205"/>
                  <a:pt x="137991" y="70903"/>
                </a:cubicBezTo>
                <a:cubicBezTo>
                  <a:pt x="149063" y="69601"/>
                  <a:pt x="121057" y="339232"/>
                  <a:pt x="130175" y="367888"/>
                </a:cubicBezTo>
                <a:cubicBezTo>
                  <a:pt x="139293" y="396544"/>
                  <a:pt x="139293" y="302759"/>
                  <a:pt x="192698" y="242841"/>
                </a:cubicBezTo>
                <a:cubicBezTo>
                  <a:pt x="246103" y="182923"/>
                  <a:pt x="485124" y="-11811"/>
                  <a:pt x="493591" y="56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164806AA-3487-A993-D4C6-E751F3BD2C41}"/>
              </a:ext>
            </a:extLst>
          </p:cNvPr>
          <p:cNvSpPr/>
          <p:nvPr/>
        </p:nvSpPr>
        <p:spPr>
          <a:xfrm>
            <a:off x="6231787" y="4216376"/>
            <a:ext cx="267639" cy="470553"/>
          </a:xfrm>
          <a:custGeom>
            <a:avLst/>
            <a:gdLst>
              <a:gd name="connsiteX0" fmla="*/ 115038 w 267639"/>
              <a:gd name="connsiteY0" fmla="*/ 24 h 470553"/>
              <a:gd name="connsiteX1" fmla="*/ 89638 w 267639"/>
              <a:gd name="connsiteY1" fmla="*/ 190524 h 470553"/>
              <a:gd name="connsiteX2" fmla="*/ 169013 w 267639"/>
              <a:gd name="connsiteY2" fmla="*/ 327049 h 470553"/>
              <a:gd name="connsiteX3" fmla="*/ 102338 w 267639"/>
              <a:gd name="connsiteY3" fmla="*/ 298474 h 470553"/>
              <a:gd name="connsiteX4" fmla="*/ 156313 w 267639"/>
              <a:gd name="connsiteY4" fmla="*/ 355624 h 470553"/>
              <a:gd name="connsiteX5" fmla="*/ 267438 w 267639"/>
              <a:gd name="connsiteY5" fmla="*/ 469924 h 470553"/>
              <a:gd name="connsiteX6" fmla="*/ 178538 w 267639"/>
              <a:gd name="connsiteY6" fmla="*/ 393724 h 470553"/>
              <a:gd name="connsiteX7" fmla="*/ 738 w 267639"/>
              <a:gd name="connsiteY7" fmla="*/ 231799 h 470553"/>
              <a:gd name="connsiteX8" fmla="*/ 115038 w 267639"/>
              <a:gd name="connsiteY8" fmla="*/ 317524 h 470553"/>
              <a:gd name="connsiteX9" fmla="*/ 111863 w 267639"/>
              <a:gd name="connsiteY9" fmla="*/ 260374 h 470553"/>
              <a:gd name="connsiteX10" fmla="*/ 140438 w 267639"/>
              <a:gd name="connsiteY10" fmla="*/ 317524 h 470553"/>
              <a:gd name="connsiteX11" fmla="*/ 86463 w 267639"/>
              <a:gd name="connsiteY11" fmla="*/ 203224 h 470553"/>
              <a:gd name="connsiteX12" fmla="*/ 115038 w 267639"/>
              <a:gd name="connsiteY12" fmla="*/ 24 h 47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639" h="470553">
                <a:moveTo>
                  <a:pt x="115038" y="24"/>
                </a:moveTo>
                <a:cubicBezTo>
                  <a:pt x="115567" y="-2093"/>
                  <a:pt x="80642" y="136020"/>
                  <a:pt x="89638" y="190524"/>
                </a:cubicBezTo>
                <a:cubicBezTo>
                  <a:pt x="98634" y="245028"/>
                  <a:pt x="166896" y="309057"/>
                  <a:pt x="169013" y="327049"/>
                </a:cubicBezTo>
                <a:cubicBezTo>
                  <a:pt x="171130" y="345041"/>
                  <a:pt x="104455" y="293712"/>
                  <a:pt x="102338" y="298474"/>
                </a:cubicBezTo>
                <a:cubicBezTo>
                  <a:pt x="100221" y="303236"/>
                  <a:pt x="156313" y="355624"/>
                  <a:pt x="156313" y="355624"/>
                </a:cubicBezTo>
                <a:cubicBezTo>
                  <a:pt x="183830" y="384199"/>
                  <a:pt x="263734" y="463574"/>
                  <a:pt x="267438" y="469924"/>
                </a:cubicBezTo>
                <a:cubicBezTo>
                  <a:pt x="271142" y="476274"/>
                  <a:pt x="222988" y="433412"/>
                  <a:pt x="178538" y="393724"/>
                </a:cubicBezTo>
                <a:cubicBezTo>
                  <a:pt x="134088" y="354037"/>
                  <a:pt x="11321" y="244499"/>
                  <a:pt x="738" y="231799"/>
                </a:cubicBezTo>
                <a:cubicBezTo>
                  <a:pt x="-9845" y="219099"/>
                  <a:pt x="96517" y="312761"/>
                  <a:pt x="115038" y="317524"/>
                </a:cubicBezTo>
                <a:cubicBezTo>
                  <a:pt x="133559" y="322287"/>
                  <a:pt x="107630" y="260374"/>
                  <a:pt x="111863" y="260374"/>
                </a:cubicBezTo>
                <a:cubicBezTo>
                  <a:pt x="116096" y="260374"/>
                  <a:pt x="144671" y="327049"/>
                  <a:pt x="140438" y="317524"/>
                </a:cubicBezTo>
                <a:cubicBezTo>
                  <a:pt x="136205" y="307999"/>
                  <a:pt x="90696" y="250320"/>
                  <a:pt x="86463" y="203224"/>
                </a:cubicBezTo>
                <a:cubicBezTo>
                  <a:pt x="82230" y="156128"/>
                  <a:pt x="114509" y="2141"/>
                  <a:pt x="1150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A54A04D-42F0-E7B1-341F-134C8A16BF2E}"/>
              </a:ext>
            </a:extLst>
          </p:cNvPr>
          <p:cNvSpPr/>
          <p:nvPr/>
        </p:nvSpPr>
        <p:spPr>
          <a:xfrm>
            <a:off x="4383432" y="5456854"/>
            <a:ext cx="1345196" cy="1171662"/>
          </a:xfrm>
          <a:custGeom>
            <a:avLst/>
            <a:gdLst>
              <a:gd name="connsiteX0" fmla="*/ 4606 w 1345196"/>
              <a:gd name="connsiteY0" fmla="*/ 2493 h 1171662"/>
              <a:gd name="connsiteX1" fmla="*/ 318424 w 1345196"/>
              <a:gd name="connsiteY1" fmla="*/ 548968 h 1171662"/>
              <a:gd name="connsiteX2" fmla="*/ 307602 w 1345196"/>
              <a:gd name="connsiteY2" fmla="*/ 559790 h 1171662"/>
              <a:gd name="connsiteX3" fmla="*/ 518618 w 1345196"/>
              <a:gd name="connsiteY3" fmla="*/ 765395 h 1171662"/>
              <a:gd name="connsiteX4" fmla="*/ 534850 w 1345196"/>
              <a:gd name="connsiteY4" fmla="*/ 770805 h 1171662"/>
              <a:gd name="connsiteX5" fmla="*/ 756686 w 1345196"/>
              <a:gd name="connsiteY5" fmla="*/ 906071 h 1171662"/>
              <a:gd name="connsiteX6" fmla="*/ 1319394 w 1345196"/>
              <a:gd name="connsiteY6" fmla="*/ 1165783 h 1171662"/>
              <a:gd name="connsiteX7" fmla="*/ 1167896 w 1345196"/>
              <a:gd name="connsiteY7" fmla="*/ 1068391 h 1171662"/>
              <a:gd name="connsiteX8" fmla="*/ 442869 w 1345196"/>
              <a:gd name="connsiteY8" fmla="*/ 851965 h 1171662"/>
              <a:gd name="connsiteX9" fmla="*/ 621420 w 1345196"/>
              <a:gd name="connsiteY9" fmla="*/ 916893 h 1171662"/>
              <a:gd name="connsiteX10" fmla="*/ 269728 w 1345196"/>
              <a:gd name="connsiteY10" fmla="*/ 657182 h 1171662"/>
              <a:gd name="connsiteX11" fmla="*/ 58712 w 1345196"/>
              <a:gd name="connsiteY11" fmla="*/ 456987 h 1171662"/>
              <a:gd name="connsiteX12" fmla="*/ 166925 w 1345196"/>
              <a:gd name="connsiteY12" fmla="*/ 543558 h 1171662"/>
              <a:gd name="connsiteX13" fmla="*/ 37070 w 1345196"/>
              <a:gd name="connsiteY13" fmla="*/ 164812 h 1171662"/>
              <a:gd name="connsiteX14" fmla="*/ 123640 w 1345196"/>
              <a:gd name="connsiteY14" fmla="*/ 337953 h 1171662"/>
              <a:gd name="connsiteX15" fmla="*/ 4606 w 1345196"/>
              <a:gd name="connsiteY15" fmla="*/ 2493 h 117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45196" h="1171662">
                <a:moveTo>
                  <a:pt x="4606" y="2493"/>
                </a:moveTo>
                <a:cubicBezTo>
                  <a:pt x="37070" y="37662"/>
                  <a:pt x="267925" y="456085"/>
                  <a:pt x="318424" y="548968"/>
                </a:cubicBezTo>
                <a:cubicBezTo>
                  <a:pt x="368923" y="641851"/>
                  <a:pt x="274236" y="523719"/>
                  <a:pt x="307602" y="559790"/>
                </a:cubicBezTo>
                <a:cubicBezTo>
                  <a:pt x="340968" y="595861"/>
                  <a:pt x="480743" y="730226"/>
                  <a:pt x="518618" y="765395"/>
                </a:cubicBezTo>
                <a:cubicBezTo>
                  <a:pt x="556493" y="800564"/>
                  <a:pt x="495172" y="747359"/>
                  <a:pt x="534850" y="770805"/>
                </a:cubicBezTo>
                <a:cubicBezTo>
                  <a:pt x="574528" y="794251"/>
                  <a:pt x="625929" y="840241"/>
                  <a:pt x="756686" y="906071"/>
                </a:cubicBezTo>
                <a:cubicBezTo>
                  <a:pt x="887443" y="971901"/>
                  <a:pt x="1250859" y="1138730"/>
                  <a:pt x="1319394" y="1165783"/>
                </a:cubicBezTo>
                <a:cubicBezTo>
                  <a:pt x="1387929" y="1192836"/>
                  <a:pt x="1313984" y="1120694"/>
                  <a:pt x="1167896" y="1068391"/>
                </a:cubicBezTo>
                <a:cubicBezTo>
                  <a:pt x="1021809" y="1016088"/>
                  <a:pt x="533948" y="877215"/>
                  <a:pt x="442869" y="851965"/>
                </a:cubicBezTo>
                <a:cubicBezTo>
                  <a:pt x="351790" y="826715"/>
                  <a:pt x="650277" y="949357"/>
                  <a:pt x="621420" y="916893"/>
                </a:cubicBezTo>
                <a:cubicBezTo>
                  <a:pt x="592563" y="884429"/>
                  <a:pt x="363513" y="733833"/>
                  <a:pt x="269728" y="657182"/>
                </a:cubicBezTo>
                <a:cubicBezTo>
                  <a:pt x="175943" y="580531"/>
                  <a:pt x="75846" y="475924"/>
                  <a:pt x="58712" y="456987"/>
                </a:cubicBezTo>
                <a:cubicBezTo>
                  <a:pt x="41578" y="438050"/>
                  <a:pt x="170532" y="592254"/>
                  <a:pt x="166925" y="543558"/>
                </a:cubicBezTo>
                <a:cubicBezTo>
                  <a:pt x="163318" y="494862"/>
                  <a:pt x="44284" y="199079"/>
                  <a:pt x="37070" y="164812"/>
                </a:cubicBezTo>
                <a:cubicBezTo>
                  <a:pt x="29856" y="130545"/>
                  <a:pt x="125444" y="360497"/>
                  <a:pt x="123640" y="337953"/>
                </a:cubicBezTo>
                <a:cubicBezTo>
                  <a:pt x="121836" y="315409"/>
                  <a:pt x="-27858" y="-32676"/>
                  <a:pt x="4606" y="249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0958F31-0D6B-7D90-E228-98635EB28DA8}"/>
              </a:ext>
            </a:extLst>
          </p:cNvPr>
          <p:cNvSpPr/>
          <p:nvPr/>
        </p:nvSpPr>
        <p:spPr>
          <a:xfrm>
            <a:off x="4330533" y="4272129"/>
            <a:ext cx="1521218" cy="2418299"/>
          </a:xfrm>
          <a:custGeom>
            <a:avLst/>
            <a:gdLst>
              <a:gd name="connsiteX0" fmla="*/ 276636 w 1521218"/>
              <a:gd name="connsiteY0" fmla="*/ 933 h 2418299"/>
              <a:gd name="connsiteX1" fmla="*/ 531613 w 1521218"/>
              <a:gd name="connsiteY1" fmla="*/ 924125 h 2418299"/>
              <a:gd name="connsiteX2" fmla="*/ 566782 w 1521218"/>
              <a:gd name="connsiteY2" fmla="*/ 743883 h 2418299"/>
              <a:gd name="connsiteX3" fmla="*/ 628329 w 1521218"/>
              <a:gd name="connsiteY3" fmla="*/ 1113159 h 2418299"/>
              <a:gd name="connsiteX4" fmla="*/ 514029 w 1521218"/>
              <a:gd name="connsiteY4" fmla="*/ 1139536 h 2418299"/>
              <a:gd name="connsiteX5" fmla="*/ 707459 w 1521218"/>
              <a:gd name="connsiteY5" fmla="*/ 1671471 h 2418299"/>
              <a:gd name="connsiteX6" fmla="*/ 641517 w 1521218"/>
              <a:gd name="connsiteY6" fmla="*/ 1609925 h 2418299"/>
              <a:gd name="connsiteX7" fmla="*/ 896494 w 1521218"/>
              <a:gd name="connsiteY7" fmla="*/ 2031956 h 2418299"/>
              <a:gd name="connsiteX8" fmla="*/ 874513 w 1521218"/>
              <a:gd name="connsiteY8" fmla="*/ 1979202 h 2418299"/>
              <a:gd name="connsiteX9" fmla="*/ 1511955 w 1521218"/>
              <a:gd name="connsiteY9" fmla="*/ 2410025 h 2418299"/>
              <a:gd name="connsiteX10" fmla="*/ 1270167 w 1521218"/>
              <a:gd name="connsiteY10" fmla="*/ 2273744 h 2418299"/>
              <a:gd name="connsiteX11" fmla="*/ 56829 w 1521218"/>
              <a:gd name="connsiteY11" fmla="*/ 1565963 h 2418299"/>
              <a:gd name="connsiteX12" fmla="*/ 179921 w 1521218"/>
              <a:gd name="connsiteY12" fmla="*/ 1702244 h 2418299"/>
              <a:gd name="connsiteX13" fmla="*/ 8471 w 1521218"/>
              <a:gd name="connsiteY13" fmla="*/ 642771 h 2418299"/>
              <a:gd name="connsiteX14" fmla="*/ 105186 w 1521218"/>
              <a:gd name="connsiteY14" fmla="*/ 897748 h 2418299"/>
              <a:gd name="connsiteX15" fmla="*/ 157940 w 1521218"/>
              <a:gd name="connsiteY15" fmla="*/ 185571 h 2418299"/>
              <a:gd name="connsiteX16" fmla="*/ 179921 w 1521218"/>
              <a:gd name="connsiteY16" fmla="*/ 739486 h 2418299"/>
              <a:gd name="connsiteX17" fmla="*/ 276636 w 1521218"/>
              <a:gd name="connsiteY17" fmla="*/ 933 h 241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21218" h="2418299">
                <a:moveTo>
                  <a:pt x="276636" y="933"/>
                </a:moveTo>
                <a:cubicBezTo>
                  <a:pt x="335251" y="31706"/>
                  <a:pt x="483255" y="800300"/>
                  <a:pt x="531613" y="924125"/>
                </a:cubicBezTo>
                <a:cubicBezTo>
                  <a:pt x="579971" y="1047950"/>
                  <a:pt x="550663" y="712377"/>
                  <a:pt x="566782" y="743883"/>
                </a:cubicBezTo>
                <a:cubicBezTo>
                  <a:pt x="582901" y="775389"/>
                  <a:pt x="637121" y="1047217"/>
                  <a:pt x="628329" y="1113159"/>
                </a:cubicBezTo>
                <a:cubicBezTo>
                  <a:pt x="619537" y="1179101"/>
                  <a:pt x="500841" y="1046484"/>
                  <a:pt x="514029" y="1139536"/>
                </a:cubicBezTo>
                <a:cubicBezTo>
                  <a:pt x="527217" y="1232588"/>
                  <a:pt x="686211" y="1593073"/>
                  <a:pt x="707459" y="1671471"/>
                </a:cubicBezTo>
                <a:cubicBezTo>
                  <a:pt x="728707" y="1749869"/>
                  <a:pt x="610011" y="1549844"/>
                  <a:pt x="641517" y="1609925"/>
                </a:cubicBezTo>
                <a:cubicBezTo>
                  <a:pt x="673023" y="1670006"/>
                  <a:pt x="857661" y="1970410"/>
                  <a:pt x="896494" y="2031956"/>
                </a:cubicBezTo>
                <a:cubicBezTo>
                  <a:pt x="935327" y="2093502"/>
                  <a:pt x="771936" y="1916191"/>
                  <a:pt x="874513" y="1979202"/>
                </a:cubicBezTo>
                <a:cubicBezTo>
                  <a:pt x="977090" y="2042214"/>
                  <a:pt x="1446013" y="2360935"/>
                  <a:pt x="1511955" y="2410025"/>
                </a:cubicBezTo>
                <a:cubicBezTo>
                  <a:pt x="1577897" y="2459115"/>
                  <a:pt x="1270167" y="2273744"/>
                  <a:pt x="1270167" y="2273744"/>
                </a:cubicBezTo>
                <a:cubicBezTo>
                  <a:pt x="1027646" y="2133067"/>
                  <a:pt x="238537" y="1661213"/>
                  <a:pt x="56829" y="1565963"/>
                </a:cubicBezTo>
                <a:cubicBezTo>
                  <a:pt x="-124879" y="1470713"/>
                  <a:pt x="187981" y="1856109"/>
                  <a:pt x="179921" y="1702244"/>
                </a:cubicBezTo>
                <a:cubicBezTo>
                  <a:pt x="171861" y="1548379"/>
                  <a:pt x="20927" y="776854"/>
                  <a:pt x="8471" y="642771"/>
                </a:cubicBezTo>
                <a:cubicBezTo>
                  <a:pt x="-3985" y="508688"/>
                  <a:pt x="80275" y="973948"/>
                  <a:pt x="105186" y="897748"/>
                </a:cubicBezTo>
                <a:cubicBezTo>
                  <a:pt x="130097" y="821548"/>
                  <a:pt x="145484" y="211948"/>
                  <a:pt x="157940" y="185571"/>
                </a:cubicBezTo>
                <a:cubicBezTo>
                  <a:pt x="170396" y="159194"/>
                  <a:pt x="155009" y="768794"/>
                  <a:pt x="179921" y="739486"/>
                </a:cubicBezTo>
                <a:cubicBezTo>
                  <a:pt x="204832" y="710178"/>
                  <a:pt x="218021" y="-29840"/>
                  <a:pt x="276636" y="9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BEF7A7DC-D478-1C92-0036-0DF8502A9A7E}"/>
              </a:ext>
            </a:extLst>
          </p:cNvPr>
          <p:cNvSpPr/>
          <p:nvPr/>
        </p:nvSpPr>
        <p:spPr>
          <a:xfrm>
            <a:off x="4732884" y="4160906"/>
            <a:ext cx="234036" cy="499011"/>
          </a:xfrm>
          <a:custGeom>
            <a:avLst/>
            <a:gdLst>
              <a:gd name="connsiteX0" fmla="*/ 1041 w 234036"/>
              <a:gd name="connsiteY0" fmla="*/ 1519 h 499011"/>
              <a:gd name="connsiteX1" fmla="*/ 67716 w 234036"/>
              <a:gd name="connsiteY1" fmla="*/ 328544 h 499011"/>
              <a:gd name="connsiteX2" fmla="*/ 229641 w 234036"/>
              <a:gd name="connsiteY2" fmla="*/ 493644 h 499011"/>
              <a:gd name="connsiteX3" fmla="*/ 191541 w 234036"/>
              <a:gd name="connsiteY3" fmla="*/ 461894 h 499011"/>
              <a:gd name="connsiteX4" fmla="*/ 29616 w 234036"/>
              <a:gd name="connsiteY4" fmla="*/ 331719 h 499011"/>
              <a:gd name="connsiteX5" fmla="*/ 51841 w 234036"/>
              <a:gd name="connsiteY5" fmla="*/ 350769 h 499011"/>
              <a:gd name="connsiteX6" fmla="*/ 29616 w 234036"/>
              <a:gd name="connsiteY6" fmla="*/ 211069 h 499011"/>
              <a:gd name="connsiteX7" fmla="*/ 1041 w 234036"/>
              <a:gd name="connsiteY7" fmla="*/ 1519 h 4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36" h="499011">
                <a:moveTo>
                  <a:pt x="1041" y="1519"/>
                </a:moveTo>
                <a:cubicBezTo>
                  <a:pt x="7391" y="21098"/>
                  <a:pt x="29616" y="246523"/>
                  <a:pt x="67716" y="328544"/>
                </a:cubicBezTo>
                <a:cubicBezTo>
                  <a:pt x="105816" y="410565"/>
                  <a:pt x="209004" y="471419"/>
                  <a:pt x="229641" y="493644"/>
                </a:cubicBezTo>
                <a:cubicBezTo>
                  <a:pt x="250278" y="515869"/>
                  <a:pt x="191541" y="461894"/>
                  <a:pt x="191541" y="461894"/>
                </a:cubicBezTo>
                <a:lnTo>
                  <a:pt x="29616" y="331719"/>
                </a:lnTo>
                <a:cubicBezTo>
                  <a:pt x="6333" y="313198"/>
                  <a:pt x="51841" y="370877"/>
                  <a:pt x="51841" y="350769"/>
                </a:cubicBezTo>
                <a:cubicBezTo>
                  <a:pt x="51841" y="330661"/>
                  <a:pt x="40199" y="265044"/>
                  <a:pt x="29616" y="211069"/>
                </a:cubicBezTo>
                <a:cubicBezTo>
                  <a:pt x="19033" y="157094"/>
                  <a:pt x="-5309" y="-18060"/>
                  <a:pt x="1041" y="1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557994E-3942-8B52-4694-1EE57F4129F0}"/>
              </a:ext>
            </a:extLst>
          </p:cNvPr>
          <p:cNvSpPr/>
          <p:nvPr/>
        </p:nvSpPr>
        <p:spPr>
          <a:xfrm>
            <a:off x="5302820" y="3209925"/>
            <a:ext cx="183608" cy="714389"/>
          </a:xfrm>
          <a:custGeom>
            <a:avLst/>
            <a:gdLst>
              <a:gd name="connsiteX0" fmla="*/ 177230 w 183608"/>
              <a:gd name="connsiteY0" fmla="*/ 0 h 714389"/>
              <a:gd name="connsiteX1" fmla="*/ 18480 w 183608"/>
              <a:gd name="connsiteY1" fmla="*/ 111125 h 714389"/>
              <a:gd name="connsiteX2" fmla="*/ 75630 w 183608"/>
              <a:gd name="connsiteY2" fmla="*/ 301625 h 714389"/>
              <a:gd name="connsiteX3" fmla="*/ 28005 w 183608"/>
              <a:gd name="connsiteY3" fmla="*/ 279400 h 714389"/>
              <a:gd name="connsiteX4" fmla="*/ 183580 w 183608"/>
              <a:gd name="connsiteY4" fmla="*/ 714375 h 714389"/>
              <a:gd name="connsiteX5" fmla="*/ 40705 w 183608"/>
              <a:gd name="connsiteY5" fmla="*/ 263525 h 714389"/>
              <a:gd name="connsiteX6" fmla="*/ 2605 w 183608"/>
              <a:gd name="connsiteY6" fmla="*/ 79375 h 714389"/>
              <a:gd name="connsiteX7" fmla="*/ 97855 w 183608"/>
              <a:gd name="connsiteY7" fmla="*/ 63500 h 714389"/>
              <a:gd name="connsiteX8" fmla="*/ 15305 w 183608"/>
              <a:gd name="connsiteY8" fmla="*/ 111125 h 714389"/>
              <a:gd name="connsiteX9" fmla="*/ 177230 w 183608"/>
              <a:gd name="connsiteY9" fmla="*/ 0 h 71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608" h="714389">
                <a:moveTo>
                  <a:pt x="177230" y="0"/>
                </a:moveTo>
                <a:cubicBezTo>
                  <a:pt x="177759" y="0"/>
                  <a:pt x="35413" y="60854"/>
                  <a:pt x="18480" y="111125"/>
                </a:cubicBezTo>
                <a:cubicBezTo>
                  <a:pt x="1547" y="161396"/>
                  <a:pt x="74043" y="273579"/>
                  <a:pt x="75630" y="301625"/>
                </a:cubicBezTo>
                <a:cubicBezTo>
                  <a:pt x="77217" y="329671"/>
                  <a:pt x="10013" y="210608"/>
                  <a:pt x="28005" y="279400"/>
                </a:cubicBezTo>
                <a:cubicBezTo>
                  <a:pt x="45997" y="348192"/>
                  <a:pt x="181463" y="717021"/>
                  <a:pt x="183580" y="714375"/>
                </a:cubicBezTo>
                <a:cubicBezTo>
                  <a:pt x="185697" y="711729"/>
                  <a:pt x="70867" y="369358"/>
                  <a:pt x="40705" y="263525"/>
                </a:cubicBezTo>
                <a:cubicBezTo>
                  <a:pt x="10543" y="157692"/>
                  <a:pt x="-6920" y="112713"/>
                  <a:pt x="2605" y="79375"/>
                </a:cubicBezTo>
                <a:cubicBezTo>
                  <a:pt x="12130" y="46038"/>
                  <a:pt x="95738" y="58208"/>
                  <a:pt x="97855" y="63500"/>
                </a:cubicBezTo>
                <a:cubicBezTo>
                  <a:pt x="99972" y="68792"/>
                  <a:pt x="-3745" y="119592"/>
                  <a:pt x="15305" y="111125"/>
                </a:cubicBezTo>
                <a:cubicBezTo>
                  <a:pt x="34355" y="102658"/>
                  <a:pt x="176701" y="0"/>
                  <a:pt x="1772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1988F653-1B76-C6F4-2025-B7C8F4CAC661}"/>
              </a:ext>
            </a:extLst>
          </p:cNvPr>
          <p:cNvSpPr/>
          <p:nvPr/>
        </p:nvSpPr>
        <p:spPr>
          <a:xfrm>
            <a:off x="4517688" y="3115360"/>
            <a:ext cx="1121858" cy="1470324"/>
          </a:xfrm>
          <a:custGeom>
            <a:avLst/>
            <a:gdLst>
              <a:gd name="connsiteX0" fmla="*/ 1121112 w 1121858"/>
              <a:gd name="connsiteY0" fmla="*/ 12015 h 1470324"/>
              <a:gd name="connsiteX1" fmla="*/ 724237 w 1121858"/>
              <a:gd name="connsiteY1" fmla="*/ 488265 h 1470324"/>
              <a:gd name="connsiteX2" fmla="*/ 851237 w 1121858"/>
              <a:gd name="connsiteY2" fmla="*/ 878790 h 1470324"/>
              <a:gd name="connsiteX3" fmla="*/ 695662 w 1121858"/>
              <a:gd name="connsiteY3" fmla="*/ 875615 h 1470324"/>
              <a:gd name="connsiteX4" fmla="*/ 714712 w 1121858"/>
              <a:gd name="connsiteY4" fmla="*/ 1212165 h 1470324"/>
              <a:gd name="connsiteX5" fmla="*/ 721062 w 1121858"/>
              <a:gd name="connsiteY5" fmla="*/ 1304240 h 1470324"/>
              <a:gd name="connsiteX6" fmla="*/ 273387 w 1121858"/>
              <a:gd name="connsiteY6" fmla="*/ 1034365 h 1470324"/>
              <a:gd name="connsiteX7" fmla="*/ 644862 w 1121858"/>
              <a:gd name="connsiteY7" fmla="*/ 1259790 h 1470324"/>
              <a:gd name="connsiteX8" fmla="*/ 419437 w 1121858"/>
              <a:gd name="connsiteY8" fmla="*/ 1313765 h 1470324"/>
              <a:gd name="connsiteX9" fmla="*/ 406737 w 1121858"/>
              <a:gd name="connsiteY9" fmla="*/ 1469340 h 1470324"/>
              <a:gd name="connsiteX10" fmla="*/ 337 w 1121858"/>
              <a:gd name="connsiteY10" fmla="*/ 1231215 h 1470324"/>
              <a:gd name="connsiteX11" fmla="*/ 336887 w 1121858"/>
              <a:gd name="connsiteY11" fmla="*/ 520015 h 1470324"/>
              <a:gd name="connsiteX12" fmla="*/ 330537 w 1121858"/>
              <a:gd name="connsiteY12" fmla="*/ 494615 h 1470324"/>
              <a:gd name="connsiteX13" fmla="*/ 394037 w 1121858"/>
              <a:gd name="connsiteY13" fmla="*/ 380315 h 1470324"/>
              <a:gd name="connsiteX14" fmla="*/ 603587 w 1121858"/>
              <a:gd name="connsiteY14" fmla="*/ 126315 h 1470324"/>
              <a:gd name="connsiteX15" fmla="*/ 606762 w 1121858"/>
              <a:gd name="connsiteY15" fmla="*/ 139015 h 1470324"/>
              <a:gd name="connsiteX16" fmla="*/ 1121112 w 1121858"/>
              <a:gd name="connsiteY16" fmla="*/ 12015 h 14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1858" h="1470324">
                <a:moveTo>
                  <a:pt x="1121112" y="12015"/>
                </a:moveTo>
                <a:cubicBezTo>
                  <a:pt x="1140691" y="70223"/>
                  <a:pt x="769216" y="343803"/>
                  <a:pt x="724237" y="488265"/>
                </a:cubicBezTo>
                <a:cubicBezTo>
                  <a:pt x="679258" y="632727"/>
                  <a:pt x="855999" y="814232"/>
                  <a:pt x="851237" y="878790"/>
                </a:cubicBezTo>
                <a:cubicBezTo>
                  <a:pt x="846475" y="943348"/>
                  <a:pt x="718416" y="820053"/>
                  <a:pt x="695662" y="875615"/>
                </a:cubicBezTo>
                <a:cubicBezTo>
                  <a:pt x="672908" y="931177"/>
                  <a:pt x="710479" y="1140728"/>
                  <a:pt x="714712" y="1212165"/>
                </a:cubicBezTo>
                <a:cubicBezTo>
                  <a:pt x="718945" y="1283602"/>
                  <a:pt x="794616" y="1333873"/>
                  <a:pt x="721062" y="1304240"/>
                </a:cubicBezTo>
                <a:cubicBezTo>
                  <a:pt x="647508" y="1274607"/>
                  <a:pt x="286087" y="1041773"/>
                  <a:pt x="273387" y="1034365"/>
                </a:cubicBezTo>
                <a:cubicBezTo>
                  <a:pt x="260687" y="1026957"/>
                  <a:pt x="620520" y="1213223"/>
                  <a:pt x="644862" y="1259790"/>
                </a:cubicBezTo>
                <a:cubicBezTo>
                  <a:pt x="669204" y="1306357"/>
                  <a:pt x="459124" y="1278840"/>
                  <a:pt x="419437" y="1313765"/>
                </a:cubicBezTo>
                <a:cubicBezTo>
                  <a:pt x="379750" y="1348690"/>
                  <a:pt x="476587" y="1483098"/>
                  <a:pt x="406737" y="1469340"/>
                </a:cubicBezTo>
                <a:cubicBezTo>
                  <a:pt x="336887" y="1455582"/>
                  <a:pt x="11979" y="1389436"/>
                  <a:pt x="337" y="1231215"/>
                </a:cubicBezTo>
                <a:cubicBezTo>
                  <a:pt x="-11305" y="1072994"/>
                  <a:pt x="281854" y="642782"/>
                  <a:pt x="336887" y="520015"/>
                </a:cubicBezTo>
                <a:cubicBezTo>
                  <a:pt x="391920" y="397248"/>
                  <a:pt x="321012" y="517898"/>
                  <a:pt x="330537" y="494615"/>
                </a:cubicBezTo>
                <a:cubicBezTo>
                  <a:pt x="340062" y="471332"/>
                  <a:pt x="348529" y="441698"/>
                  <a:pt x="394037" y="380315"/>
                </a:cubicBezTo>
                <a:cubicBezTo>
                  <a:pt x="439545" y="318932"/>
                  <a:pt x="568133" y="166531"/>
                  <a:pt x="603587" y="126315"/>
                </a:cubicBezTo>
                <a:cubicBezTo>
                  <a:pt x="639041" y="86099"/>
                  <a:pt x="524212" y="152773"/>
                  <a:pt x="606762" y="139015"/>
                </a:cubicBezTo>
                <a:cubicBezTo>
                  <a:pt x="689312" y="125257"/>
                  <a:pt x="1101533" y="-46193"/>
                  <a:pt x="1121112" y="120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67BA7F59-97FF-E27B-7AB5-FF60CAC84044}"/>
              </a:ext>
            </a:extLst>
          </p:cNvPr>
          <p:cNvSpPr/>
          <p:nvPr/>
        </p:nvSpPr>
        <p:spPr>
          <a:xfrm>
            <a:off x="5226368" y="2751322"/>
            <a:ext cx="906793" cy="1816765"/>
          </a:xfrm>
          <a:custGeom>
            <a:avLst/>
            <a:gdLst>
              <a:gd name="connsiteX0" fmla="*/ 626616 w 906793"/>
              <a:gd name="connsiteY0" fmla="*/ 116 h 1816765"/>
              <a:gd name="connsiteX1" fmla="*/ 544237 w 906793"/>
              <a:gd name="connsiteY1" fmla="*/ 510862 h 1816765"/>
              <a:gd name="connsiteX2" fmla="*/ 849037 w 906793"/>
              <a:gd name="connsiteY2" fmla="*/ 774473 h 1816765"/>
              <a:gd name="connsiteX3" fmla="*/ 733708 w 906793"/>
              <a:gd name="connsiteY3" fmla="*/ 790948 h 1816765"/>
              <a:gd name="connsiteX4" fmla="*/ 906702 w 906793"/>
              <a:gd name="connsiteY4" fmla="*/ 1124581 h 1816765"/>
              <a:gd name="connsiteX5" fmla="*/ 758421 w 906793"/>
              <a:gd name="connsiteY5" fmla="*/ 1507640 h 1816765"/>
              <a:gd name="connsiteX6" fmla="*/ 807848 w 906793"/>
              <a:gd name="connsiteY6" fmla="*/ 1816559 h 1816765"/>
              <a:gd name="connsiteX7" fmla="*/ 803729 w 906793"/>
              <a:gd name="connsiteY7" fmla="*/ 1462332 h 1816765"/>
              <a:gd name="connsiteX8" fmla="*/ 651329 w 906793"/>
              <a:gd name="connsiteY8" fmla="*/ 1025727 h 1816765"/>
              <a:gd name="connsiteX9" fmla="*/ 540 w 906793"/>
              <a:gd name="connsiteY9" fmla="*/ 350224 h 1816765"/>
              <a:gd name="connsiteX10" fmla="*/ 531881 w 906793"/>
              <a:gd name="connsiteY10" fmla="*/ 918635 h 1816765"/>
              <a:gd name="connsiteX11" fmla="*/ 91156 w 906793"/>
              <a:gd name="connsiteY11" fmla="*/ 201943 h 1816765"/>
              <a:gd name="connsiteX12" fmla="*/ 391837 w 906793"/>
              <a:gd name="connsiteY12" fmla="*/ 539694 h 1816765"/>
              <a:gd name="connsiteX13" fmla="*/ 358886 w 906793"/>
              <a:gd name="connsiteY13" fmla="*/ 444959 h 1816765"/>
              <a:gd name="connsiteX14" fmla="*/ 503048 w 906793"/>
              <a:gd name="connsiteY14" fmla="*/ 667381 h 1816765"/>
              <a:gd name="connsiteX15" fmla="*/ 268270 w 906793"/>
              <a:gd name="connsiteY15" fmla="*/ 156635 h 1816765"/>
              <a:gd name="connsiteX16" fmla="*/ 461859 w 906793"/>
              <a:gd name="connsiteY16" fmla="*/ 407889 h 1816765"/>
              <a:gd name="connsiteX17" fmla="*/ 478335 w 906793"/>
              <a:gd name="connsiteY17" fmla="*/ 226656 h 1816765"/>
              <a:gd name="connsiteX18" fmla="*/ 527762 w 906793"/>
              <a:gd name="connsiteY18" fmla="*/ 461435 h 1816765"/>
              <a:gd name="connsiteX19" fmla="*/ 626616 w 906793"/>
              <a:gd name="connsiteY19" fmla="*/ 116 h 181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6793" h="1816765">
                <a:moveTo>
                  <a:pt x="626616" y="116"/>
                </a:moveTo>
                <a:cubicBezTo>
                  <a:pt x="629362" y="8354"/>
                  <a:pt x="507167" y="381803"/>
                  <a:pt x="544237" y="510862"/>
                </a:cubicBezTo>
                <a:cubicBezTo>
                  <a:pt x="581307" y="639922"/>
                  <a:pt x="817459" y="727792"/>
                  <a:pt x="849037" y="774473"/>
                </a:cubicBezTo>
                <a:cubicBezTo>
                  <a:pt x="880615" y="821154"/>
                  <a:pt x="724097" y="732597"/>
                  <a:pt x="733708" y="790948"/>
                </a:cubicBezTo>
                <a:cubicBezTo>
                  <a:pt x="743319" y="849299"/>
                  <a:pt x="902583" y="1005132"/>
                  <a:pt x="906702" y="1124581"/>
                </a:cubicBezTo>
                <a:cubicBezTo>
                  <a:pt x="910821" y="1244030"/>
                  <a:pt x="774897" y="1392310"/>
                  <a:pt x="758421" y="1507640"/>
                </a:cubicBezTo>
                <a:cubicBezTo>
                  <a:pt x="741945" y="1622970"/>
                  <a:pt x="800297" y="1824110"/>
                  <a:pt x="807848" y="1816559"/>
                </a:cubicBezTo>
                <a:cubicBezTo>
                  <a:pt x="815399" y="1809008"/>
                  <a:pt x="829815" y="1594137"/>
                  <a:pt x="803729" y="1462332"/>
                </a:cubicBezTo>
                <a:cubicBezTo>
                  <a:pt x="777643" y="1330527"/>
                  <a:pt x="785194" y="1211078"/>
                  <a:pt x="651329" y="1025727"/>
                </a:cubicBezTo>
                <a:cubicBezTo>
                  <a:pt x="517464" y="840376"/>
                  <a:pt x="20448" y="368073"/>
                  <a:pt x="540" y="350224"/>
                </a:cubicBezTo>
                <a:cubicBezTo>
                  <a:pt x="-19368" y="332375"/>
                  <a:pt x="516778" y="943348"/>
                  <a:pt x="531881" y="918635"/>
                </a:cubicBezTo>
                <a:cubicBezTo>
                  <a:pt x="546984" y="893922"/>
                  <a:pt x="114497" y="265100"/>
                  <a:pt x="91156" y="201943"/>
                </a:cubicBezTo>
                <a:cubicBezTo>
                  <a:pt x="67815" y="138786"/>
                  <a:pt x="347215" y="499191"/>
                  <a:pt x="391837" y="539694"/>
                </a:cubicBezTo>
                <a:cubicBezTo>
                  <a:pt x="436459" y="580197"/>
                  <a:pt x="340351" y="423678"/>
                  <a:pt x="358886" y="444959"/>
                </a:cubicBezTo>
                <a:cubicBezTo>
                  <a:pt x="377421" y="466240"/>
                  <a:pt x="518151" y="715435"/>
                  <a:pt x="503048" y="667381"/>
                </a:cubicBezTo>
                <a:cubicBezTo>
                  <a:pt x="487945" y="619327"/>
                  <a:pt x="275135" y="199884"/>
                  <a:pt x="268270" y="156635"/>
                </a:cubicBezTo>
                <a:cubicBezTo>
                  <a:pt x="261405" y="113386"/>
                  <a:pt x="426848" y="396219"/>
                  <a:pt x="461859" y="407889"/>
                </a:cubicBezTo>
                <a:cubicBezTo>
                  <a:pt x="496870" y="419559"/>
                  <a:pt x="467351" y="217732"/>
                  <a:pt x="478335" y="226656"/>
                </a:cubicBezTo>
                <a:cubicBezTo>
                  <a:pt x="489319" y="235580"/>
                  <a:pt x="496184" y="498505"/>
                  <a:pt x="527762" y="461435"/>
                </a:cubicBezTo>
                <a:cubicBezTo>
                  <a:pt x="559340" y="424365"/>
                  <a:pt x="623870" y="-8122"/>
                  <a:pt x="626616" y="11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5BBF9667-27CF-CAE0-385B-A4FDBEE7F453}"/>
              </a:ext>
            </a:extLst>
          </p:cNvPr>
          <p:cNvSpPr/>
          <p:nvPr/>
        </p:nvSpPr>
        <p:spPr>
          <a:xfrm>
            <a:off x="5953254" y="3467281"/>
            <a:ext cx="355369" cy="858215"/>
          </a:xfrm>
          <a:custGeom>
            <a:avLst/>
            <a:gdLst>
              <a:gd name="connsiteX0" fmla="*/ 355369 w 355369"/>
              <a:gd name="connsiteY0" fmla="*/ 17025 h 858215"/>
              <a:gd name="connsiteX1" fmla="*/ 347994 w 355369"/>
              <a:gd name="connsiteY1" fmla="*/ 570090 h 858215"/>
              <a:gd name="connsiteX2" fmla="*/ 347994 w 355369"/>
              <a:gd name="connsiteY2" fmla="*/ 485287 h 858215"/>
              <a:gd name="connsiteX3" fmla="*/ 322185 w 355369"/>
              <a:gd name="connsiteY3" fmla="*/ 618022 h 858215"/>
              <a:gd name="connsiteX4" fmla="*/ 244756 w 355369"/>
              <a:gd name="connsiteY4" fmla="*/ 721261 h 858215"/>
              <a:gd name="connsiteX5" fmla="*/ 1407 w 355369"/>
              <a:gd name="connsiteY5" fmla="*/ 857684 h 858215"/>
              <a:gd name="connsiteX6" fmla="*/ 152578 w 355369"/>
              <a:gd name="connsiteY6" fmla="*/ 765506 h 858215"/>
              <a:gd name="connsiteX7" fmla="*/ 314811 w 355369"/>
              <a:gd name="connsiteY7" fmla="*/ 688077 h 858215"/>
              <a:gd name="connsiteX8" fmla="*/ 344307 w 355369"/>
              <a:gd name="connsiteY8" fmla="*/ 396796 h 858215"/>
              <a:gd name="connsiteX9" fmla="*/ 340620 w 355369"/>
              <a:gd name="connsiteY9" fmla="*/ 474225 h 858215"/>
              <a:gd name="connsiteX10" fmla="*/ 347994 w 355369"/>
              <a:gd name="connsiteY10" fmla="*/ 168196 h 858215"/>
              <a:gd name="connsiteX11" fmla="*/ 355369 w 355369"/>
              <a:gd name="connsiteY11" fmla="*/ 17025 h 8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369" h="858215">
                <a:moveTo>
                  <a:pt x="355369" y="17025"/>
                </a:moveTo>
                <a:cubicBezTo>
                  <a:pt x="355369" y="84007"/>
                  <a:pt x="349223" y="492046"/>
                  <a:pt x="347994" y="570090"/>
                </a:cubicBezTo>
                <a:cubicBezTo>
                  <a:pt x="346765" y="648134"/>
                  <a:pt x="352295" y="477298"/>
                  <a:pt x="347994" y="485287"/>
                </a:cubicBezTo>
                <a:cubicBezTo>
                  <a:pt x="343692" y="493276"/>
                  <a:pt x="339391" y="578693"/>
                  <a:pt x="322185" y="618022"/>
                </a:cubicBezTo>
                <a:cubicBezTo>
                  <a:pt x="304979" y="657351"/>
                  <a:pt x="298219" y="681317"/>
                  <a:pt x="244756" y="721261"/>
                </a:cubicBezTo>
                <a:cubicBezTo>
                  <a:pt x="191293" y="761205"/>
                  <a:pt x="16770" y="850310"/>
                  <a:pt x="1407" y="857684"/>
                </a:cubicBezTo>
                <a:cubicBezTo>
                  <a:pt x="-13956" y="865058"/>
                  <a:pt x="100344" y="793774"/>
                  <a:pt x="152578" y="765506"/>
                </a:cubicBezTo>
                <a:cubicBezTo>
                  <a:pt x="204812" y="737238"/>
                  <a:pt x="282856" y="749529"/>
                  <a:pt x="314811" y="688077"/>
                </a:cubicBezTo>
                <a:cubicBezTo>
                  <a:pt x="346766" y="626625"/>
                  <a:pt x="340006" y="432438"/>
                  <a:pt x="344307" y="396796"/>
                </a:cubicBezTo>
                <a:cubicBezTo>
                  <a:pt x="348608" y="361154"/>
                  <a:pt x="340006" y="512325"/>
                  <a:pt x="340620" y="474225"/>
                </a:cubicBezTo>
                <a:cubicBezTo>
                  <a:pt x="341234" y="436125"/>
                  <a:pt x="343692" y="238865"/>
                  <a:pt x="347994" y="168196"/>
                </a:cubicBezTo>
                <a:cubicBezTo>
                  <a:pt x="352296" y="97527"/>
                  <a:pt x="355369" y="-49957"/>
                  <a:pt x="355369" y="17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4284B970-9B71-4015-951F-907FB0756BF7}"/>
              </a:ext>
            </a:extLst>
          </p:cNvPr>
          <p:cNvSpPr/>
          <p:nvPr/>
        </p:nvSpPr>
        <p:spPr>
          <a:xfrm>
            <a:off x="5942354" y="3752591"/>
            <a:ext cx="435677" cy="585911"/>
          </a:xfrm>
          <a:custGeom>
            <a:avLst/>
            <a:gdLst>
              <a:gd name="connsiteX0" fmla="*/ 388596 w 435677"/>
              <a:gd name="connsiteY0" fmla="*/ 259 h 585911"/>
              <a:gd name="connsiteX1" fmla="*/ 420346 w 435677"/>
              <a:gd name="connsiteY1" fmla="*/ 308234 h 585911"/>
              <a:gd name="connsiteX2" fmla="*/ 394946 w 435677"/>
              <a:gd name="connsiteY2" fmla="*/ 416184 h 585911"/>
              <a:gd name="connsiteX3" fmla="*/ 245721 w 435677"/>
              <a:gd name="connsiteY3" fmla="*/ 536834 h 585911"/>
              <a:gd name="connsiteX4" fmla="*/ 1246 w 435677"/>
              <a:gd name="connsiteY4" fmla="*/ 584459 h 585911"/>
              <a:gd name="connsiteX5" fmla="*/ 156821 w 435677"/>
              <a:gd name="connsiteY5" fmla="*/ 568584 h 585911"/>
              <a:gd name="connsiteX6" fmla="*/ 296521 w 435677"/>
              <a:gd name="connsiteY6" fmla="*/ 517784 h 585911"/>
              <a:gd name="connsiteX7" fmla="*/ 286996 w 435677"/>
              <a:gd name="connsiteY7" fmla="*/ 514609 h 585911"/>
              <a:gd name="connsiteX8" fmla="*/ 413996 w 435677"/>
              <a:gd name="connsiteY8" fmla="*/ 416184 h 585911"/>
              <a:gd name="connsiteX9" fmla="*/ 433046 w 435677"/>
              <a:gd name="connsiteY9" fmla="*/ 301884 h 585911"/>
              <a:gd name="connsiteX10" fmla="*/ 429871 w 435677"/>
              <a:gd name="connsiteY10" fmla="*/ 216159 h 585911"/>
              <a:gd name="connsiteX11" fmla="*/ 433046 w 435677"/>
              <a:gd name="connsiteY11" fmla="*/ 254259 h 585911"/>
              <a:gd name="connsiteX12" fmla="*/ 388596 w 435677"/>
              <a:gd name="connsiteY12" fmla="*/ 259 h 58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677" h="585911">
                <a:moveTo>
                  <a:pt x="388596" y="259"/>
                </a:moveTo>
                <a:cubicBezTo>
                  <a:pt x="386479" y="9255"/>
                  <a:pt x="419288" y="238913"/>
                  <a:pt x="420346" y="308234"/>
                </a:cubicBezTo>
                <a:cubicBezTo>
                  <a:pt x="421404" y="377555"/>
                  <a:pt x="424050" y="378084"/>
                  <a:pt x="394946" y="416184"/>
                </a:cubicBezTo>
                <a:cubicBezTo>
                  <a:pt x="365842" y="454284"/>
                  <a:pt x="311338" y="508788"/>
                  <a:pt x="245721" y="536834"/>
                </a:cubicBezTo>
                <a:cubicBezTo>
                  <a:pt x="180104" y="564880"/>
                  <a:pt x="16063" y="579167"/>
                  <a:pt x="1246" y="584459"/>
                </a:cubicBezTo>
                <a:cubicBezTo>
                  <a:pt x="-13571" y="589751"/>
                  <a:pt x="107609" y="579696"/>
                  <a:pt x="156821" y="568584"/>
                </a:cubicBezTo>
                <a:cubicBezTo>
                  <a:pt x="206033" y="557472"/>
                  <a:pt x="274825" y="526780"/>
                  <a:pt x="296521" y="517784"/>
                </a:cubicBezTo>
                <a:cubicBezTo>
                  <a:pt x="318217" y="508788"/>
                  <a:pt x="267417" y="531542"/>
                  <a:pt x="286996" y="514609"/>
                </a:cubicBezTo>
                <a:cubicBezTo>
                  <a:pt x="306575" y="497676"/>
                  <a:pt x="389654" y="451638"/>
                  <a:pt x="413996" y="416184"/>
                </a:cubicBezTo>
                <a:cubicBezTo>
                  <a:pt x="438338" y="380730"/>
                  <a:pt x="430400" y="335222"/>
                  <a:pt x="433046" y="301884"/>
                </a:cubicBezTo>
                <a:cubicBezTo>
                  <a:pt x="435692" y="268547"/>
                  <a:pt x="429871" y="224096"/>
                  <a:pt x="429871" y="216159"/>
                </a:cubicBezTo>
                <a:cubicBezTo>
                  <a:pt x="429871" y="208222"/>
                  <a:pt x="440454" y="289184"/>
                  <a:pt x="433046" y="254259"/>
                </a:cubicBezTo>
                <a:cubicBezTo>
                  <a:pt x="425638" y="219334"/>
                  <a:pt x="390713" y="-8737"/>
                  <a:pt x="388596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466E6A47-13E2-89B8-B3A4-22A87A2523E7}"/>
              </a:ext>
            </a:extLst>
          </p:cNvPr>
          <p:cNvSpPr/>
          <p:nvPr/>
        </p:nvSpPr>
        <p:spPr>
          <a:xfrm>
            <a:off x="5710921" y="2752260"/>
            <a:ext cx="786479" cy="1818331"/>
          </a:xfrm>
          <a:custGeom>
            <a:avLst/>
            <a:gdLst>
              <a:gd name="connsiteX0" fmla="*/ 7127 w 786479"/>
              <a:gd name="connsiteY0" fmla="*/ 43772 h 1818331"/>
              <a:gd name="connsiteX1" fmla="*/ 80279 w 786479"/>
              <a:gd name="connsiteY1" fmla="*/ 96604 h 1818331"/>
              <a:gd name="connsiteX2" fmla="*/ 661431 w 786479"/>
              <a:gd name="connsiteY2" fmla="*/ 998812 h 1818331"/>
              <a:gd name="connsiteX3" fmla="*/ 673623 w 786479"/>
              <a:gd name="connsiteY3" fmla="*/ 893148 h 1818331"/>
              <a:gd name="connsiteX4" fmla="*/ 706135 w 786479"/>
              <a:gd name="connsiteY4" fmla="*/ 1271100 h 1818331"/>
              <a:gd name="connsiteX5" fmla="*/ 783351 w 786479"/>
              <a:gd name="connsiteY5" fmla="*/ 1169500 h 1818331"/>
              <a:gd name="connsiteX6" fmla="*/ 588279 w 786479"/>
              <a:gd name="connsiteY6" fmla="*/ 1523068 h 1818331"/>
              <a:gd name="connsiteX7" fmla="*/ 352567 w 786479"/>
              <a:gd name="connsiteY7" fmla="*/ 1815676 h 1818331"/>
              <a:gd name="connsiteX8" fmla="*/ 506999 w 786479"/>
              <a:gd name="connsiteY8" fmla="*/ 1669372 h 1818331"/>
              <a:gd name="connsiteX9" fmla="*/ 206263 w 786479"/>
              <a:gd name="connsiteY9" fmla="*/ 1697820 h 1818331"/>
              <a:gd name="connsiteX10" fmla="*/ 352567 w 786479"/>
              <a:gd name="connsiteY10" fmla="*/ 1555580 h 1818331"/>
              <a:gd name="connsiteX11" fmla="*/ 181879 w 786479"/>
              <a:gd name="connsiteY11" fmla="*/ 1527132 h 1818331"/>
              <a:gd name="connsiteX12" fmla="*/ 397271 w 786479"/>
              <a:gd name="connsiteY12" fmla="*/ 1319868 h 1818331"/>
              <a:gd name="connsiteX13" fmla="*/ 340375 w 786479"/>
              <a:gd name="connsiteY13" fmla="*/ 1055708 h 1818331"/>
              <a:gd name="connsiteX14" fmla="*/ 466359 w 786479"/>
              <a:gd name="connsiteY14" fmla="*/ 1206076 h 1818331"/>
              <a:gd name="connsiteX15" fmla="*/ 255031 w 786479"/>
              <a:gd name="connsiteY15" fmla="*/ 734652 h 1818331"/>
              <a:gd name="connsiteX16" fmla="*/ 64023 w 786479"/>
              <a:gd name="connsiteY16" fmla="*/ 543644 h 1818331"/>
              <a:gd name="connsiteX17" fmla="*/ 116855 w 786479"/>
              <a:gd name="connsiteY17" fmla="*/ 592412 h 1818331"/>
              <a:gd name="connsiteX18" fmla="*/ 137175 w 786479"/>
              <a:gd name="connsiteY18" fmla="*/ 470492 h 1818331"/>
              <a:gd name="connsiteX19" fmla="*/ 169687 w 786479"/>
              <a:gd name="connsiteY19" fmla="*/ 474556 h 1818331"/>
              <a:gd name="connsiteX20" fmla="*/ 100599 w 786479"/>
              <a:gd name="connsiteY20" fmla="*/ 259164 h 1818331"/>
              <a:gd name="connsiteX21" fmla="*/ 7127 w 786479"/>
              <a:gd name="connsiteY21" fmla="*/ 43772 h 18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6479" h="1818331">
                <a:moveTo>
                  <a:pt x="7127" y="43772"/>
                </a:moveTo>
                <a:cubicBezTo>
                  <a:pt x="3740" y="16679"/>
                  <a:pt x="-28772" y="-62569"/>
                  <a:pt x="80279" y="96604"/>
                </a:cubicBezTo>
                <a:cubicBezTo>
                  <a:pt x="189330" y="255777"/>
                  <a:pt x="562540" y="866055"/>
                  <a:pt x="661431" y="998812"/>
                </a:cubicBezTo>
                <a:cubicBezTo>
                  <a:pt x="760322" y="1131569"/>
                  <a:pt x="666172" y="847767"/>
                  <a:pt x="673623" y="893148"/>
                </a:cubicBezTo>
                <a:cubicBezTo>
                  <a:pt x="681074" y="938529"/>
                  <a:pt x="687847" y="1225041"/>
                  <a:pt x="706135" y="1271100"/>
                </a:cubicBezTo>
                <a:cubicBezTo>
                  <a:pt x="724423" y="1317159"/>
                  <a:pt x="802994" y="1127505"/>
                  <a:pt x="783351" y="1169500"/>
                </a:cubicBezTo>
                <a:cubicBezTo>
                  <a:pt x="763708" y="1211495"/>
                  <a:pt x="660076" y="1415372"/>
                  <a:pt x="588279" y="1523068"/>
                </a:cubicBezTo>
                <a:cubicBezTo>
                  <a:pt x="516482" y="1630764"/>
                  <a:pt x="366114" y="1791292"/>
                  <a:pt x="352567" y="1815676"/>
                </a:cubicBezTo>
                <a:cubicBezTo>
                  <a:pt x="339020" y="1840060"/>
                  <a:pt x="531383" y="1689015"/>
                  <a:pt x="506999" y="1669372"/>
                </a:cubicBezTo>
                <a:cubicBezTo>
                  <a:pt x="482615" y="1649729"/>
                  <a:pt x="232002" y="1716785"/>
                  <a:pt x="206263" y="1697820"/>
                </a:cubicBezTo>
                <a:cubicBezTo>
                  <a:pt x="180524" y="1678855"/>
                  <a:pt x="356631" y="1584028"/>
                  <a:pt x="352567" y="1555580"/>
                </a:cubicBezTo>
                <a:cubicBezTo>
                  <a:pt x="348503" y="1527132"/>
                  <a:pt x="174428" y="1566417"/>
                  <a:pt x="181879" y="1527132"/>
                </a:cubicBezTo>
                <a:cubicBezTo>
                  <a:pt x="189330" y="1487847"/>
                  <a:pt x="370855" y="1398439"/>
                  <a:pt x="397271" y="1319868"/>
                </a:cubicBezTo>
                <a:cubicBezTo>
                  <a:pt x="423687" y="1241297"/>
                  <a:pt x="328860" y="1074673"/>
                  <a:pt x="340375" y="1055708"/>
                </a:cubicBezTo>
                <a:cubicBezTo>
                  <a:pt x="351890" y="1036743"/>
                  <a:pt x="480583" y="1259585"/>
                  <a:pt x="466359" y="1206076"/>
                </a:cubicBezTo>
                <a:cubicBezTo>
                  <a:pt x="452135" y="1152567"/>
                  <a:pt x="322087" y="845057"/>
                  <a:pt x="255031" y="734652"/>
                </a:cubicBezTo>
                <a:cubicBezTo>
                  <a:pt x="187975" y="624247"/>
                  <a:pt x="87052" y="567351"/>
                  <a:pt x="64023" y="543644"/>
                </a:cubicBezTo>
                <a:cubicBezTo>
                  <a:pt x="40994" y="519937"/>
                  <a:pt x="104663" y="604604"/>
                  <a:pt x="116855" y="592412"/>
                </a:cubicBezTo>
                <a:cubicBezTo>
                  <a:pt x="129047" y="580220"/>
                  <a:pt x="128370" y="490135"/>
                  <a:pt x="137175" y="470492"/>
                </a:cubicBezTo>
                <a:cubicBezTo>
                  <a:pt x="145980" y="450849"/>
                  <a:pt x="175783" y="509777"/>
                  <a:pt x="169687" y="474556"/>
                </a:cubicBezTo>
                <a:cubicBezTo>
                  <a:pt x="163591" y="439335"/>
                  <a:pt x="133111" y="334348"/>
                  <a:pt x="100599" y="259164"/>
                </a:cubicBezTo>
                <a:cubicBezTo>
                  <a:pt x="68087" y="183980"/>
                  <a:pt x="10514" y="70865"/>
                  <a:pt x="7127" y="4377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96ECF54-B7CB-AE28-985C-E161A926B568}"/>
              </a:ext>
            </a:extLst>
          </p:cNvPr>
          <p:cNvSpPr/>
          <p:nvPr/>
        </p:nvSpPr>
        <p:spPr>
          <a:xfrm>
            <a:off x="5181531" y="6138810"/>
            <a:ext cx="905359" cy="457476"/>
          </a:xfrm>
          <a:custGeom>
            <a:avLst/>
            <a:gdLst>
              <a:gd name="connsiteX0" fmla="*/ 4776 w 905359"/>
              <a:gd name="connsiteY0" fmla="*/ 4263 h 457476"/>
              <a:gd name="connsiteX1" fmla="*/ 622614 w 905359"/>
              <a:gd name="connsiteY1" fmla="*/ 318478 h 457476"/>
              <a:gd name="connsiteX2" fmla="*/ 647328 w 905359"/>
              <a:gd name="connsiteY2" fmla="*/ 346722 h 457476"/>
              <a:gd name="connsiteX3" fmla="*/ 897993 w 905359"/>
              <a:gd name="connsiteY3" fmla="*/ 378497 h 457476"/>
              <a:gd name="connsiteX4" fmla="*/ 837975 w 905359"/>
              <a:gd name="connsiteY4" fmla="*/ 413802 h 457476"/>
              <a:gd name="connsiteX5" fmla="*/ 830914 w 905359"/>
              <a:gd name="connsiteY5" fmla="*/ 456168 h 457476"/>
              <a:gd name="connsiteX6" fmla="*/ 894463 w 905359"/>
              <a:gd name="connsiteY6" fmla="*/ 360844 h 457476"/>
              <a:gd name="connsiteX7" fmla="*/ 633206 w 905359"/>
              <a:gd name="connsiteY7" fmla="*/ 353783 h 457476"/>
              <a:gd name="connsiteX8" fmla="*/ 386071 w 905359"/>
              <a:gd name="connsiteY8" fmla="*/ 187849 h 457476"/>
              <a:gd name="connsiteX9" fmla="*/ 502577 w 905359"/>
              <a:gd name="connsiteY9" fmla="*/ 226685 h 457476"/>
              <a:gd name="connsiteX10" fmla="*/ 347235 w 905359"/>
              <a:gd name="connsiteY10" fmla="*/ 141953 h 457476"/>
              <a:gd name="connsiteX11" fmla="*/ 4776 w 905359"/>
              <a:gd name="connsiteY11" fmla="*/ 4263 h 45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5359" h="457476">
                <a:moveTo>
                  <a:pt x="4776" y="4263"/>
                </a:moveTo>
                <a:cubicBezTo>
                  <a:pt x="50673" y="33684"/>
                  <a:pt x="515522" y="261402"/>
                  <a:pt x="622614" y="318478"/>
                </a:cubicBezTo>
                <a:cubicBezTo>
                  <a:pt x="729706" y="375554"/>
                  <a:pt x="601431" y="336719"/>
                  <a:pt x="647328" y="346722"/>
                </a:cubicBezTo>
                <a:cubicBezTo>
                  <a:pt x="693225" y="356725"/>
                  <a:pt x="866219" y="367317"/>
                  <a:pt x="897993" y="378497"/>
                </a:cubicBezTo>
                <a:cubicBezTo>
                  <a:pt x="929767" y="389677"/>
                  <a:pt x="849155" y="400857"/>
                  <a:pt x="837975" y="413802"/>
                </a:cubicBezTo>
                <a:cubicBezTo>
                  <a:pt x="826795" y="426747"/>
                  <a:pt x="821499" y="464994"/>
                  <a:pt x="830914" y="456168"/>
                </a:cubicBezTo>
                <a:cubicBezTo>
                  <a:pt x="840329" y="447342"/>
                  <a:pt x="927414" y="377908"/>
                  <a:pt x="894463" y="360844"/>
                </a:cubicBezTo>
                <a:cubicBezTo>
                  <a:pt x="861512" y="343780"/>
                  <a:pt x="717938" y="382615"/>
                  <a:pt x="633206" y="353783"/>
                </a:cubicBezTo>
                <a:cubicBezTo>
                  <a:pt x="548474" y="324951"/>
                  <a:pt x="407842" y="209032"/>
                  <a:pt x="386071" y="187849"/>
                </a:cubicBezTo>
                <a:cubicBezTo>
                  <a:pt x="364300" y="166666"/>
                  <a:pt x="509050" y="234334"/>
                  <a:pt x="502577" y="226685"/>
                </a:cubicBezTo>
                <a:cubicBezTo>
                  <a:pt x="496104" y="219036"/>
                  <a:pt x="437851" y="177847"/>
                  <a:pt x="347235" y="141953"/>
                </a:cubicBezTo>
                <a:cubicBezTo>
                  <a:pt x="256619" y="106060"/>
                  <a:pt x="-41121" y="-25158"/>
                  <a:pt x="4776" y="42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0B1D542-24B4-6F48-B21D-6D247AA49182}"/>
              </a:ext>
            </a:extLst>
          </p:cNvPr>
          <p:cNvSpPr/>
          <p:nvPr/>
        </p:nvSpPr>
        <p:spPr>
          <a:xfrm>
            <a:off x="4603874" y="6145129"/>
            <a:ext cx="139612" cy="1537580"/>
          </a:xfrm>
          <a:custGeom>
            <a:avLst/>
            <a:gdLst>
              <a:gd name="connsiteX0" fmla="*/ 46098 w 139612"/>
              <a:gd name="connsiteY0" fmla="*/ 490 h 1537580"/>
              <a:gd name="connsiteX1" fmla="*/ 14200 w 139612"/>
              <a:gd name="connsiteY1" fmla="*/ 482499 h 1537580"/>
              <a:gd name="connsiteX2" fmla="*/ 60275 w 139612"/>
              <a:gd name="connsiteY2" fmla="*/ 468322 h 1537580"/>
              <a:gd name="connsiteX3" fmla="*/ 120526 w 139612"/>
              <a:gd name="connsiteY3" fmla="*/ 783755 h 1537580"/>
              <a:gd name="connsiteX4" fmla="*/ 134703 w 139612"/>
              <a:gd name="connsiteY4" fmla="*/ 691606 h 1537580"/>
              <a:gd name="connsiteX5" fmla="*/ 138247 w 139612"/>
              <a:gd name="connsiteY5" fmla="*/ 1116908 h 1537580"/>
              <a:gd name="connsiteX6" fmla="*/ 113438 w 139612"/>
              <a:gd name="connsiteY6" fmla="*/ 1528034 h 1537580"/>
              <a:gd name="connsiteX7" fmla="*/ 134703 w 139612"/>
              <a:gd name="connsiteY7" fmla="*/ 1372090 h 1537580"/>
              <a:gd name="connsiteX8" fmla="*/ 124070 w 139612"/>
              <a:gd name="connsiteY8" fmla="*/ 985773 h 1537580"/>
              <a:gd name="connsiteX9" fmla="*/ 120526 w 139612"/>
              <a:gd name="connsiteY9" fmla="*/ 840462 h 1537580"/>
              <a:gd name="connsiteX10" fmla="*/ 127614 w 139612"/>
              <a:gd name="connsiteY10" fmla="*/ 879448 h 1537580"/>
              <a:gd name="connsiteX11" fmla="*/ 85084 w 139612"/>
              <a:gd name="connsiteY11" fmla="*/ 478955 h 1537580"/>
              <a:gd name="connsiteX12" fmla="*/ 88628 w 139612"/>
              <a:gd name="connsiteY12" fmla="*/ 560471 h 1537580"/>
              <a:gd name="connsiteX13" fmla="*/ 49642 w 139612"/>
              <a:gd name="connsiteY13" fmla="*/ 464778 h 1537580"/>
              <a:gd name="connsiteX14" fmla="*/ 10656 w 139612"/>
              <a:gd name="connsiteY14" fmla="*/ 347820 h 1537580"/>
              <a:gd name="connsiteX15" fmla="*/ 3568 w 139612"/>
              <a:gd name="connsiteY15" fmla="*/ 390350 h 1537580"/>
              <a:gd name="connsiteX16" fmla="*/ 46098 w 139612"/>
              <a:gd name="connsiteY16" fmla="*/ 490 h 153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612" h="1537580">
                <a:moveTo>
                  <a:pt x="46098" y="490"/>
                </a:moveTo>
                <a:cubicBezTo>
                  <a:pt x="47870" y="15848"/>
                  <a:pt x="11837" y="404527"/>
                  <a:pt x="14200" y="482499"/>
                </a:cubicBezTo>
                <a:cubicBezTo>
                  <a:pt x="16563" y="560471"/>
                  <a:pt x="42554" y="418113"/>
                  <a:pt x="60275" y="468322"/>
                </a:cubicBezTo>
                <a:cubicBezTo>
                  <a:pt x="77996" y="518531"/>
                  <a:pt x="108121" y="746541"/>
                  <a:pt x="120526" y="783755"/>
                </a:cubicBezTo>
                <a:cubicBezTo>
                  <a:pt x="132931" y="820969"/>
                  <a:pt x="131750" y="636081"/>
                  <a:pt x="134703" y="691606"/>
                </a:cubicBezTo>
                <a:cubicBezTo>
                  <a:pt x="137656" y="747131"/>
                  <a:pt x="141791" y="977503"/>
                  <a:pt x="138247" y="1116908"/>
                </a:cubicBezTo>
                <a:cubicBezTo>
                  <a:pt x="134703" y="1256313"/>
                  <a:pt x="114029" y="1485504"/>
                  <a:pt x="113438" y="1528034"/>
                </a:cubicBezTo>
                <a:cubicBezTo>
                  <a:pt x="112847" y="1570564"/>
                  <a:pt x="132931" y="1462467"/>
                  <a:pt x="134703" y="1372090"/>
                </a:cubicBezTo>
                <a:cubicBezTo>
                  <a:pt x="136475" y="1281713"/>
                  <a:pt x="126433" y="1074378"/>
                  <a:pt x="124070" y="985773"/>
                </a:cubicBezTo>
                <a:cubicBezTo>
                  <a:pt x="121707" y="897168"/>
                  <a:pt x="119935" y="858183"/>
                  <a:pt x="120526" y="840462"/>
                </a:cubicBezTo>
                <a:cubicBezTo>
                  <a:pt x="121117" y="822741"/>
                  <a:pt x="133521" y="939699"/>
                  <a:pt x="127614" y="879448"/>
                </a:cubicBezTo>
                <a:cubicBezTo>
                  <a:pt x="121707" y="819197"/>
                  <a:pt x="91582" y="532118"/>
                  <a:pt x="85084" y="478955"/>
                </a:cubicBezTo>
                <a:cubicBezTo>
                  <a:pt x="78586" y="425792"/>
                  <a:pt x="94535" y="562834"/>
                  <a:pt x="88628" y="560471"/>
                </a:cubicBezTo>
                <a:cubicBezTo>
                  <a:pt x="82721" y="558108"/>
                  <a:pt x="62637" y="500220"/>
                  <a:pt x="49642" y="464778"/>
                </a:cubicBezTo>
                <a:cubicBezTo>
                  <a:pt x="36647" y="429336"/>
                  <a:pt x="18335" y="360225"/>
                  <a:pt x="10656" y="347820"/>
                </a:cubicBezTo>
                <a:cubicBezTo>
                  <a:pt x="2977" y="335415"/>
                  <a:pt x="-4702" y="445285"/>
                  <a:pt x="3568" y="390350"/>
                </a:cubicBezTo>
                <a:cubicBezTo>
                  <a:pt x="11838" y="335415"/>
                  <a:pt x="44326" y="-14868"/>
                  <a:pt x="46098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BCBC941-3D3F-539D-0FFA-5AE0948258AE}"/>
              </a:ext>
            </a:extLst>
          </p:cNvPr>
          <p:cNvSpPr/>
          <p:nvPr/>
        </p:nvSpPr>
        <p:spPr>
          <a:xfrm>
            <a:off x="6803533" y="6547235"/>
            <a:ext cx="704009" cy="215806"/>
          </a:xfrm>
          <a:custGeom>
            <a:avLst/>
            <a:gdLst>
              <a:gd name="connsiteX0" fmla="*/ 4848 w 704009"/>
              <a:gd name="connsiteY0" fmla="*/ 2421 h 215806"/>
              <a:gd name="connsiteX1" fmla="*/ 291927 w 704009"/>
              <a:gd name="connsiteY1" fmla="*/ 119379 h 215806"/>
              <a:gd name="connsiteX2" fmla="*/ 235220 w 704009"/>
              <a:gd name="connsiteY2" fmla="*/ 126467 h 215806"/>
              <a:gd name="connsiteX3" fmla="*/ 479769 w 704009"/>
              <a:gd name="connsiteY3" fmla="*/ 207984 h 215806"/>
              <a:gd name="connsiteX4" fmla="*/ 348634 w 704009"/>
              <a:gd name="connsiteY4" fmla="*/ 168998 h 215806"/>
              <a:gd name="connsiteX5" fmla="*/ 639258 w 704009"/>
              <a:gd name="connsiteY5" fmla="*/ 215072 h 215806"/>
              <a:gd name="connsiteX6" fmla="*/ 401797 w 704009"/>
              <a:gd name="connsiteY6" fmla="*/ 197351 h 215806"/>
              <a:gd name="connsiteX7" fmla="*/ 703053 w 704009"/>
              <a:gd name="connsiteY7" fmla="*/ 197351 h 215806"/>
              <a:gd name="connsiteX8" fmla="*/ 490402 w 704009"/>
              <a:gd name="connsiteY8" fmla="*/ 197351 h 215806"/>
              <a:gd name="connsiteX9" fmla="*/ 299016 w 704009"/>
              <a:gd name="connsiteY9" fmla="*/ 137100 h 215806"/>
              <a:gd name="connsiteX10" fmla="*/ 391165 w 704009"/>
              <a:gd name="connsiteY10" fmla="*/ 137100 h 215806"/>
              <a:gd name="connsiteX11" fmla="*/ 235220 w 704009"/>
              <a:gd name="connsiteY11" fmla="*/ 76849 h 215806"/>
              <a:gd name="connsiteX12" fmla="*/ 118262 w 704009"/>
              <a:gd name="connsiteY12" fmla="*/ 41407 h 215806"/>
              <a:gd name="connsiteX13" fmla="*/ 4848 w 704009"/>
              <a:gd name="connsiteY13" fmla="*/ 2421 h 2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009" h="215806">
                <a:moveTo>
                  <a:pt x="4848" y="2421"/>
                </a:moveTo>
                <a:cubicBezTo>
                  <a:pt x="33792" y="15416"/>
                  <a:pt x="253532" y="98705"/>
                  <a:pt x="291927" y="119379"/>
                </a:cubicBezTo>
                <a:cubicBezTo>
                  <a:pt x="330322" y="140053"/>
                  <a:pt x="203913" y="111700"/>
                  <a:pt x="235220" y="126467"/>
                </a:cubicBezTo>
                <a:cubicBezTo>
                  <a:pt x="266527" y="141234"/>
                  <a:pt x="460867" y="200895"/>
                  <a:pt x="479769" y="207984"/>
                </a:cubicBezTo>
                <a:cubicBezTo>
                  <a:pt x="498671" y="215073"/>
                  <a:pt x="322053" y="167817"/>
                  <a:pt x="348634" y="168998"/>
                </a:cubicBezTo>
                <a:cubicBezTo>
                  <a:pt x="375215" y="170179"/>
                  <a:pt x="630398" y="210347"/>
                  <a:pt x="639258" y="215072"/>
                </a:cubicBezTo>
                <a:cubicBezTo>
                  <a:pt x="648118" y="219797"/>
                  <a:pt x="391165" y="200305"/>
                  <a:pt x="401797" y="197351"/>
                </a:cubicBezTo>
                <a:cubicBezTo>
                  <a:pt x="412430" y="194398"/>
                  <a:pt x="703053" y="197351"/>
                  <a:pt x="703053" y="197351"/>
                </a:cubicBezTo>
                <a:cubicBezTo>
                  <a:pt x="717820" y="197351"/>
                  <a:pt x="557741" y="207393"/>
                  <a:pt x="490402" y="197351"/>
                </a:cubicBezTo>
                <a:cubicBezTo>
                  <a:pt x="423063" y="187309"/>
                  <a:pt x="315556" y="147142"/>
                  <a:pt x="299016" y="137100"/>
                </a:cubicBezTo>
                <a:cubicBezTo>
                  <a:pt x="282477" y="127058"/>
                  <a:pt x="401798" y="147142"/>
                  <a:pt x="391165" y="137100"/>
                </a:cubicBezTo>
                <a:cubicBezTo>
                  <a:pt x="380532" y="127058"/>
                  <a:pt x="280704" y="92798"/>
                  <a:pt x="235220" y="76849"/>
                </a:cubicBezTo>
                <a:cubicBezTo>
                  <a:pt x="189736" y="60900"/>
                  <a:pt x="151932" y="50267"/>
                  <a:pt x="118262" y="41407"/>
                </a:cubicBezTo>
                <a:cubicBezTo>
                  <a:pt x="84592" y="32547"/>
                  <a:pt x="-24096" y="-10574"/>
                  <a:pt x="4848" y="2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6C4F4C2-09E9-1C97-22A9-291DF6F1F0A9}"/>
              </a:ext>
            </a:extLst>
          </p:cNvPr>
          <p:cNvSpPr/>
          <p:nvPr/>
        </p:nvSpPr>
        <p:spPr>
          <a:xfrm>
            <a:off x="4709475" y="6403978"/>
            <a:ext cx="246189" cy="649092"/>
          </a:xfrm>
          <a:custGeom>
            <a:avLst/>
            <a:gdLst>
              <a:gd name="connsiteX0" fmla="*/ 5 w 246189"/>
              <a:gd name="connsiteY0" fmla="*/ 19 h 649092"/>
              <a:gd name="connsiteX1" fmla="*/ 41568 w 246189"/>
              <a:gd name="connsiteY1" fmla="*/ 195049 h 649092"/>
              <a:gd name="connsiteX2" fmla="*/ 25582 w 246189"/>
              <a:gd name="connsiteY2" fmla="*/ 153485 h 649092"/>
              <a:gd name="connsiteX3" fmla="*/ 54357 w 246189"/>
              <a:gd name="connsiteY3" fmla="*/ 294162 h 649092"/>
              <a:gd name="connsiteX4" fmla="*/ 57554 w 246189"/>
              <a:gd name="connsiteY4" fmla="*/ 246204 h 649092"/>
              <a:gd name="connsiteX5" fmla="*/ 95921 w 246189"/>
              <a:gd name="connsiteY5" fmla="*/ 386881 h 649092"/>
              <a:gd name="connsiteX6" fmla="*/ 111907 w 246189"/>
              <a:gd name="connsiteY6" fmla="*/ 342120 h 649092"/>
              <a:gd name="connsiteX7" fmla="*/ 179048 w 246189"/>
              <a:gd name="connsiteY7" fmla="*/ 473205 h 649092"/>
              <a:gd name="connsiteX8" fmla="*/ 246189 w 246189"/>
              <a:gd name="connsiteY8" fmla="*/ 649051 h 649092"/>
              <a:gd name="connsiteX9" fmla="*/ 179048 w 246189"/>
              <a:gd name="connsiteY9" fmla="*/ 457219 h 649092"/>
              <a:gd name="connsiteX10" fmla="*/ 121498 w 246189"/>
              <a:gd name="connsiteY10" fmla="*/ 412458 h 649092"/>
              <a:gd name="connsiteX11" fmla="*/ 41568 w 246189"/>
              <a:gd name="connsiteY11" fmla="*/ 271781 h 649092"/>
              <a:gd name="connsiteX12" fmla="*/ 54357 w 246189"/>
              <a:gd name="connsiteY12" fmla="*/ 303753 h 649092"/>
              <a:gd name="connsiteX13" fmla="*/ 44766 w 246189"/>
              <a:gd name="connsiteY13" fmla="*/ 207837 h 649092"/>
              <a:gd name="connsiteX14" fmla="*/ 5 w 246189"/>
              <a:gd name="connsiteY14" fmla="*/ 19 h 64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189" h="649092">
                <a:moveTo>
                  <a:pt x="5" y="19"/>
                </a:moveTo>
                <a:cubicBezTo>
                  <a:pt x="-528" y="-2112"/>
                  <a:pt x="37305" y="169471"/>
                  <a:pt x="41568" y="195049"/>
                </a:cubicBezTo>
                <a:cubicBezTo>
                  <a:pt x="45831" y="220627"/>
                  <a:pt x="23451" y="136966"/>
                  <a:pt x="25582" y="153485"/>
                </a:cubicBezTo>
                <a:cubicBezTo>
                  <a:pt x="27713" y="170004"/>
                  <a:pt x="49028" y="278709"/>
                  <a:pt x="54357" y="294162"/>
                </a:cubicBezTo>
                <a:cubicBezTo>
                  <a:pt x="59686" y="309615"/>
                  <a:pt x="50627" y="230751"/>
                  <a:pt x="57554" y="246204"/>
                </a:cubicBezTo>
                <a:cubicBezTo>
                  <a:pt x="64481" y="261657"/>
                  <a:pt x="86862" y="370895"/>
                  <a:pt x="95921" y="386881"/>
                </a:cubicBezTo>
                <a:cubicBezTo>
                  <a:pt x="104980" y="402867"/>
                  <a:pt x="98053" y="327733"/>
                  <a:pt x="111907" y="342120"/>
                </a:cubicBezTo>
                <a:cubicBezTo>
                  <a:pt x="125761" y="356507"/>
                  <a:pt x="156668" y="422050"/>
                  <a:pt x="179048" y="473205"/>
                </a:cubicBezTo>
                <a:cubicBezTo>
                  <a:pt x="201428" y="524360"/>
                  <a:pt x="246189" y="651715"/>
                  <a:pt x="246189" y="649051"/>
                </a:cubicBezTo>
                <a:cubicBezTo>
                  <a:pt x="246189" y="646387"/>
                  <a:pt x="199830" y="496651"/>
                  <a:pt x="179048" y="457219"/>
                </a:cubicBezTo>
                <a:cubicBezTo>
                  <a:pt x="158266" y="417787"/>
                  <a:pt x="144411" y="443364"/>
                  <a:pt x="121498" y="412458"/>
                </a:cubicBezTo>
                <a:cubicBezTo>
                  <a:pt x="98585" y="381552"/>
                  <a:pt x="52758" y="289898"/>
                  <a:pt x="41568" y="271781"/>
                </a:cubicBezTo>
                <a:cubicBezTo>
                  <a:pt x="30378" y="253664"/>
                  <a:pt x="53824" y="314410"/>
                  <a:pt x="54357" y="303753"/>
                </a:cubicBezTo>
                <a:cubicBezTo>
                  <a:pt x="54890" y="293096"/>
                  <a:pt x="55956" y="254196"/>
                  <a:pt x="44766" y="207837"/>
                </a:cubicBezTo>
                <a:cubicBezTo>
                  <a:pt x="33576" y="161478"/>
                  <a:pt x="538" y="2150"/>
                  <a:pt x="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8BD93AF-4CFA-A588-A14B-5C3E49C5C083}"/>
              </a:ext>
            </a:extLst>
          </p:cNvPr>
          <p:cNvSpPr/>
          <p:nvPr/>
        </p:nvSpPr>
        <p:spPr>
          <a:xfrm>
            <a:off x="4930054" y="6969496"/>
            <a:ext cx="110186" cy="479676"/>
          </a:xfrm>
          <a:custGeom>
            <a:avLst/>
            <a:gdLst>
              <a:gd name="connsiteX0" fmla="*/ 38399 w 110186"/>
              <a:gd name="connsiteY0" fmla="*/ 406 h 479676"/>
              <a:gd name="connsiteX1" fmla="*/ 83160 w 110186"/>
              <a:gd name="connsiteY1" fmla="*/ 189041 h 479676"/>
              <a:gd name="connsiteX2" fmla="*/ 95949 w 110186"/>
              <a:gd name="connsiteY2" fmla="*/ 211421 h 479676"/>
              <a:gd name="connsiteX3" fmla="*/ 105540 w 110186"/>
              <a:gd name="connsiteY3" fmla="*/ 300943 h 479676"/>
              <a:gd name="connsiteX4" fmla="*/ 16019 w 110186"/>
              <a:gd name="connsiteY4" fmla="*/ 476789 h 479676"/>
              <a:gd name="connsiteX5" fmla="*/ 32005 w 110186"/>
              <a:gd name="connsiteY5" fmla="*/ 403254 h 479676"/>
              <a:gd name="connsiteX6" fmla="*/ 28808 w 110186"/>
              <a:gd name="connsiteY6" fmla="*/ 310535 h 479676"/>
              <a:gd name="connsiteX7" fmla="*/ 33 w 110186"/>
              <a:gd name="connsiteY7" fmla="*/ 147477 h 479676"/>
              <a:gd name="connsiteX8" fmla="*/ 35202 w 110186"/>
              <a:gd name="connsiteY8" fmla="*/ 406451 h 479676"/>
              <a:gd name="connsiteX9" fmla="*/ 38399 w 110186"/>
              <a:gd name="connsiteY9" fmla="*/ 460803 h 479676"/>
              <a:gd name="connsiteX10" fmla="*/ 95949 w 110186"/>
              <a:gd name="connsiteY10" fmla="*/ 275366 h 479676"/>
              <a:gd name="connsiteX11" fmla="*/ 57582 w 110186"/>
              <a:gd name="connsiteY11" fmla="*/ 150675 h 479676"/>
              <a:gd name="connsiteX12" fmla="*/ 70371 w 110186"/>
              <a:gd name="connsiteY12" fmla="*/ 246591 h 479676"/>
              <a:gd name="connsiteX13" fmla="*/ 38399 w 110186"/>
              <a:gd name="connsiteY13" fmla="*/ 406 h 47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186" h="479676">
                <a:moveTo>
                  <a:pt x="38399" y="406"/>
                </a:moveTo>
                <a:cubicBezTo>
                  <a:pt x="40530" y="-9186"/>
                  <a:pt x="73568" y="153872"/>
                  <a:pt x="83160" y="189041"/>
                </a:cubicBezTo>
                <a:cubicBezTo>
                  <a:pt x="92752" y="224210"/>
                  <a:pt x="92219" y="192771"/>
                  <a:pt x="95949" y="211421"/>
                </a:cubicBezTo>
                <a:cubicBezTo>
                  <a:pt x="99679" y="230071"/>
                  <a:pt x="118862" y="256715"/>
                  <a:pt x="105540" y="300943"/>
                </a:cubicBezTo>
                <a:cubicBezTo>
                  <a:pt x="92218" y="345171"/>
                  <a:pt x="28275" y="459737"/>
                  <a:pt x="16019" y="476789"/>
                </a:cubicBezTo>
                <a:cubicBezTo>
                  <a:pt x="3763" y="493841"/>
                  <a:pt x="29874" y="430963"/>
                  <a:pt x="32005" y="403254"/>
                </a:cubicBezTo>
                <a:cubicBezTo>
                  <a:pt x="34136" y="375545"/>
                  <a:pt x="34137" y="353165"/>
                  <a:pt x="28808" y="310535"/>
                </a:cubicBezTo>
                <a:cubicBezTo>
                  <a:pt x="23479" y="267906"/>
                  <a:pt x="-1033" y="131491"/>
                  <a:pt x="33" y="147477"/>
                </a:cubicBezTo>
                <a:cubicBezTo>
                  <a:pt x="1099" y="163463"/>
                  <a:pt x="28808" y="354230"/>
                  <a:pt x="35202" y="406451"/>
                </a:cubicBezTo>
                <a:cubicBezTo>
                  <a:pt x="41596" y="458672"/>
                  <a:pt x="28274" y="482651"/>
                  <a:pt x="38399" y="460803"/>
                </a:cubicBezTo>
                <a:cubicBezTo>
                  <a:pt x="48524" y="438955"/>
                  <a:pt x="92752" y="327054"/>
                  <a:pt x="95949" y="275366"/>
                </a:cubicBezTo>
                <a:cubicBezTo>
                  <a:pt x="99146" y="223678"/>
                  <a:pt x="61845" y="155471"/>
                  <a:pt x="57582" y="150675"/>
                </a:cubicBezTo>
                <a:cubicBezTo>
                  <a:pt x="53319" y="145879"/>
                  <a:pt x="69838" y="270037"/>
                  <a:pt x="70371" y="246591"/>
                </a:cubicBezTo>
                <a:cubicBezTo>
                  <a:pt x="70904" y="223145"/>
                  <a:pt x="36268" y="9998"/>
                  <a:pt x="38399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0A862E87-BEEB-6B0A-A53C-4387659FE41F}"/>
              </a:ext>
            </a:extLst>
          </p:cNvPr>
          <p:cNvSpPr/>
          <p:nvPr/>
        </p:nvSpPr>
        <p:spPr>
          <a:xfrm>
            <a:off x="4977495" y="6864589"/>
            <a:ext cx="333077" cy="664963"/>
          </a:xfrm>
          <a:custGeom>
            <a:avLst/>
            <a:gdLst>
              <a:gd name="connsiteX0" fmla="*/ 550 w 333077"/>
              <a:gd name="connsiteY0" fmla="*/ 3003 h 664963"/>
              <a:gd name="connsiteX1" fmla="*/ 147621 w 333077"/>
              <a:gd name="connsiteY1" fmla="*/ 441019 h 664963"/>
              <a:gd name="connsiteX2" fmla="*/ 154015 w 333077"/>
              <a:gd name="connsiteY2" fmla="*/ 428231 h 664963"/>
              <a:gd name="connsiteX3" fmla="*/ 154015 w 333077"/>
              <a:gd name="connsiteY3" fmla="*/ 492175 h 664963"/>
              <a:gd name="connsiteX4" fmla="*/ 195579 w 333077"/>
              <a:gd name="connsiteY4" fmla="*/ 536935 h 664963"/>
              <a:gd name="connsiteX5" fmla="*/ 128438 w 333077"/>
              <a:gd name="connsiteY5" fmla="*/ 543330 h 664963"/>
              <a:gd name="connsiteX6" fmla="*/ 275509 w 333077"/>
              <a:gd name="connsiteY6" fmla="*/ 578499 h 664963"/>
              <a:gd name="connsiteX7" fmla="*/ 278706 w 333077"/>
              <a:gd name="connsiteY7" fmla="*/ 616866 h 664963"/>
              <a:gd name="connsiteX8" fmla="*/ 333059 w 333077"/>
              <a:gd name="connsiteY8" fmla="*/ 664824 h 664963"/>
              <a:gd name="connsiteX9" fmla="*/ 272312 w 333077"/>
              <a:gd name="connsiteY9" fmla="*/ 600880 h 664963"/>
              <a:gd name="connsiteX10" fmla="*/ 125241 w 333077"/>
              <a:gd name="connsiteY10" fmla="*/ 479386 h 664963"/>
              <a:gd name="connsiteX11" fmla="*/ 163607 w 333077"/>
              <a:gd name="connsiteY11" fmla="*/ 508161 h 664963"/>
              <a:gd name="connsiteX12" fmla="*/ 170002 w 333077"/>
              <a:gd name="connsiteY12" fmla="*/ 533738 h 664963"/>
              <a:gd name="connsiteX13" fmla="*/ 166804 w 333077"/>
              <a:gd name="connsiteY13" fmla="*/ 415442 h 664963"/>
              <a:gd name="connsiteX14" fmla="*/ 32522 w 333077"/>
              <a:gd name="connsiteY14" fmla="*/ 191638 h 664963"/>
              <a:gd name="connsiteX15" fmla="*/ 83677 w 333077"/>
              <a:gd name="connsiteY15" fmla="*/ 335512 h 664963"/>
              <a:gd name="connsiteX16" fmla="*/ 77283 w 333077"/>
              <a:gd name="connsiteY16" fmla="*/ 153271 h 664963"/>
              <a:gd name="connsiteX17" fmla="*/ 96466 w 333077"/>
              <a:gd name="connsiteY17" fmla="*/ 242793 h 664963"/>
              <a:gd name="connsiteX18" fmla="*/ 550 w 333077"/>
              <a:gd name="connsiteY18" fmla="*/ 3003 h 6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077" h="664963">
                <a:moveTo>
                  <a:pt x="550" y="3003"/>
                </a:moveTo>
                <a:cubicBezTo>
                  <a:pt x="9076" y="36041"/>
                  <a:pt x="122044" y="370148"/>
                  <a:pt x="147621" y="441019"/>
                </a:cubicBezTo>
                <a:cubicBezTo>
                  <a:pt x="173198" y="511890"/>
                  <a:pt x="152949" y="419705"/>
                  <a:pt x="154015" y="428231"/>
                </a:cubicBezTo>
                <a:cubicBezTo>
                  <a:pt x="155081" y="436757"/>
                  <a:pt x="147088" y="474058"/>
                  <a:pt x="154015" y="492175"/>
                </a:cubicBezTo>
                <a:cubicBezTo>
                  <a:pt x="160942" y="510292"/>
                  <a:pt x="199842" y="528409"/>
                  <a:pt x="195579" y="536935"/>
                </a:cubicBezTo>
                <a:cubicBezTo>
                  <a:pt x="191316" y="545461"/>
                  <a:pt x="115116" y="536403"/>
                  <a:pt x="128438" y="543330"/>
                </a:cubicBezTo>
                <a:cubicBezTo>
                  <a:pt x="141760" y="550257"/>
                  <a:pt x="250464" y="566243"/>
                  <a:pt x="275509" y="578499"/>
                </a:cubicBezTo>
                <a:cubicBezTo>
                  <a:pt x="300554" y="590755"/>
                  <a:pt x="269114" y="602479"/>
                  <a:pt x="278706" y="616866"/>
                </a:cubicBezTo>
                <a:cubicBezTo>
                  <a:pt x="288298" y="631253"/>
                  <a:pt x="334125" y="667488"/>
                  <a:pt x="333059" y="664824"/>
                </a:cubicBezTo>
                <a:cubicBezTo>
                  <a:pt x="331993" y="662160"/>
                  <a:pt x="306948" y="631786"/>
                  <a:pt x="272312" y="600880"/>
                </a:cubicBezTo>
                <a:cubicBezTo>
                  <a:pt x="237676" y="569974"/>
                  <a:pt x="143358" y="494839"/>
                  <a:pt x="125241" y="479386"/>
                </a:cubicBezTo>
                <a:cubicBezTo>
                  <a:pt x="107124" y="463933"/>
                  <a:pt x="156147" y="499102"/>
                  <a:pt x="163607" y="508161"/>
                </a:cubicBezTo>
                <a:cubicBezTo>
                  <a:pt x="171067" y="517220"/>
                  <a:pt x="169469" y="549191"/>
                  <a:pt x="170002" y="533738"/>
                </a:cubicBezTo>
                <a:cubicBezTo>
                  <a:pt x="170535" y="518285"/>
                  <a:pt x="189717" y="472459"/>
                  <a:pt x="166804" y="415442"/>
                </a:cubicBezTo>
                <a:cubicBezTo>
                  <a:pt x="143891" y="358425"/>
                  <a:pt x="46376" y="204960"/>
                  <a:pt x="32522" y="191638"/>
                </a:cubicBezTo>
                <a:cubicBezTo>
                  <a:pt x="18668" y="178316"/>
                  <a:pt x="76217" y="341907"/>
                  <a:pt x="83677" y="335512"/>
                </a:cubicBezTo>
                <a:cubicBezTo>
                  <a:pt x="91137" y="329118"/>
                  <a:pt x="75152" y="168724"/>
                  <a:pt x="77283" y="153271"/>
                </a:cubicBezTo>
                <a:cubicBezTo>
                  <a:pt x="79414" y="137818"/>
                  <a:pt x="107656" y="265706"/>
                  <a:pt x="96466" y="242793"/>
                </a:cubicBezTo>
                <a:cubicBezTo>
                  <a:pt x="85276" y="219880"/>
                  <a:pt x="-7976" y="-30035"/>
                  <a:pt x="550" y="3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B401FD4-407A-2EC9-BF06-92401DB261CE}"/>
              </a:ext>
            </a:extLst>
          </p:cNvPr>
          <p:cNvSpPr/>
          <p:nvPr/>
        </p:nvSpPr>
        <p:spPr>
          <a:xfrm>
            <a:off x="5054778" y="7455877"/>
            <a:ext cx="262680" cy="450901"/>
          </a:xfrm>
          <a:custGeom>
            <a:avLst/>
            <a:gdLst>
              <a:gd name="connsiteX0" fmla="*/ 0 w 262680"/>
              <a:gd name="connsiteY0" fmla="*/ 0 h 450901"/>
              <a:gd name="connsiteX1" fmla="*/ 207818 w 262680"/>
              <a:gd name="connsiteY1" fmla="*/ 172649 h 450901"/>
              <a:gd name="connsiteX2" fmla="*/ 207818 w 262680"/>
              <a:gd name="connsiteY2" fmla="*/ 159860 h 450901"/>
              <a:gd name="connsiteX3" fmla="*/ 233395 w 262680"/>
              <a:gd name="connsiteY3" fmla="*/ 329312 h 450901"/>
              <a:gd name="connsiteX4" fmla="*/ 239790 w 262680"/>
              <a:gd name="connsiteY4" fmla="*/ 294143 h 450901"/>
              <a:gd name="connsiteX5" fmla="*/ 262170 w 262680"/>
              <a:gd name="connsiteY5" fmla="*/ 447608 h 450901"/>
              <a:gd name="connsiteX6" fmla="*/ 252579 w 262680"/>
              <a:gd name="connsiteY6" fmla="*/ 380467 h 450901"/>
              <a:gd name="connsiteX7" fmla="*/ 220607 w 262680"/>
              <a:gd name="connsiteY7" fmla="*/ 166254 h 450901"/>
              <a:gd name="connsiteX8" fmla="*/ 230198 w 262680"/>
              <a:gd name="connsiteY8" fmla="*/ 143874 h 450901"/>
              <a:gd name="connsiteX9" fmla="*/ 163057 w 262680"/>
              <a:gd name="connsiteY9" fmla="*/ 127888 h 450901"/>
              <a:gd name="connsiteX10" fmla="*/ 0 w 262680"/>
              <a:gd name="connsiteY10" fmla="*/ 0 h 45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80" h="450901">
                <a:moveTo>
                  <a:pt x="0" y="0"/>
                </a:moveTo>
                <a:cubicBezTo>
                  <a:pt x="7460" y="7460"/>
                  <a:pt x="207818" y="172649"/>
                  <a:pt x="207818" y="172649"/>
                </a:cubicBezTo>
                <a:cubicBezTo>
                  <a:pt x="242454" y="199292"/>
                  <a:pt x="203555" y="133750"/>
                  <a:pt x="207818" y="159860"/>
                </a:cubicBezTo>
                <a:cubicBezTo>
                  <a:pt x="212081" y="185970"/>
                  <a:pt x="228066" y="306932"/>
                  <a:pt x="233395" y="329312"/>
                </a:cubicBezTo>
                <a:cubicBezTo>
                  <a:pt x="238724" y="351692"/>
                  <a:pt x="234994" y="274427"/>
                  <a:pt x="239790" y="294143"/>
                </a:cubicBezTo>
                <a:cubicBezTo>
                  <a:pt x="244586" y="313859"/>
                  <a:pt x="260039" y="433221"/>
                  <a:pt x="262170" y="447608"/>
                </a:cubicBezTo>
                <a:cubicBezTo>
                  <a:pt x="264301" y="461995"/>
                  <a:pt x="259506" y="427359"/>
                  <a:pt x="252579" y="380467"/>
                </a:cubicBezTo>
                <a:cubicBezTo>
                  <a:pt x="245652" y="333575"/>
                  <a:pt x="224337" y="205686"/>
                  <a:pt x="220607" y="166254"/>
                </a:cubicBezTo>
                <a:cubicBezTo>
                  <a:pt x="216877" y="126822"/>
                  <a:pt x="239790" y="150268"/>
                  <a:pt x="230198" y="143874"/>
                </a:cubicBezTo>
                <a:cubicBezTo>
                  <a:pt x="220606" y="137480"/>
                  <a:pt x="201423" y="157729"/>
                  <a:pt x="163057" y="1278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6C43E96-5FE7-0937-C863-71F44F4DFC14}"/>
              </a:ext>
            </a:extLst>
          </p:cNvPr>
          <p:cNvSpPr/>
          <p:nvPr/>
        </p:nvSpPr>
        <p:spPr>
          <a:xfrm>
            <a:off x="4698375" y="6358549"/>
            <a:ext cx="911160" cy="570650"/>
          </a:xfrm>
          <a:custGeom>
            <a:avLst/>
            <a:gdLst>
              <a:gd name="connsiteX0" fmla="*/ 819775 w 911160"/>
              <a:gd name="connsiteY0" fmla="*/ 289901 h 570650"/>
              <a:gd name="connsiteX1" fmla="*/ 330825 w 911160"/>
              <a:gd name="connsiteY1" fmla="*/ 10501 h 570650"/>
              <a:gd name="connsiteX2" fmla="*/ 346700 w 911160"/>
              <a:gd name="connsiteY2" fmla="*/ 58126 h 570650"/>
              <a:gd name="connsiteX3" fmla="*/ 137150 w 911160"/>
              <a:gd name="connsiteY3" fmla="*/ 48601 h 570650"/>
              <a:gd name="connsiteX4" fmla="*/ 305425 w 911160"/>
              <a:gd name="connsiteY4" fmla="*/ 86701 h 570650"/>
              <a:gd name="connsiteX5" fmla="*/ 625 w 911160"/>
              <a:gd name="connsiteY5" fmla="*/ 86701 h 570650"/>
              <a:gd name="connsiteX6" fmla="*/ 226050 w 911160"/>
              <a:gd name="connsiteY6" fmla="*/ 143851 h 570650"/>
              <a:gd name="connsiteX7" fmla="*/ 229225 w 911160"/>
              <a:gd name="connsiteY7" fmla="*/ 147026 h 570650"/>
              <a:gd name="connsiteX8" fmla="*/ 216525 w 911160"/>
              <a:gd name="connsiteY8" fmla="*/ 178776 h 570650"/>
              <a:gd name="connsiteX9" fmla="*/ 191125 w 911160"/>
              <a:gd name="connsiteY9" fmla="*/ 232751 h 570650"/>
              <a:gd name="connsiteX10" fmla="*/ 346700 w 911160"/>
              <a:gd name="connsiteY10" fmla="*/ 566126 h 570650"/>
              <a:gd name="connsiteX11" fmla="*/ 267325 w 911160"/>
              <a:gd name="connsiteY11" fmla="*/ 410551 h 570650"/>
              <a:gd name="connsiteX12" fmla="*/ 133975 w 911160"/>
              <a:gd name="connsiteY12" fmla="*/ 194651 h 570650"/>
              <a:gd name="connsiteX13" fmla="*/ 194300 w 911160"/>
              <a:gd name="connsiteY13" fmla="*/ 267676 h 570650"/>
              <a:gd name="connsiteX14" fmla="*/ 175250 w 911160"/>
              <a:gd name="connsiteY14" fmla="*/ 118451 h 570650"/>
              <a:gd name="connsiteX15" fmla="*/ 130800 w 911160"/>
              <a:gd name="connsiteY15" fmla="*/ 67651 h 570650"/>
              <a:gd name="connsiteX16" fmla="*/ 229225 w 911160"/>
              <a:gd name="connsiteY16" fmla="*/ 89876 h 570650"/>
              <a:gd name="connsiteX17" fmla="*/ 286375 w 911160"/>
              <a:gd name="connsiteY17" fmla="*/ 93051 h 570650"/>
              <a:gd name="connsiteX18" fmla="*/ 397500 w 911160"/>
              <a:gd name="connsiteY18" fmla="*/ 118451 h 570650"/>
              <a:gd name="connsiteX19" fmla="*/ 330825 w 911160"/>
              <a:gd name="connsiteY19" fmla="*/ 39076 h 570650"/>
              <a:gd name="connsiteX20" fmla="*/ 610225 w 911160"/>
              <a:gd name="connsiteY20" fmla="*/ 216876 h 570650"/>
              <a:gd name="connsiteX21" fmla="*/ 530850 w 911160"/>
              <a:gd name="connsiteY21" fmla="*/ 124801 h 570650"/>
              <a:gd name="connsiteX22" fmla="*/ 886450 w 911160"/>
              <a:gd name="connsiteY22" fmla="*/ 337526 h 570650"/>
              <a:gd name="connsiteX23" fmla="*/ 819775 w 911160"/>
              <a:gd name="connsiteY23" fmla="*/ 289901 h 57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1160" h="570650">
                <a:moveTo>
                  <a:pt x="819775" y="289901"/>
                </a:moveTo>
                <a:cubicBezTo>
                  <a:pt x="727171" y="235397"/>
                  <a:pt x="409671" y="49130"/>
                  <a:pt x="330825" y="10501"/>
                </a:cubicBezTo>
                <a:cubicBezTo>
                  <a:pt x="251979" y="-28128"/>
                  <a:pt x="378979" y="51776"/>
                  <a:pt x="346700" y="58126"/>
                </a:cubicBezTo>
                <a:cubicBezTo>
                  <a:pt x="314421" y="64476"/>
                  <a:pt x="144029" y="43839"/>
                  <a:pt x="137150" y="48601"/>
                </a:cubicBezTo>
                <a:cubicBezTo>
                  <a:pt x="130271" y="53363"/>
                  <a:pt x="328179" y="80351"/>
                  <a:pt x="305425" y="86701"/>
                </a:cubicBezTo>
                <a:cubicBezTo>
                  <a:pt x="282671" y="93051"/>
                  <a:pt x="13854" y="77176"/>
                  <a:pt x="625" y="86701"/>
                </a:cubicBezTo>
                <a:cubicBezTo>
                  <a:pt x="-12604" y="96226"/>
                  <a:pt x="187950" y="133797"/>
                  <a:pt x="226050" y="143851"/>
                </a:cubicBezTo>
                <a:cubicBezTo>
                  <a:pt x="264150" y="153905"/>
                  <a:pt x="230812" y="141205"/>
                  <a:pt x="229225" y="147026"/>
                </a:cubicBezTo>
                <a:cubicBezTo>
                  <a:pt x="227637" y="152847"/>
                  <a:pt x="222875" y="164488"/>
                  <a:pt x="216525" y="178776"/>
                </a:cubicBezTo>
                <a:cubicBezTo>
                  <a:pt x="210175" y="193064"/>
                  <a:pt x="169429" y="168193"/>
                  <a:pt x="191125" y="232751"/>
                </a:cubicBezTo>
                <a:cubicBezTo>
                  <a:pt x="212821" y="297309"/>
                  <a:pt x="334000" y="536493"/>
                  <a:pt x="346700" y="566126"/>
                </a:cubicBezTo>
                <a:cubicBezTo>
                  <a:pt x="359400" y="595759"/>
                  <a:pt x="302779" y="472464"/>
                  <a:pt x="267325" y="410551"/>
                </a:cubicBezTo>
                <a:cubicBezTo>
                  <a:pt x="231871" y="348639"/>
                  <a:pt x="146146" y="218463"/>
                  <a:pt x="133975" y="194651"/>
                </a:cubicBezTo>
                <a:cubicBezTo>
                  <a:pt x="121804" y="170838"/>
                  <a:pt x="187421" y="280376"/>
                  <a:pt x="194300" y="267676"/>
                </a:cubicBezTo>
                <a:cubicBezTo>
                  <a:pt x="201179" y="254976"/>
                  <a:pt x="185833" y="151788"/>
                  <a:pt x="175250" y="118451"/>
                </a:cubicBezTo>
                <a:cubicBezTo>
                  <a:pt x="164667" y="85113"/>
                  <a:pt x="121804" y="72413"/>
                  <a:pt x="130800" y="67651"/>
                </a:cubicBezTo>
                <a:cubicBezTo>
                  <a:pt x="139796" y="62889"/>
                  <a:pt x="203296" y="85643"/>
                  <a:pt x="229225" y="89876"/>
                </a:cubicBezTo>
                <a:cubicBezTo>
                  <a:pt x="255154" y="94109"/>
                  <a:pt x="258329" y="88289"/>
                  <a:pt x="286375" y="93051"/>
                </a:cubicBezTo>
                <a:cubicBezTo>
                  <a:pt x="314421" y="97813"/>
                  <a:pt x="390092" y="127447"/>
                  <a:pt x="397500" y="118451"/>
                </a:cubicBezTo>
                <a:cubicBezTo>
                  <a:pt x="404908" y="109455"/>
                  <a:pt x="295371" y="22672"/>
                  <a:pt x="330825" y="39076"/>
                </a:cubicBezTo>
                <a:cubicBezTo>
                  <a:pt x="366279" y="55480"/>
                  <a:pt x="576888" y="202589"/>
                  <a:pt x="610225" y="216876"/>
                </a:cubicBezTo>
                <a:cubicBezTo>
                  <a:pt x="643562" y="231163"/>
                  <a:pt x="484813" y="104693"/>
                  <a:pt x="530850" y="124801"/>
                </a:cubicBezTo>
                <a:cubicBezTo>
                  <a:pt x="576887" y="144909"/>
                  <a:pt x="838296" y="309480"/>
                  <a:pt x="886450" y="337526"/>
                </a:cubicBezTo>
                <a:cubicBezTo>
                  <a:pt x="934604" y="365572"/>
                  <a:pt x="912379" y="344405"/>
                  <a:pt x="819775" y="289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円/楕円 1259">
            <a:extLst>
              <a:ext uri="{FF2B5EF4-FFF2-40B4-BE49-F238E27FC236}">
                <a16:creationId xmlns:a16="http://schemas.microsoft.com/office/drawing/2014/main" id="{A62E5C61-1501-0EFE-A536-7D3EBFBC8F1B}"/>
              </a:ext>
            </a:extLst>
          </p:cNvPr>
          <p:cNvSpPr/>
          <p:nvPr/>
        </p:nvSpPr>
        <p:spPr>
          <a:xfrm>
            <a:off x="5170457" y="6967745"/>
            <a:ext cx="84668" cy="45719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93CE46D-208C-9CDA-11C5-5EAE3D9F263F}"/>
              </a:ext>
            </a:extLst>
          </p:cNvPr>
          <p:cNvSpPr/>
          <p:nvPr/>
        </p:nvSpPr>
        <p:spPr>
          <a:xfrm>
            <a:off x="5281497" y="7153001"/>
            <a:ext cx="153905" cy="800610"/>
          </a:xfrm>
          <a:custGeom>
            <a:avLst/>
            <a:gdLst>
              <a:gd name="connsiteX0" fmla="*/ 11228 w 153905"/>
              <a:gd name="connsiteY0" fmla="*/ 274 h 800610"/>
              <a:gd name="connsiteX1" fmla="*/ 30278 w 153905"/>
              <a:gd name="connsiteY1" fmla="*/ 317774 h 800610"/>
              <a:gd name="connsiteX2" fmla="*/ 55678 w 153905"/>
              <a:gd name="connsiteY2" fmla="*/ 266974 h 800610"/>
              <a:gd name="connsiteX3" fmla="*/ 49328 w 153905"/>
              <a:gd name="connsiteY3" fmla="*/ 428899 h 800610"/>
              <a:gd name="connsiteX4" fmla="*/ 58853 w 153905"/>
              <a:gd name="connsiteY4" fmla="*/ 403499 h 800610"/>
              <a:gd name="connsiteX5" fmla="*/ 109653 w 153905"/>
              <a:gd name="connsiteY5" fmla="*/ 581299 h 800610"/>
              <a:gd name="connsiteX6" fmla="*/ 141403 w 153905"/>
              <a:gd name="connsiteY6" fmla="*/ 686074 h 800610"/>
              <a:gd name="connsiteX7" fmla="*/ 150928 w 153905"/>
              <a:gd name="connsiteY7" fmla="*/ 800374 h 800610"/>
              <a:gd name="connsiteX8" fmla="*/ 150928 w 153905"/>
              <a:gd name="connsiteY8" fmla="*/ 708299 h 800610"/>
              <a:gd name="connsiteX9" fmla="*/ 116003 w 153905"/>
              <a:gd name="connsiteY9" fmla="*/ 466999 h 800610"/>
              <a:gd name="connsiteX10" fmla="*/ 128703 w 153905"/>
              <a:gd name="connsiteY10" fmla="*/ 540024 h 800610"/>
              <a:gd name="connsiteX11" fmla="*/ 62028 w 153905"/>
              <a:gd name="connsiteY11" fmla="*/ 476524 h 800610"/>
              <a:gd name="connsiteX12" fmla="*/ 84253 w 153905"/>
              <a:gd name="connsiteY12" fmla="*/ 533674 h 800610"/>
              <a:gd name="connsiteX13" fmla="*/ 36628 w 153905"/>
              <a:gd name="connsiteY13" fmla="*/ 368574 h 800610"/>
              <a:gd name="connsiteX14" fmla="*/ 1703 w 153905"/>
              <a:gd name="connsiteY14" fmla="*/ 263799 h 800610"/>
              <a:gd name="connsiteX15" fmla="*/ 11228 w 153905"/>
              <a:gd name="connsiteY15" fmla="*/ 274 h 8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905" h="800610">
                <a:moveTo>
                  <a:pt x="11228" y="274"/>
                </a:moveTo>
                <a:cubicBezTo>
                  <a:pt x="15990" y="9270"/>
                  <a:pt x="22870" y="273324"/>
                  <a:pt x="30278" y="317774"/>
                </a:cubicBezTo>
                <a:cubicBezTo>
                  <a:pt x="37686" y="362224"/>
                  <a:pt x="52503" y="248453"/>
                  <a:pt x="55678" y="266974"/>
                </a:cubicBezTo>
                <a:cubicBezTo>
                  <a:pt x="58853" y="285495"/>
                  <a:pt x="48799" y="406145"/>
                  <a:pt x="49328" y="428899"/>
                </a:cubicBezTo>
                <a:cubicBezTo>
                  <a:pt x="49857" y="451653"/>
                  <a:pt x="48799" y="378099"/>
                  <a:pt x="58853" y="403499"/>
                </a:cubicBezTo>
                <a:cubicBezTo>
                  <a:pt x="68907" y="428899"/>
                  <a:pt x="95895" y="534203"/>
                  <a:pt x="109653" y="581299"/>
                </a:cubicBezTo>
                <a:cubicBezTo>
                  <a:pt x="123411" y="628395"/>
                  <a:pt x="134524" y="649562"/>
                  <a:pt x="141403" y="686074"/>
                </a:cubicBezTo>
                <a:cubicBezTo>
                  <a:pt x="148282" y="722586"/>
                  <a:pt x="149341" y="796670"/>
                  <a:pt x="150928" y="800374"/>
                </a:cubicBezTo>
                <a:cubicBezTo>
                  <a:pt x="152515" y="804078"/>
                  <a:pt x="156749" y="763861"/>
                  <a:pt x="150928" y="708299"/>
                </a:cubicBezTo>
                <a:cubicBezTo>
                  <a:pt x="145107" y="652737"/>
                  <a:pt x="119707" y="495045"/>
                  <a:pt x="116003" y="466999"/>
                </a:cubicBezTo>
                <a:cubicBezTo>
                  <a:pt x="112299" y="438953"/>
                  <a:pt x="137699" y="538437"/>
                  <a:pt x="128703" y="540024"/>
                </a:cubicBezTo>
                <a:cubicBezTo>
                  <a:pt x="119707" y="541611"/>
                  <a:pt x="69436" y="477582"/>
                  <a:pt x="62028" y="476524"/>
                </a:cubicBezTo>
                <a:cubicBezTo>
                  <a:pt x="54620" y="475466"/>
                  <a:pt x="88486" y="551666"/>
                  <a:pt x="84253" y="533674"/>
                </a:cubicBezTo>
                <a:cubicBezTo>
                  <a:pt x="80020" y="515682"/>
                  <a:pt x="50386" y="413553"/>
                  <a:pt x="36628" y="368574"/>
                </a:cubicBezTo>
                <a:cubicBezTo>
                  <a:pt x="22870" y="323595"/>
                  <a:pt x="7524" y="321478"/>
                  <a:pt x="1703" y="263799"/>
                </a:cubicBezTo>
                <a:cubicBezTo>
                  <a:pt x="-4118" y="206120"/>
                  <a:pt x="6466" y="-8722"/>
                  <a:pt x="1122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C6DE668-C540-F101-921B-C6B02BDC209B}"/>
              </a:ext>
            </a:extLst>
          </p:cNvPr>
          <p:cNvSpPr/>
          <p:nvPr/>
        </p:nvSpPr>
        <p:spPr>
          <a:xfrm>
            <a:off x="5133615" y="6637221"/>
            <a:ext cx="305125" cy="547880"/>
          </a:xfrm>
          <a:custGeom>
            <a:avLst/>
            <a:gdLst>
              <a:gd name="connsiteX0" fmla="*/ 295635 w 305125"/>
              <a:gd name="connsiteY0" fmla="*/ 100129 h 547880"/>
              <a:gd name="connsiteX1" fmla="*/ 79735 w 305125"/>
              <a:gd name="connsiteY1" fmla="*/ 112829 h 547880"/>
              <a:gd name="connsiteX2" fmla="*/ 22585 w 305125"/>
              <a:gd name="connsiteY2" fmla="*/ 204904 h 547880"/>
              <a:gd name="connsiteX3" fmla="*/ 44810 w 305125"/>
              <a:gd name="connsiteY3" fmla="*/ 150929 h 547880"/>
              <a:gd name="connsiteX4" fmla="*/ 6710 w 305125"/>
              <a:gd name="connsiteY4" fmla="*/ 262054 h 547880"/>
              <a:gd name="connsiteX5" fmla="*/ 9885 w 305125"/>
              <a:gd name="connsiteY5" fmla="*/ 547804 h 547880"/>
              <a:gd name="connsiteX6" fmla="*/ 16235 w 305125"/>
              <a:gd name="connsiteY6" fmla="*/ 287454 h 547880"/>
              <a:gd name="connsiteX7" fmla="*/ 13060 w 305125"/>
              <a:gd name="connsiteY7" fmla="*/ 1704 h 547880"/>
              <a:gd name="connsiteX8" fmla="*/ 360 w 305125"/>
              <a:gd name="connsiteY8" fmla="*/ 166804 h 547880"/>
              <a:gd name="connsiteX9" fmla="*/ 28935 w 305125"/>
              <a:gd name="connsiteY9" fmla="*/ 128704 h 547880"/>
              <a:gd name="connsiteX10" fmla="*/ 28935 w 305125"/>
              <a:gd name="connsiteY10" fmla="*/ 182679 h 547880"/>
              <a:gd name="connsiteX11" fmla="*/ 57510 w 305125"/>
              <a:gd name="connsiteY11" fmla="*/ 125529 h 547880"/>
              <a:gd name="connsiteX12" fmla="*/ 244835 w 305125"/>
              <a:gd name="connsiteY12" fmla="*/ 106479 h 547880"/>
              <a:gd name="connsiteX13" fmla="*/ 295635 w 305125"/>
              <a:gd name="connsiteY13" fmla="*/ 100129 h 5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125" h="547880">
                <a:moveTo>
                  <a:pt x="295635" y="100129"/>
                </a:moveTo>
                <a:cubicBezTo>
                  <a:pt x="268118" y="101187"/>
                  <a:pt x="125243" y="95367"/>
                  <a:pt x="79735" y="112829"/>
                </a:cubicBezTo>
                <a:cubicBezTo>
                  <a:pt x="34227" y="130291"/>
                  <a:pt x="28406" y="198554"/>
                  <a:pt x="22585" y="204904"/>
                </a:cubicBezTo>
                <a:cubicBezTo>
                  <a:pt x="16764" y="211254"/>
                  <a:pt x="47456" y="141404"/>
                  <a:pt x="44810" y="150929"/>
                </a:cubicBezTo>
                <a:cubicBezTo>
                  <a:pt x="42164" y="160454"/>
                  <a:pt x="12531" y="195908"/>
                  <a:pt x="6710" y="262054"/>
                </a:cubicBezTo>
                <a:cubicBezTo>
                  <a:pt x="889" y="328200"/>
                  <a:pt x="8298" y="543571"/>
                  <a:pt x="9885" y="547804"/>
                </a:cubicBezTo>
                <a:cubicBezTo>
                  <a:pt x="11472" y="552037"/>
                  <a:pt x="15706" y="378471"/>
                  <a:pt x="16235" y="287454"/>
                </a:cubicBezTo>
                <a:cubicBezTo>
                  <a:pt x="16764" y="196437"/>
                  <a:pt x="15706" y="21812"/>
                  <a:pt x="13060" y="1704"/>
                </a:cubicBezTo>
                <a:cubicBezTo>
                  <a:pt x="10414" y="-18404"/>
                  <a:pt x="-2286" y="145637"/>
                  <a:pt x="360" y="166804"/>
                </a:cubicBezTo>
                <a:cubicBezTo>
                  <a:pt x="3006" y="187971"/>
                  <a:pt x="24173" y="126058"/>
                  <a:pt x="28935" y="128704"/>
                </a:cubicBezTo>
                <a:cubicBezTo>
                  <a:pt x="33697" y="131350"/>
                  <a:pt x="24172" y="183208"/>
                  <a:pt x="28935" y="182679"/>
                </a:cubicBezTo>
                <a:cubicBezTo>
                  <a:pt x="33697" y="182150"/>
                  <a:pt x="21527" y="138229"/>
                  <a:pt x="57510" y="125529"/>
                </a:cubicBezTo>
                <a:cubicBezTo>
                  <a:pt x="93493" y="112829"/>
                  <a:pt x="203560" y="109654"/>
                  <a:pt x="244835" y="106479"/>
                </a:cubicBezTo>
                <a:cubicBezTo>
                  <a:pt x="286110" y="103304"/>
                  <a:pt x="323152" y="99071"/>
                  <a:pt x="295635" y="100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0DA32CC1-A782-3AAE-5850-DB7972781AA7}"/>
              </a:ext>
            </a:extLst>
          </p:cNvPr>
          <p:cNvSpPr/>
          <p:nvPr/>
        </p:nvSpPr>
        <p:spPr>
          <a:xfrm>
            <a:off x="5251444" y="6819900"/>
            <a:ext cx="644149" cy="153268"/>
          </a:xfrm>
          <a:custGeom>
            <a:avLst/>
            <a:gdLst>
              <a:gd name="connsiteX0" fmla="*/ 6 w 644149"/>
              <a:gd name="connsiteY0" fmla="*/ 0 h 153268"/>
              <a:gd name="connsiteX1" fmla="*/ 304806 w 644149"/>
              <a:gd name="connsiteY1" fmla="*/ 123825 h 153268"/>
              <a:gd name="connsiteX2" fmla="*/ 171456 w 644149"/>
              <a:gd name="connsiteY2" fmla="*/ 120650 h 153268"/>
              <a:gd name="connsiteX3" fmla="*/ 641356 w 644149"/>
              <a:gd name="connsiteY3" fmla="*/ 152400 h 153268"/>
              <a:gd name="connsiteX4" fmla="*/ 358781 w 644149"/>
              <a:gd name="connsiteY4" fmla="*/ 139700 h 153268"/>
              <a:gd name="connsiteX5" fmla="*/ 193681 w 644149"/>
              <a:gd name="connsiteY5" fmla="*/ 92075 h 153268"/>
              <a:gd name="connsiteX6" fmla="*/ 295281 w 644149"/>
              <a:gd name="connsiteY6" fmla="*/ 123825 h 153268"/>
              <a:gd name="connsiteX7" fmla="*/ 6 w 644149"/>
              <a:gd name="connsiteY7" fmla="*/ 0 h 1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149" h="153268">
                <a:moveTo>
                  <a:pt x="6" y="0"/>
                </a:moveTo>
                <a:cubicBezTo>
                  <a:pt x="1593" y="0"/>
                  <a:pt x="276231" y="103717"/>
                  <a:pt x="304806" y="123825"/>
                </a:cubicBezTo>
                <a:cubicBezTo>
                  <a:pt x="333381" y="143933"/>
                  <a:pt x="115365" y="115888"/>
                  <a:pt x="171456" y="120650"/>
                </a:cubicBezTo>
                <a:cubicBezTo>
                  <a:pt x="227547" y="125412"/>
                  <a:pt x="610135" y="149225"/>
                  <a:pt x="641356" y="152400"/>
                </a:cubicBezTo>
                <a:cubicBezTo>
                  <a:pt x="672577" y="155575"/>
                  <a:pt x="433394" y="149754"/>
                  <a:pt x="358781" y="139700"/>
                </a:cubicBezTo>
                <a:cubicBezTo>
                  <a:pt x="284169" y="129646"/>
                  <a:pt x="204264" y="94721"/>
                  <a:pt x="193681" y="92075"/>
                </a:cubicBezTo>
                <a:cubicBezTo>
                  <a:pt x="183098" y="89429"/>
                  <a:pt x="323327" y="137583"/>
                  <a:pt x="295281" y="123825"/>
                </a:cubicBezTo>
                <a:cubicBezTo>
                  <a:pt x="267235" y="110067"/>
                  <a:pt x="-1581" y="0"/>
                  <a:pt x="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9A0CB4E4-7EFE-00D6-619E-64BA343AA2DC}"/>
              </a:ext>
            </a:extLst>
          </p:cNvPr>
          <p:cNvSpPr/>
          <p:nvPr/>
        </p:nvSpPr>
        <p:spPr>
          <a:xfrm>
            <a:off x="6072628" y="6943131"/>
            <a:ext cx="626915" cy="448395"/>
          </a:xfrm>
          <a:custGeom>
            <a:avLst/>
            <a:gdLst>
              <a:gd name="connsiteX0" fmla="*/ 626622 w 626915"/>
              <a:gd name="connsiteY0" fmla="*/ 594 h 448395"/>
              <a:gd name="connsiteX1" fmla="*/ 334522 w 626915"/>
              <a:gd name="connsiteY1" fmla="*/ 276819 h 448395"/>
              <a:gd name="connsiteX2" fmla="*/ 417072 w 626915"/>
              <a:gd name="connsiteY2" fmla="*/ 226019 h 448395"/>
              <a:gd name="connsiteX3" fmla="*/ 7497 w 626915"/>
              <a:gd name="connsiteY3" fmla="*/ 445094 h 448395"/>
              <a:gd name="connsiteX4" fmla="*/ 169422 w 626915"/>
              <a:gd name="connsiteY4" fmla="*/ 349844 h 448395"/>
              <a:gd name="connsiteX5" fmla="*/ 388497 w 626915"/>
              <a:gd name="connsiteY5" fmla="*/ 238719 h 448395"/>
              <a:gd name="connsiteX6" fmla="*/ 331347 w 626915"/>
              <a:gd name="connsiteY6" fmla="*/ 273644 h 448395"/>
              <a:gd name="connsiteX7" fmla="*/ 509147 w 626915"/>
              <a:gd name="connsiteY7" fmla="*/ 118069 h 448395"/>
              <a:gd name="connsiteX8" fmla="*/ 391672 w 626915"/>
              <a:gd name="connsiteY8" fmla="*/ 200619 h 448395"/>
              <a:gd name="connsiteX9" fmla="*/ 626622 w 626915"/>
              <a:gd name="connsiteY9" fmla="*/ 594 h 44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915" h="448395">
                <a:moveTo>
                  <a:pt x="626622" y="594"/>
                </a:moveTo>
                <a:cubicBezTo>
                  <a:pt x="617097" y="13294"/>
                  <a:pt x="369447" y="239248"/>
                  <a:pt x="334522" y="276819"/>
                </a:cubicBezTo>
                <a:cubicBezTo>
                  <a:pt x="299597" y="314390"/>
                  <a:pt x="471576" y="197973"/>
                  <a:pt x="417072" y="226019"/>
                </a:cubicBezTo>
                <a:cubicBezTo>
                  <a:pt x="362568" y="254065"/>
                  <a:pt x="48772" y="424457"/>
                  <a:pt x="7497" y="445094"/>
                </a:cubicBezTo>
                <a:cubicBezTo>
                  <a:pt x="-33778" y="465732"/>
                  <a:pt x="105922" y="384240"/>
                  <a:pt x="169422" y="349844"/>
                </a:cubicBezTo>
                <a:cubicBezTo>
                  <a:pt x="232922" y="315448"/>
                  <a:pt x="361510" y="251419"/>
                  <a:pt x="388497" y="238719"/>
                </a:cubicBezTo>
                <a:cubicBezTo>
                  <a:pt x="415484" y="226019"/>
                  <a:pt x="311239" y="293752"/>
                  <a:pt x="331347" y="273644"/>
                </a:cubicBezTo>
                <a:cubicBezTo>
                  <a:pt x="351455" y="253536"/>
                  <a:pt x="499093" y="130240"/>
                  <a:pt x="509147" y="118069"/>
                </a:cubicBezTo>
                <a:cubicBezTo>
                  <a:pt x="519201" y="105898"/>
                  <a:pt x="372622" y="218611"/>
                  <a:pt x="391672" y="200619"/>
                </a:cubicBezTo>
                <a:cubicBezTo>
                  <a:pt x="410722" y="182627"/>
                  <a:pt x="636147" y="-12106"/>
                  <a:pt x="62662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D454BB1-1123-244F-42B4-4BEA2D0CF1D9}"/>
              </a:ext>
            </a:extLst>
          </p:cNvPr>
          <p:cNvSpPr/>
          <p:nvPr/>
        </p:nvSpPr>
        <p:spPr>
          <a:xfrm>
            <a:off x="5666429" y="7343458"/>
            <a:ext cx="186800" cy="594334"/>
          </a:xfrm>
          <a:custGeom>
            <a:avLst/>
            <a:gdLst>
              <a:gd name="connsiteX0" fmla="*/ 105721 w 186800"/>
              <a:gd name="connsiteY0" fmla="*/ 317 h 594334"/>
              <a:gd name="connsiteX1" fmla="*/ 32696 w 186800"/>
              <a:gd name="connsiteY1" fmla="*/ 286067 h 594334"/>
              <a:gd name="connsiteX2" fmla="*/ 58096 w 186800"/>
              <a:gd name="connsiteY2" fmla="*/ 409892 h 594334"/>
              <a:gd name="connsiteX3" fmla="*/ 4121 w 186800"/>
              <a:gd name="connsiteY3" fmla="*/ 340042 h 594334"/>
              <a:gd name="connsiteX4" fmla="*/ 185096 w 186800"/>
              <a:gd name="connsiteY4" fmla="*/ 590867 h 594334"/>
              <a:gd name="connsiteX5" fmla="*/ 89846 w 186800"/>
              <a:gd name="connsiteY5" fmla="*/ 473392 h 594334"/>
              <a:gd name="connsiteX6" fmla="*/ 4121 w 186800"/>
              <a:gd name="connsiteY6" fmla="*/ 292417 h 594334"/>
              <a:gd name="connsiteX7" fmla="*/ 16821 w 186800"/>
              <a:gd name="connsiteY7" fmla="*/ 314642 h 594334"/>
              <a:gd name="connsiteX8" fmla="*/ 45396 w 186800"/>
              <a:gd name="connsiteY8" fmla="*/ 213042 h 594334"/>
              <a:gd name="connsiteX9" fmla="*/ 26346 w 186800"/>
              <a:gd name="connsiteY9" fmla="*/ 228917 h 594334"/>
              <a:gd name="connsiteX10" fmla="*/ 105721 w 186800"/>
              <a:gd name="connsiteY10" fmla="*/ 317 h 5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800" h="594334">
                <a:moveTo>
                  <a:pt x="105721" y="317"/>
                </a:moveTo>
                <a:cubicBezTo>
                  <a:pt x="106779" y="9842"/>
                  <a:pt x="40633" y="217805"/>
                  <a:pt x="32696" y="286067"/>
                </a:cubicBezTo>
                <a:cubicBezTo>
                  <a:pt x="24758" y="354330"/>
                  <a:pt x="62858" y="400896"/>
                  <a:pt x="58096" y="409892"/>
                </a:cubicBezTo>
                <a:cubicBezTo>
                  <a:pt x="53334" y="418888"/>
                  <a:pt x="-17046" y="309880"/>
                  <a:pt x="4121" y="340042"/>
                </a:cubicBezTo>
                <a:cubicBezTo>
                  <a:pt x="25288" y="370204"/>
                  <a:pt x="170808" y="568642"/>
                  <a:pt x="185096" y="590867"/>
                </a:cubicBezTo>
                <a:cubicBezTo>
                  <a:pt x="199384" y="613092"/>
                  <a:pt x="120009" y="523134"/>
                  <a:pt x="89846" y="473392"/>
                </a:cubicBezTo>
                <a:cubicBezTo>
                  <a:pt x="59683" y="423650"/>
                  <a:pt x="16292" y="318875"/>
                  <a:pt x="4121" y="292417"/>
                </a:cubicBezTo>
                <a:cubicBezTo>
                  <a:pt x="-8050" y="265959"/>
                  <a:pt x="9942" y="327871"/>
                  <a:pt x="16821" y="314642"/>
                </a:cubicBezTo>
                <a:cubicBezTo>
                  <a:pt x="23700" y="301413"/>
                  <a:pt x="43809" y="227329"/>
                  <a:pt x="45396" y="213042"/>
                </a:cubicBezTo>
                <a:cubicBezTo>
                  <a:pt x="46983" y="198755"/>
                  <a:pt x="16821" y="259609"/>
                  <a:pt x="26346" y="228917"/>
                </a:cubicBezTo>
                <a:cubicBezTo>
                  <a:pt x="35871" y="198225"/>
                  <a:pt x="104663" y="-9208"/>
                  <a:pt x="105721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CAFB061-F7AA-A9BA-2442-87CDE254D647}"/>
              </a:ext>
            </a:extLst>
          </p:cNvPr>
          <p:cNvSpPr/>
          <p:nvPr/>
        </p:nvSpPr>
        <p:spPr>
          <a:xfrm>
            <a:off x="6108700" y="6864273"/>
            <a:ext cx="1168956" cy="57227"/>
          </a:xfrm>
          <a:custGeom>
            <a:avLst/>
            <a:gdLst>
              <a:gd name="connsiteX0" fmla="*/ 0 w 1168956"/>
              <a:gd name="connsiteY0" fmla="*/ 50877 h 57227"/>
              <a:gd name="connsiteX1" fmla="*/ 101600 w 1168956"/>
              <a:gd name="connsiteY1" fmla="*/ 57227 h 57227"/>
              <a:gd name="connsiteX2" fmla="*/ 889000 w 1168956"/>
              <a:gd name="connsiteY2" fmla="*/ 57227 h 57227"/>
              <a:gd name="connsiteX3" fmla="*/ 762000 w 1168956"/>
              <a:gd name="connsiteY3" fmla="*/ 38177 h 57227"/>
              <a:gd name="connsiteX4" fmla="*/ 1060450 w 1168956"/>
              <a:gd name="connsiteY4" fmla="*/ 77 h 57227"/>
              <a:gd name="connsiteX5" fmla="*/ 965200 w 1168956"/>
              <a:gd name="connsiteY5" fmla="*/ 28652 h 57227"/>
              <a:gd name="connsiteX6" fmla="*/ 1168400 w 1168956"/>
              <a:gd name="connsiteY6" fmla="*/ 41352 h 57227"/>
              <a:gd name="connsiteX7" fmla="*/ 1009650 w 1168956"/>
              <a:gd name="connsiteY7" fmla="*/ 28652 h 57227"/>
              <a:gd name="connsiteX8" fmla="*/ 574675 w 1168956"/>
              <a:gd name="connsiteY8" fmla="*/ 44527 h 57227"/>
              <a:gd name="connsiteX9" fmla="*/ 730250 w 1168956"/>
              <a:gd name="connsiteY9" fmla="*/ 54052 h 57227"/>
              <a:gd name="connsiteX10" fmla="*/ 368300 w 1168956"/>
              <a:gd name="connsiteY10" fmla="*/ 47702 h 57227"/>
              <a:gd name="connsiteX11" fmla="*/ 0 w 1168956"/>
              <a:gd name="connsiteY11" fmla="*/ 50877 h 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956" h="57227">
                <a:moveTo>
                  <a:pt x="0" y="50877"/>
                </a:moveTo>
                <a:lnTo>
                  <a:pt x="101600" y="57227"/>
                </a:lnTo>
                <a:lnTo>
                  <a:pt x="889000" y="57227"/>
                </a:lnTo>
                <a:cubicBezTo>
                  <a:pt x="999067" y="54052"/>
                  <a:pt x="733425" y="47702"/>
                  <a:pt x="762000" y="38177"/>
                </a:cubicBezTo>
                <a:cubicBezTo>
                  <a:pt x="790575" y="28652"/>
                  <a:pt x="1026583" y="1664"/>
                  <a:pt x="1060450" y="77"/>
                </a:cubicBezTo>
                <a:cubicBezTo>
                  <a:pt x="1094317" y="-1510"/>
                  <a:pt x="947208" y="21773"/>
                  <a:pt x="965200" y="28652"/>
                </a:cubicBezTo>
                <a:cubicBezTo>
                  <a:pt x="983192" y="35531"/>
                  <a:pt x="1160992" y="41352"/>
                  <a:pt x="1168400" y="41352"/>
                </a:cubicBezTo>
                <a:cubicBezTo>
                  <a:pt x="1175808" y="41352"/>
                  <a:pt x="1108604" y="28123"/>
                  <a:pt x="1009650" y="28652"/>
                </a:cubicBezTo>
                <a:cubicBezTo>
                  <a:pt x="910696" y="29181"/>
                  <a:pt x="621242" y="40294"/>
                  <a:pt x="574675" y="44527"/>
                </a:cubicBezTo>
                <a:cubicBezTo>
                  <a:pt x="528108" y="48760"/>
                  <a:pt x="730250" y="54052"/>
                  <a:pt x="730250" y="54052"/>
                </a:cubicBezTo>
                <a:lnTo>
                  <a:pt x="368300" y="47702"/>
                </a:lnTo>
                <a:lnTo>
                  <a:pt x="0" y="508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E1D6812A-FCCC-2959-7916-C7D2D768E05B}"/>
              </a:ext>
            </a:extLst>
          </p:cNvPr>
          <p:cNvSpPr/>
          <p:nvPr/>
        </p:nvSpPr>
        <p:spPr>
          <a:xfrm>
            <a:off x="4651029" y="3414690"/>
            <a:ext cx="694386" cy="1417920"/>
          </a:xfrm>
          <a:custGeom>
            <a:avLst/>
            <a:gdLst>
              <a:gd name="connsiteX0" fmla="*/ 536433 w 694386"/>
              <a:gd name="connsiteY0" fmla="*/ 1122 h 1417920"/>
              <a:gd name="connsiteX1" fmla="*/ 413340 w 694386"/>
              <a:gd name="connsiteY1" fmla="*/ 757260 h 1417920"/>
              <a:gd name="connsiteX2" fmla="*/ 457302 w 694386"/>
              <a:gd name="connsiteY2" fmla="*/ 612187 h 1417920"/>
              <a:gd name="connsiteX3" fmla="*/ 518848 w 694386"/>
              <a:gd name="connsiteY3" fmla="*/ 792429 h 1417920"/>
              <a:gd name="connsiteX4" fmla="*/ 496867 w 694386"/>
              <a:gd name="connsiteY4" fmla="*/ 700110 h 1417920"/>
              <a:gd name="connsiteX5" fmla="*/ 690298 w 694386"/>
              <a:gd name="connsiteY5" fmla="*/ 1007841 h 1417920"/>
              <a:gd name="connsiteX6" fmla="*/ 615563 w 694386"/>
              <a:gd name="connsiteY6" fmla="*/ 840787 h 1417920"/>
              <a:gd name="connsiteX7" fmla="*/ 461698 w 694386"/>
              <a:gd name="connsiteY7" fmla="*/ 682525 h 1417920"/>
              <a:gd name="connsiteX8" fmla="*/ 501263 w 694386"/>
              <a:gd name="connsiteY8" fmla="*/ 950691 h 1417920"/>
              <a:gd name="connsiteX9" fmla="*/ 413340 w 694386"/>
              <a:gd name="connsiteY9" fmla="*/ 911125 h 1417920"/>
              <a:gd name="connsiteX10" fmla="*/ 466094 w 694386"/>
              <a:gd name="connsiteY10" fmla="*/ 1324364 h 1417920"/>
              <a:gd name="connsiteX11" fmla="*/ 400152 w 694386"/>
              <a:gd name="connsiteY11" fmla="*/ 1183687 h 1417920"/>
              <a:gd name="connsiteX12" fmla="*/ 518848 w 694386"/>
              <a:gd name="connsiteY12" fmla="*/ 1412287 h 1417920"/>
              <a:gd name="connsiteX13" fmla="*/ 13290 w 694386"/>
              <a:gd name="connsiteY13" fmla="*/ 902333 h 1417920"/>
              <a:gd name="connsiteX14" fmla="*/ 140779 w 694386"/>
              <a:gd name="connsiteY14" fmla="*/ 1113348 h 1417920"/>
              <a:gd name="connsiteX15" fmla="*/ 70440 w 694386"/>
              <a:gd name="connsiteY15" fmla="*/ 344022 h 1417920"/>
              <a:gd name="connsiteX16" fmla="*/ 193533 w 694386"/>
              <a:gd name="connsiteY16" fmla="*/ 871560 h 1417920"/>
              <a:gd name="connsiteX17" fmla="*/ 88025 w 694386"/>
              <a:gd name="connsiteY17" fmla="*/ 458322 h 1417920"/>
              <a:gd name="connsiteX18" fmla="*/ 140779 w 694386"/>
              <a:gd name="connsiteY18" fmla="*/ 717695 h 1417920"/>
              <a:gd name="connsiteX19" fmla="*/ 189136 w 694386"/>
              <a:gd name="connsiteY19" fmla="*/ 401172 h 1417920"/>
              <a:gd name="connsiteX20" fmla="*/ 219909 w 694386"/>
              <a:gd name="connsiteY20" fmla="*/ 612187 h 1417920"/>
              <a:gd name="connsiteX21" fmla="*/ 255079 w 694386"/>
              <a:gd name="connsiteY21" fmla="*/ 374795 h 1417920"/>
              <a:gd name="connsiteX22" fmla="*/ 281456 w 694386"/>
              <a:gd name="connsiteY22" fmla="*/ 515472 h 1417920"/>
              <a:gd name="connsiteX23" fmla="*/ 360586 w 694386"/>
              <a:gd name="connsiteY23" fmla="*/ 366002 h 1417920"/>
              <a:gd name="connsiteX24" fmla="*/ 364983 w 694386"/>
              <a:gd name="connsiteY24" fmla="*/ 581414 h 1417920"/>
              <a:gd name="connsiteX25" fmla="*/ 536433 w 694386"/>
              <a:gd name="connsiteY25" fmla="*/ 1122 h 14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4386" h="1417920">
                <a:moveTo>
                  <a:pt x="536433" y="1122"/>
                </a:moveTo>
                <a:cubicBezTo>
                  <a:pt x="544492" y="30429"/>
                  <a:pt x="426528" y="655416"/>
                  <a:pt x="413340" y="757260"/>
                </a:cubicBezTo>
                <a:cubicBezTo>
                  <a:pt x="400151" y="859104"/>
                  <a:pt x="439717" y="606326"/>
                  <a:pt x="457302" y="612187"/>
                </a:cubicBezTo>
                <a:cubicBezTo>
                  <a:pt x="474887" y="618048"/>
                  <a:pt x="512254" y="777775"/>
                  <a:pt x="518848" y="792429"/>
                </a:cubicBezTo>
                <a:cubicBezTo>
                  <a:pt x="525442" y="807083"/>
                  <a:pt x="468292" y="664208"/>
                  <a:pt x="496867" y="700110"/>
                </a:cubicBezTo>
                <a:cubicBezTo>
                  <a:pt x="525442" y="736012"/>
                  <a:pt x="670515" y="984395"/>
                  <a:pt x="690298" y="1007841"/>
                </a:cubicBezTo>
                <a:cubicBezTo>
                  <a:pt x="710081" y="1031287"/>
                  <a:pt x="653663" y="895006"/>
                  <a:pt x="615563" y="840787"/>
                </a:cubicBezTo>
                <a:cubicBezTo>
                  <a:pt x="577463" y="786568"/>
                  <a:pt x="480748" y="664208"/>
                  <a:pt x="461698" y="682525"/>
                </a:cubicBezTo>
                <a:cubicBezTo>
                  <a:pt x="442648" y="700842"/>
                  <a:pt x="509323" y="912591"/>
                  <a:pt x="501263" y="950691"/>
                </a:cubicBezTo>
                <a:cubicBezTo>
                  <a:pt x="493203" y="988791"/>
                  <a:pt x="419201" y="848846"/>
                  <a:pt x="413340" y="911125"/>
                </a:cubicBezTo>
                <a:cubicBezTo>
                  <a:pt x="407479" y="973404"/>
                  <a:pt x="468292" y="1278937"/>
                  <a:pt x="466094" y="1324364"/>
                </a:cubicBezTo>
                <a:cubicBezTo>
                  <a:pt x="463896" y="1369791"/>
                  <a:pt x="391360" y="1169033"/>
                  <a:pt x="400152" y="1183687"/>
                </a:cubicBezTo>
                <a:cubicBezTo>
                  <a:pt x="408944" y="1198341"/>
                  <a:pt x="583325" y="1459179"/>
                  <a:pt x="518848" y="1412287"/>
                </a:cubicBezTo>
                <a:cubicBezTo>
                  <a:pt x="454371" y="1365395"/>
                  <a:pt x="76301" y="952156"/>
                  <a:pt x="13290" y="902333"/>
                </a:cubicBezTo>
                <a:cubicBezTo>
                  <a:pt x="-49721" y="852510"/>
                  <a:pt x="131254" y="1206400"/>
                  <a:pt x="140779" y="1113348"/>
                </a:cubicBezTo>
                <a:cubicBezTo>
                  <a:pt x="150304" y="1020296"/>
                  <a:pt x="61648" y="384320"/>
                  <a:pt x="70440" y="344022"/>
                </a:cubicBezTo>
                <a:cubicBezTo>
                  <a:pt x="79232" y="303724"/>
                  <a:pt x="190602" y="852510"/>
                  <a:pt x="193533" y="871560"/>
                </a:cubicBezTo>
                <a:cubicBezTo>
                  <a:pt x="196464" y="890610"/>
                  <a:pt x="96817" y="483966"/>
                  <a:pt x="88025" y="458322"/>
                </a:cubicBezTo>
                <a:cubicBezTo>
                  <a:pt x="79233" y="432678"/>
                  <a:pt x="123927" y="727220"/>
                  <a:pt x="140779" y="717695"/>
                </a:cubicBezTo>
                <a:cubicBezTo>
                  <a:pt x="157631" y="708170"/>
                  <a:pt x="175948" y="418757"/>
                  <a:pt x="189136" y="401172"/>
                </a:cubicBezTo>
                <a:cubicBezTo>
                  <a:pt x="202324" y="383587"/>
                  <a:pt x="208919" y="616583"/>
                  <a:pt x="219909" y="612187"/>
                </a:cubicBezTo>
                <a:cubicBezTo>
                  <a:pt x="230899" y="607791"/>
                  <a:pt x="244821" y="390914"/>
                  <a:pt x="255079" y="374795"/>
                </a:cubicBezTo>
                <a:cubicBezTo>
                  <a:pt x="265337" y="358676"/>
                  <a:pt x="263872" y="516937"/>
                  <a:pt x="281456" y="515472"/>
                </a:cubicBezTo>
                <a:cubicBezTo>
                  <a:pt x="299040" y="514007"/>
                  <a:pt x="346665" y="355012"/>
                  <a:pt x="360586" y="366002"/>
                </a:cubicBezTo>
                <a:cubicBezTo>
                  <a:pt x="374507" y="376992"/>
                  <a:pt x="333477" y="637098"/>
                  <a:pt x="364983" y="581414"/>
                </a:cubicBezTo>
                <a:cubicBezTo>
                  <a:pt x="396489" y="525730"/>
                  <a:pt x="528374" y="-28185"/>
                  <a:pt x="536433" y="11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27A19423-A393-EF13-A9D5-68B9E5EF4915}"/>
              </a:ext>
            </a:extLst>
          </p:cNvPr>
          <p:cNvSpPr/>
          <p:nvPr/>
        </p:nvSpPr>
        <p:spPr>
          <a:xfrm>
            <a:off x="5039508" y="4288406"/>
            <a:ext cx="802145" cy="470936"/>
          </a:xfrm>
          <a:custGeom>
            <a:avLst/>
            <a:gdLst>
              <a:gd name="connsiteX0" fmla="*/ 796323 w 802145"/>
              <a:gd name="connsiteY0" fmla="*/ 244405 h 470936"/>
              <a:gd name="connsiteX1" fmla="*/ 427298 w 802145"/>
              <a:gd name="connsiteY1" fmla="*/ 100714 h 470936"/>
              <a:gd name="connsiteX2" fmla="*/ 473018 w 802145"/>
              <a:gd name="connsiteY2" fmla="*/ 107245 h 470936"/>
              <a:gd name="connsiteX3" fmla="*/ 270543 w 802145"/>
              <a:gd name="connsiteY3" fmla="*/ 130105 h 470936"/>
              <a:gd name="connsiteX4" fmla="*/ 211761 w 802145"/>
              <a:gd name="connsiteY4" fmla="*/ 299923 h 470936"/>
              <a:gd name="connsiteX5" fmla="*/ 231355 w 802145"/>
              <a:gd name="connsiteY5" fmla="*/ 293391 h 470936"/>
              <a:gd name="connsiteX6" fmla="*/ 329326 w 802145"/>
              <a:gd name="connsiteY6" fmla="*/ 417488 h 470936"/>
              <a:gd name="connsiteX7" fmla="*/ 244418 w 802145"/>
              <a:gd name="connsiteY7" fmla="*/ 388097 h 470936"/>
              <a:gd name="connsiteX8" fmla="*/ 244418 w 802145"/>
              <a:gd name="connsiteY8" fmla="*/ 424020 h 470936"/>
              <a:gd name="connsiteX9" fmla="*/ 175838 w 802145"/>
              <a:gd name="connsiteY9" fmla="*/ 450145 h 470936"/>
              <a:gd name="connsiteX10" fmla="*/ 182369 w 802145"/>
              <a:gd name="connsiteY10" fmla="*/ 466474 h 470936"/>
              <a:gd name="connsiteX11" fmla="*/ 6021 w 802145"/>
              <a:gd name="connsiteY11" fmla="*/ 365237 h 470936"/>
              <a:gd name="connsiteX12" fmla="*/ 64803 w 802145"/>
              <a:gd name="connsiteY12" fmla="*/ 267265 h 470936"/>
              <a:gd name="connsiteX13" fmla="*/ 293403 w 802145"/>
              <a:gd name="connsiteY13" fmla="*/ 81120 h 470936"/>
              <a:gd name="connsiteX14" fmla="*/ 397906 w 802145"/>
              <a:gd name="connsiteY14" fmla="*/ 77854 h 470936"/>
              <a:gd name="connsiteX15" fmla="*/ 440361 w 802145"/>
              <a:gd name="connsiteY15" fmla="*/ 2743 h 470936"/>
              <a:gd name="connsiteX16" fmla="*/ 443626 w 802145"/>
              <a:gd name="connsiteY16" fmla="*/ 19071 h 470936"/>
              <a:gd name="connsiteX17" fmla="*/ 508941 w 802145"/>
              <a:gd name="connsiteY17" fmla="*/ 45197 h 470936"/>
              <a:gd name="connsiteX18" fmla="*/ 600381 w 802145"/>
              <a:gd name="connsiteY18" fmla="*/ 22337 h 470936"/>
              <a:gd name="connsiteX19" fmla="*/ 649366 w 802145"/>
              <a:gd name="connsiteY19" fmla="*/ 90917 h 470936"/>
              <a:gd name="connsiteX20" fmla="*/ 796323 w 802145"/>
              <a:gd name="connsiteY20" fmla="*/ 244405 h 4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2145" h="470936">
                <a:moveTo>
                  <a:pt x="796323" y="244405"/>
                </a:moveTo>
                <a:cubicBezTo>
                  <a:pt x="759312" y="246038"/>
                  <a:pt x="481182" y="123574"/>
                  <a:pt x="427298" y="100714"/>
                </a:cubicBezTo>
                <a:cubicBezTo>
                  <a:pt x="373414" y="77854"/>
                  <a:pt x="499144" y="102346"/>
                  <a:pt x="473018" y="107245"/>
                </a:cubicBezTo>
                <a:cubicBezTo>
                  <a:pt x="446892" y="112143"/>
                  <a:pt x="314086" y="97992"/>
                  <a:pt x="270543" y="130105"/>
                </a:cubicBezTo>
                <a:cubicBezTo>
                  <a:pt x="227000" y="162218"/>
                  <a:pt x="218292" y="272709"/>
                  <a:pt x="211761" y="299923"/>
                </a:cubicBezTo>
                <a:cubicBezTo>
                  <a:pt x="205230" y="327137"/>
                  <a:pt x="211761" y="273797"/>
                  <a:pt x="231355" y="293391"/>
                </a:cubicBezTo>
                <a:cubicBezTo>
                  <a:pt x="250949" y="312985"/>
                  <a:pt x="327149" y="401704"/>
                  <a:pt x="329326" y="417488"/>
                </a:cubicBezTo>
                <a:cubicBezTo>
                  <a:pt x="331503" y="433272"/>
                  <a:pt x="258569" y="387008"/>
                  <a:pt x="244418" y="388097"/>
                </a:cubicBezTo>
                <a:cubicBezTo>
                  <a:pt x="230267" y="389186"/>
                  <a:pt x="255848" y="413679"/>
                  <a:pt x="244418" y="424020"/>
                </a:cubicBezTo>
                <a:cubicBezTo>
                  <a:pt x="232988" y="434361"/>
                  <a:pt x="186179" y="443069"/>
                  <a:pt x="175838" y="450145"/>
                </a:cubicBezTo>
                <a:cubicBezTo>
                  <a:pt x="165497" y="457221"/>
                  <a:pt x="210672" y="480625"/>
                  <a:pt x="182369" y="466474"/>
                </a:cubicBezTo>
                <a:cubicBezTo>
                  <a:pt x="154066" y="452323"/>
                  <a:pt x="25615" y="398438"/>
                  <a:pt x="6021" y="365237"/>
                </a:cubicBezTo>
                <a:cubicBezTo>
                  <a:pt x="-13573" y="332036"/>
                  <a:pt x="16906" y="314618"/>
                  <a:pt x="64803" y="267265"/>
                </a:cubicBezTo>
                <a:cubicBezTo>
                  <a:pt x="112700" y="219912"/>
                  <a:pt x="237886" y="112688"/>
                  <a:pt x="293403" y="81120"/>
                </a:cubicBezTo>
                <a:cubicBezTo>
                  <a:pt x="348920" y="49552"/>
                  <a:pt x="373413" y="90917"/>
                  <a:pt x="397906" y="77854"/>
                </a:cubicBezTo>
                <a:cubicBezTo>
                  <a:pt x="422399" y="64791"/>
                  <a:pt x="432741" y="12540"/>
                  <a:pt x="440361" y="2743"/>
                </a:cubicBezTo>
                <a:cubicBezTo>
                  <a:pt x="447981" y="-7054"/>
                  <a:pt x="432196" y="11995"/>
                  <a:pt x="443626" y="19071"/>
                </a:cubicBezTo>
                <a:cubicBezTo>
                  <a:pt x="455056" y="26147"/>
                  <a:pt x="482815" y="44653"/>
                  <a:pt x="508941" y="45197"/>
                </a:cubicBezTo>
                <a:cubicBezTo>
                  <a:pt x="535067" y="45741"/>
                  <a:pt x="576977" y="14717"/>
                  <a:pt x="600381" y="22337"/>
                </a:cubicBezTo>
                <a:cubicBezTo>
                  <a:pt x="623785" y="29957"/>
                  <a:pt x="615620" y="49551"/>
                  <a:pt x="649366" y="90917"/>
                </a:cubicBezTo>
                <a:cubicBezTo>
                  <a:pt x="683112" y="132283"/>
                  <a:pt x="833334" y="242772"/>
                  <a:pt x="796323" y="24440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46A72E3-55D2-FCE6-ADEE-005489AEC963}"/>
              </a:ext>
            </a:extLst>
          </p:cNvPr>
          <p:cNvSpPr/>
          <p:nvPr/>
        </p:nvSpPr>
        <p:spPr>
          <a:xfrm>
            <a:off x="6195191" y="3852155"/>
            <a:ext cx="514293" cy="958017"/>
          </a:xfrm>
          <a:custGeom>
            <a:avLst/>
            <a:gdLst>
              <a:gd name="connsiteX0" fmla="*/ 335465 w 514293"/>
              <a:gd name="connsiteY0" fmla="*/ 228 h 958017"/>
              <a:gd name="connsiteX1" fmla="*/ 183966 w 514293"/>
              <a:gd name="connsiteY1" fmla="*/ 438491 h 958017"/>
              <a:gd name="connsiteX2" fmla="*/ 189377 w 514293"/>
              <a:gd name="connsiteY2" fmla="*/ 389795 h 958017"/>
              <a:gd name="connsiteX3" fmla="*/ 167734 w 514293"/>
              <a:gd name="connsiteY3" fmla="*/ 579168 h 958017"/>
              <a:gd name="connsiteX4" fmla="*/ 205609 w 514293"/>
              <a:gd name="connsiteY4" fmla="*/ 757720 h 958017"/>
              <a:gd name="connsiteX5" fmla="*/ 173145 w 514293"/>
              <a:gd name="connsiteY5" fmla="*/ 552115 h 958017"/>
              <a:gd name="connsiteX6" fmla="*/ 4 w 514293"/>
              <a:gd name="connsiteY6" fmla="*/ 443902 h 958017"/>
              <a:gd name="connsiteX7" fmla="*/ 178556 w 514293"/>
              <a:gd name="connsiteY7" fmla="*/ 784773 h 958017"/>
              <a:gd name="connsiteX8" fmla="*/ 384160 w 514293"/>
              <a:gd name="connsiteY8" fmla="*/ 957914 h 958017"/>
              <a:gd name="connsiteX9" fmla="*/ 275947 w 514293"/>
              <a:gd name="connsiteY9" fmla="*/ 763130 h 958017"/>
              <a:gd name="connsiteX10" fmla="*/ 275947 w 514293"/>
              <a:gd name="connsiteY10" fmla="*/ 557525 h 958017"/>
              <a:gd name="connsiteX11" fmla="*/ 313822 w 514293"/>
              <a:gd name="connsiteY11" fmla="*/ 351921 h 958017"/>
              <a:gd name="connsiteX12" fmla="*/ 275947 w 514293"/>
              <a:gd name="connsiteY12" fmla="*/ 530472 h 958017"/>
              <a:gd name="connsiteX13" fmla="*/ 514016 w 514293"/>
              <a:gd name="connsiteY13" fmla="*/ 222065 h 958017"/>
              <a:gd name="connsiteX14" fmla="*/ 221841 w 514293"/>
              <a:gd name="connsiteY14" fmla="*/ 476366 h 958017"/>
              <a:gd name="connsiteX15" fmla="*/ 275947 w 514293"/>
              <a:gd name="connsiteY15" fmla="*/ 378974 h 958017"/>
              <a:gd name="connsiteX16" fmla="*/ 335465 w 514293"/>
              <a:gd name="connsiteY16" fmla="*/ 228 h 95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293" h="958017">
                <a:moveTo>
                  <a:pt x="335465" y="228"/>
                </a:moveTo>
                <a:cubicBezTo>
                  <a:pt x="320135" y="10148"/>
                  <a:pt x="208314" y="373563"/>
                  <a:pt x="183966" y="438491"/>
                </a:cubicBezTo>
                <a:cubicBezTo>
                  <a:pt x="159618" y="503419"/>
                  <a:pt x="192082" y="366349"/>
                  <a:pt x="189377" y="389795"/>
                </a:cubicBezTo>
                <a:cubicBezTo>
                  <a:pt x="186672" y="413241"/>
                  <a:pt x="165029" y="517847"/>
                  <a:pt x="167734" y="579168"/>
                </a:cubicBezTo>
                <a:cubicBezTo>
                  <a:pt x="170439" y="640489"/>
                  <a:pt x="204707" y="762229"/>
                  <a:pt x="205609" y="757720"/>
                </a:cubicBezTo>
                <a:cubicBezTo>
                  <a:pt x="206511" y="753211"/>
                  <a:pt x="207412" y="604418"/>
                  <a:pt x="173145" y="552115"/>
                </a:cubicBezTo>
                <a:cubicBezTo>
                  <a:pt x="138878" y="499812"/>
                  <a:pt x="-898" y="405126"/>
                  <a:pt x="4" y="443902"/>
                </a:cubicBezTo>
                <a:cubicBezTo>
                  <a:pt x="906" y="482678"/>
                  <a:pt x="114530" y="699104"/>
                  <a:pt x="178556" y="784773"/>
                </a:cubicBezTo>
                <a:cubicBezTo>
                  <a:pt x="242582" y="870442"/>
                  <a:pt x="367928" y="961521"/>
                  <a:pt x="384160" y="957914"/>
                </a:cubicBezTo>
                <a:cubicBezTo>
                  <a:pt x="400392" y="954307"/>
                  <a:pt x="293982" y="829861"/>
                  <a:pt x="275947" y="763130"/>
                </a:cubicBezTo>
                <a:cubicBezTo>
                  <a:pt x="257912" y="696399"/>
                  <a:pt x="269635" y="626060"/>
                  <a:pt x="275947" y="557525"/>
                </a:cubicBezTo>
                <a:cubicBezTo>
                  <a:pt x="282259" y="488990"/>
                  <a:pt x="313822" y="356430"/>
                  <a:pt x="313822" y="351921"/>
                </a:cubicBezTo>
                <a:cubicBezTo>
                  <a:pt x="313822" y="347412"/>
                  <a:pt x="242581" y="552115"/>
                  <a:pt x="275947" y="530472"/>
                </a:cubicBezTo>
                <a:cubicBezTo>
                  <a:pt x="309313" y="508829"/>
                  <a:pt x="523034" y="231083"/>
                  <a:pt x="514016" y="222065"/>
                </a:cubicBezTo>
                <a:cubicBezTo>
                  <a:pt x="504998" y="213047"/>
                  <a:pt x="261519" y="450214"/>
                  <a:pt x="221841" y="476366"/>
                </a:cubicBezTo>
                <a:cubicBezTo>
                  <a:pt x="182163" y="502518"/>
                  <a:pt x="259715" y="451116"/>
                  <a:pt x="275947" y="378974"/>
                </a:cubicBezTo>
                <a:cubicBezTo>
                  <a:pt x="292179" y="306832"/>
                  <a:pt x="350795" y="-9692"/>
                  <a:pt x="335465" y="22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5D503E6-EE45-A391-47F8-D11E1F16034F}"/>
              </a:ext>
            </a:extLst>
          </p:cNvPr>
          <p:cNvSpPr/>
          <p:nvPr/>
        </p:nvSpPr>
        <p:spPr>
          <a:xfrm>
            <a:off x="4220975" y="4577501"/>
            <a:ext cx="1164675" cy="1884499"/>
          </a:xfrm>
          <a:custGeom>
            <a:avLst/>
            <a:gdLst>
              <a:gd name="connsiteX0" fmla="*/ 632091 w 1164675"/>
              <a:gd name="connsiteY0" fmla="*/ 35722 h 1884499"/>
              <a:gd name="connsiteX1" fmla="*/ 594615 w 1164675"/>
              <a:gd name="connsiteY1" fmla="*/ 335525 h 1884499"/>
              <a:gd name="connsiteX2" fmla="*/ 669566 w 1164675"/>
              <a:gd name="connsiteY2" fmla="*/ 406729 h 1884499"/>
              <a:gd name="connsiteX3" fmla="*/ 527159 w 1164675"/>
              <a:gd name="connsiteY3" fmla="*/ 526650 h 1884499"/>
              <a:gd name="connsiteX4" fmla="*/ 725779 w 1164675"/>
              <a:gd name="connsiteY4" fmla="*/ 594106 h 1884499"/>
              <a:gd name="connsiteX5" fmla="*/ 609605 w 1164675"/>
              <a:gd name="connsiteY5" fmla="*/ 714027 h 1884499"/>
              <a:gd name="connsiteX6" fmla="*/ 770750 w 1164675"/>
              <a:gd name="connsiteY6" fmla="*/ 740260 h 1884499"/>
              <a:gd name="connsiteX7" fmla="*/ 583373 w 1164675"/>
              <a:gd name="connsiteY7" fmla="*/ 848938 h 1884499"/>
              <a:gd name="connsiteX8" fmla="*/ 815720 w 1164675"/>
              <a:gd name="connsiteY8" fmla="*/ 1137499 h 1884499"/>
              <a:gd name="connsiteX9" fmla="*/ 654576 w 1164675"/>
              <a:gd name="connsiteY9" fmla="*/ 1208702 h 1884499"/>
              <a:gd name="connsiteX10" fmla="*/ 924399 w 1164675"/>
              <a:gd name="connsiteY10" fmla="*/ 1680892 h 1884499"/>
              <a:gd name="connsiteX11" fmla="*/ 1164241 w 1164675"/>
              <a:gd name="connsiteY11" fmla="*/ 1883260 h 1884499"/>
              <a:gd name="connsiteX12" fmla="*/ 864438 w 1164675"/>
              <a:gd name="connsiteY12" fmla="*/ 1722115 h 1884499"/>
              <a:gd name="connsiteX13" fmla="*/ 28736 w 1164675"/>
              <a:gd name="connsiteY13" fmla="*/ 980102 h 1884499"/>
              <a:gd name="connsiteX14" fmla="*/ 197376 w 1164675"/>
              <a:gd name="connsiteY14" fmla="*/ 1100024 h 1884499"/>
              <a:gd name="connsiteX15" fmla="*/ 238599 w 1164675"/>
              <a:gd name="connsiteY15" fmla="*/ 406729 h 1884499"/>
              <a:gd name="connsiteX16" fmla="*/ 276074 w 1164675"/>
              <a:gd name="connsiteY16" fmla="*/ 534145 h 1884499"/>
              <a:gd name="connsiteX17" fmla="*/ 358520 w 1164675"/>
              <a:gd name="connsiteY17" fmla="*/ 80692 h 1884499"/>
              <a:gd name="connsiteX18" fmla="*/ 395995 w 1164675"/>
              <a:gd name="connsiteY18" fmla="*/ 275565 h 1884499"/>
              <a:gd name="connsiteX19" fmla="*/ 437218 w 1164675"/>
              <a:gd name="connsiteY19" fmla="*/ 129410 h 1884499"/>
              <a:gd name="connsiteX20" fmla="*/ 478441 w 1164675"/>
              <a:gd name="connsiteY20" fmla="*/ 414224 h 1884499"/>
              <a:gd name="connsiteX21" fmla="*/ 530907 w 1164675"/>
              <a:gd name="connsiteY21" fmla="*/ 1994 h 1884499"/>
              <a:gd name="connsiteX22" fmla="*/ 527159 w 1164675"/>
              <a:gd name="connsiteY22" fmla="*/ 249332 h 1884499"/>
              <a:gd name="connsiteX23" fmla="*/ 632091 w 1164675"/>
              <a:gd name="connsiteY23" fmla="*/ 35722 h 188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4675" h="1884499">
                <a:moveTo>
                  <a:pt x="632091" y="35722"/>
                </a:moveTo>
                <a:cubicBezTo>
                  <a:pt x="643334" y="50088"/>
                  <a:pt x="588369" y="273690"/>
                  <a:pt x="594615" y="335525"/>
                </a:cubicBezTo>
                <a:cubicBezTo>
                  <a:pt x="600861" y="397360"/>
                  <a:pt x="680809" y="374875"/>
                  <a:pt x="669566" y="406729"/>
                </a:cubicBezTo>
                <a:cubicBezTo>
                  <a:pt x="658323" y="438583"/>
                  <a:pt x="517790" y="495421"/>
                  <a:pt x="527159" y="526650"/>
                </a:cubicBezTo>
                <a:cubicBezTo>
                  <a:pt x="536528" y="557880"/>
                  <a:pt x="712038" y="562877"/>
                  <a:pt x="725779" y="594106"/>
                </a:cubicBezTo>
                <a:cubicBezTo>
                  <a:pt x="739520" y="625335"/>
                  <a:pt x="602110" y="689668"/>
                  <a:pt x="609605" y="714027"/>
                </a:cubicBezTo>
                <a:cubicBezTo>
                  <a:pt x="617100" y="738386"/>
                  <a:pt x="775122" y="717775"/>
                  <a:pt x="770750" y="740260"/>
                </a:cubicBezTo>
                <a:cubicBezTo>
                  <a:pt x="766378" y="762745"/>
                  <a:pt x="575878" y="782732"/>
                  <a:pt x="583373" y="848938"/>
                </a:cubicBezTo>
                <a:cubicBezTo>
                  <a:pt x="590868" y="915144"/>
                  <a:pt x="803853" y="1077538"/>
                  <a:pt x="815720" y="1137499"/>
                </a:cubicBezTo>
                <a:cubicBezTo>
                  <a:pt x="827587" y="1197460"/>
                  <a:pt x="636463" y="1118137"/>
                  <a:pt x="654576" y="1208702"/>
                </a:cubicBezTo>
                <a:cubicBezTo>
                  <a:pt x="672689" y="1299268"/>
                  <a:pt x="839455" y="1568466"/>
                  <a:pt x="924399" y="1680892"/>
                </a:cubicBezTo>
                <a:cubicBezTo>
                  <a:pt x="1009343" y="1793318"/>
                  <a:pt x="1174235" y="1876389"/>
                  <a:pt x="1164241" y="1883260"/>
                </a:cubicBezTo>
                <a:cubicBezTo>
                  <a:pt x="1154247" y="1890131"/>
                  <a:pt x="1053689" y="1872641"/>
                  <a:pt x="864438" y="1722115"/>
                </a:cubicBezTo>
                <a:cubicBezTo>
                  <a:pt x="675187" y="1571589"/>
                  <a:pt x="139913" y="1083784"/>
                  <a:pt x="28736" y="980102"/>
                </a:cubicBezTo>
                <a:cubicBezTo>
                  <a:pt x="-82441" y="876420"/>
                  <a:pt x="162399" y="1195586"/>
                  <a:pt x="197376" y="1100024"/>
                </a:cubicBezTo>
                <a:cubicBezTo>
                  <a:pt x="232353" y="1004462"/>
                  <a:pt x="225483" y="501042"/>
                  <a:pt x="238599" y="406729"/>
                </a:cubicBezTo>
                <a:cubicBezTo>
                  <a:pt x="251715" y="312416"/>
                  <a:pt x="256087" y="588484"/>
                  <a:pt x="276074" y="534145"/>
                </a:cubicBezTo>
                <a:cubicBezTo>
                  <a:pt x="296061" y="479806"/>
                  <a:pt x="338533" y="123789"/>
                  <a:pt x="358520" y="80692"/>
                </a:cubicBezTo>
                <a:cubicBezTo>
                  <a:pt x="378507" y="37595"/>
                  <a:pt x="382879" y="267445"/>
                  <a:pt x="395995" y="275565"/>
                </a:cubicBezTo>
                <a:cubicBezTo>
                  <a:pt x="409111" y="283685"/>
                  <a:pt x="423477" y="106300"/>
                  <a:pt x="437218" y="129410"/>
                </a:cubicBezTo>
                <a:cubicBezTo>
                  <a:pt x="450959" y="152520"/>
                  <a:pt x="462826" y="435460"/>
                  <a:pt x="478441" y="414224"/>
                </a:cubicBezTo>
                <a:cubicBezTo>
                  <a:pt x="494056" y="392988"/>
                  <a:pt x="522787" y="29476"/>
                  <a:pt x="530907" y="1994"/>
                </a:cubicBezTo>
                <a:cubicBezTo>
                  <a:pt x="539027" y="-25488"/>
                  <a:pt x="512793" y="239963"/>
                  <a:pt x="527159" y="249332"/>
                </a:cubicBezTo>
                <a:cubicBezTo>
                  <a:pt x="541525" y="258701"/>
                  <a:pt x="620848" y="21356"/>
                  <a:pt x="632091" y="3572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376C3C20-3358-6F44-53D2-F5019AF954DD}"/>
              </a:ext>
            </a:extLst>
          </p:cNvPr>
          <p:cNvSpPr/>
          <p:nvPr/>
        </p:nvSpPr>
        <p:spPr>
          <a:xfrm>
            <a:off x="4576396" y="6389697"/>
            <a:ext cx="118717" cy="1321767"/>
          </a:xfrm>
          <a:custGeom>
            <a:avLst/>
            <a:gdLst>
              <a:gd name="connsiteX0" fmla="*/ 0 w 118717"/>
              <a:gd name="connsiteY0" fmla="*/ 2311 h 1321767"/>
              <a:gd name="connsiteX1" fmla="*/ 21981 w 118717"/>
              <a:gd name="connsiteY1" fmla="*/ 617772 h 1321767"/>
              <a:gd name="connsiteX2" fmla="*/ 39566 w 118717"/>
              <a:gd name="connsiteY2" fmla="*/ 534245 h 1321767"/>
              <a:gd name="connsiteX3" fmla="*/ 92319 w 118717"/>
              <a:gd name="connsiteY3" fmla="*/ 841976 h 1321767"/>
              <a:gd name="connsiteX4" fmla="*/ 96716 w 118717"/>
              <a:gd name="connsiteY4" fmla="*/ 798015 h 1321767"/>
              <a:gd name="connsiteX5" fmla="*/ 92319 w 118717"/>
              <a:gd name="connsiteY5" fmla="*/ 1307968 h 1321767"/>
              <a:gd name="connsiteX6" fmla="*/ 118696 w 118717"/>
              <a:gd name="connsiteY6" fmla="*/ 1145311 h 1321767"/>
              <a:gd name="connsiteX7" fmla="*/ 96716 w 118717"/>
              <a:gd name="connsiteY7" fmla="*/ 811203 h 1321767"/>
              <a:gd name="connsiteX8" fmla="*/ 92319 w 118717"/>
              <a:gd name="connsiteY8" fmla="*/ 899126 h 1321767"/>
              <a:gd name="connsiteX9" fmla="*/ 30773 w 118717"/>
              <a:gd name="connsiteY9" fmla="*/ 543038 h 1321767"/>
              <a:gd name="connsiteX10" fmla="*/ 26377 w 118717"/>
              <a:gd name="connsiteY10" fmla="*/ 617772 h 1321767"/>
              <a:gd name="connsiteX11" fmla="*/ 21981 w 118717"/>
              <a:gd name="connsiteY11" fmla="*/ 415549 h 1321767"/>
              <a:gd name="connsiteX12" fmla="*/ 0 w 118717"/>
              <a:gd name="connsiteY12" fmla="*/ 2311 h 132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17" h="1321767">
                <a:moveTo>
                  <a:pt x="0" y="2311"/>
                </a:moveTo>
                <a:cubicBezTo>
                  <a:pt x="0" y="36015"/>
                  <a:pt x="15387" y="529116"/>
                  <a:pt x="21981" y="617772"/>
                </a:cubicBezTo>
                <a:cubicBezTo>
                  <a:pt x="28575" y="706428"/>
                  <a:pt x="27843" y="496878"/>
                  <a:pt x="39566" y="534245"/>
                </a:cubicBezTo>
                <a:cubicBezTo>
                  <a:pt x="51289" y="571612"/>
                  <a:pt x="82794" y="798014"/>
                  <a:pt x="92319" y="841976"/>
                </a:cubicBezTo>
                <a:cubicBezTo>
                  <a:pt x="101844" y="885938"/>
                  <a:pt x="96716" y="720350"/>
                  <a:pt x="96716" y="798015"/>
                </a:cubicBezTo>
                <a:cubicBezTo>
                  <a:pt x="96716" y="875680"/>
                  <a:pt x="88656" y="1250085"/>
                  <a:pt x="92319" y="1307968"/>
                </a:cubicBezTo>
                <a:cubicBezTo>
                  <a:pt x="95982" y="1365851"/>
                  <a:pt x="117963" y="1228105"/>
                  <a:pt x="118696" y="1145311"/>
                </a:cubicBezTo>
                <a:cubicBezTo>
                  <a:pt x="119429" y="1062517"/>
                  <a:pt x="101112" y="852234"/>
                  <a:pt x="96716" y="811203"/>
                </a:cubicBezTo>
                <a:cubicBezTo>
                  <a:pt x="92320" y="770172"/>
                  <a:pt x="103310" y="943820"/>
                  <a:pt x="92319" y="899126"/>
                </a:cubicBezTo>
                <a:cubicBezTo>
                  <a:pt x="81328" y="854432"/>
                  <a:pt x="41763" y="589930"/>
                  <a:pt x="30773" y="543038"/>
                </a:cubicBezTo>
                <a:cubicBezTo>
                  <a:pt x="19783" y="496146"/>
                  <a:pt x="27842" y="639020"/>
                  <a:pt x="26377" y="617772"/>
                </a:cubicBezTo>
                <a:cubicBezTo>
                  <a:pt x="24912" y="596524"/>
                  <a:pt x="25644" y="518126"/>
                  <a:pt x="21981" y="415549"/>
                </a:cubicBezTo>
                <a:cubicBezTo>
                  <a:pt x="18318" y="312972"/>
                  <a:pt x="0" y="-31393"/>
                  <a:pt x="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8970E361-5041-06A3-3742-B837C9B7AE29}"/>
              </a:ext>
            </a:extLst>
          </p:cNvPr>
          <p:cNvSpPr/>
          <p:nvPr/>
        </p:nvSpPr>
        <p:spPr>
          <a:xfrm>
            <a:off x="3653307" y="6876992"/>
            <a:ext cx="1029891" cy="365240"/>
          </a:xfrm>
          <a:custGeom>
            <a:avLst/>
            <a:gdLst>
              <a:gd name="connsiteX0" fmla="*/ 1029818 w 1029891"/>
              <a:gd name="connsiteY0" fmla="*/ 58 h 365240"/>
              <a:gd name="connsiteX1" fmla="*/ 544043 w 1029891"/>
              <a:gd name="connsiteY1" fmla="*/ 339783 h 365240"/>
              <a:gd name="connsiteX2" fmla="*/ 601193 w 1029891"/>
              <a:gd name="connsiteY2" fmla="*/ 342958 h 365240"/>
              <a:gd name="connsiteX3" fmla="*/ 528168 w 1029891"/>
              <a:gd name="connsiteY3" fmla="*/ 362008 h 365240"/>
              <a:gd name="connsiteX4" fmla="*/ 385293 w 1029891"/>
              <a:gd name="connsiteY4" fmla="*/ 314383 h 365240"/>
              <a:gd name="connsiteX5" fmla="*/ 102718 w 1029891"/>
              <a:gd name="connsiteY5" fmla="*/ 244533 h 365240"/>
              <a:gd name="connsiteX6" fmla="*/ 353543 w 1029891"/>
              <a:gd name="connsiteY6" fmla="*/ 327083 h 365240"/>
              <a:gd name="connsiteX7" fmla="*/ 277343 w 1029891"/>
              <a:gd name="connsiteY7" fmla="*/ 317558 h 365240"/>
              <a:gd name="connsiteX8" fmla="*/ 340843 w 1029891"/>
              <a:gd name="connsiteY8" fmla="*/ 308033 h 365240"/>
              <a:gd name="connsiteX9" fmla="*/ 1118 w 1029891"/>
              <a:gd name="connsiteY9" fmla="*/ 333433 h 365240"/>
              <a:gd name="connsiteX10" fmla="*/ 245593 w 1029891"/>
              <a:gd name="connsiteY10" fmla="*/ 327083 h 365240"/>
              <a:gd name="connsiteX11" fmla="*/ 623418 w 1029891"/>
              <a:gd name="connsiteY11" fmla="*/ 352483 h 365240"/>
              <a:gd name="connsiteX12" fmla="*/ 502768 w 1029891"/>
              <a:gd name="connsiteY12" fmla="*/ 352483 h 365240"/>
              <a:gd name="connsiteX13" fmla="*/ 769468 w 1029891"/>
              <a:gd name="connsiteY13" fmla="*/ 193733 h 365240"/>
              <a:gd name="connsiteX14" fmla="*/ 582143 w 1029891"/>
              <a:gd name="connsiteY14" fmla="*/ 311208 h 365240"/>
              <a:gd name="connsiteX15" fmla="*/ 1029818 w 1029891"/>
              <a:gd name="connsiteY15" fmla="*/ 58 h 36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9891" h="365240">
                <a:moveTo>
                  <a:pt x="1029818" y="58"/>
                </a:moveTo>
                <a:cubicBezTo>
                  <a:pt x="1023468" y="4820"/>
                  <a:pt x="615480" y="282633"/>
                  <a:pt x="544043" y="339783"/>
                </a:cubicBezTo>
                <a:cubicBezTo>
                  <a:pt x="472606" y="396933"/>
                  <a:pt x="603839" y="339254"/>
                  <a:pt x="601193" y="342958"/>
                </a:cubicBezTo>
                <a:cubicBezTo>
                  <a:pt x="598547" y="346662"/>
                  <a:pt x="564151" y="366770"/>
                  <a:pt x="528168" y="362008"/>
                </a:cubicBezTo>
                <a:cubicBezTo>
                  <a:pt x="492185" y="357246"/>
                  <a:pt x="456201" y="333962"/>
                  <a:pt x="385293" y="314383"/>
                </a:cubicBezTo>
                <a:cubicBezTo>
                  <a:pt x="314385" y="294804"/>
                  <a:pt x="108010" y="242416"/>
                  <a:pt x="102718" y="244533"/>
                </a:cubicBezTo>
                <a:cubicBezTo>
                  <a:pt x="97426" y="246650"/>
                  <a:pt x="324439" y="314912"/>
                  <a:pt x="353543" y="327083"/>
                </a:cubicBezTo>
                <a:cubicBezTo>
                  <a:pt x="382647" y="339254"/>
                  <a:pt x="279460" y="320733"/>
                  <a:pt x="277343" y="317558"/>
                </a:cubicBezTo>
                <a:cubicBezTo>
                  <a:pt x="275226" y="314383"/>
                  <a:pt x="386880" y="305387"/>
                  <a:pt x="340843" y="308033"/>
                </a:cubicBezTo>
                <a:cubicBezTo>
                  <a:pt x="294806" y="310679"/>
                  <a:pt x="16993" y="330258"/>
                  <a:pt x="1118" y="333433"/>
                </a:cubicBezTo>
                <a:cubicBezTo>
                  <a:pt x="-14757" y="336608"/>
                  <a:pt x="141876" y="323908"/>
                  <a:pt x="245593" y="327083"/>
                </a:cubicBezTo>
                <a:cubicBezTo>
                  <a:pt x="349310" y="330258"/>
                  <a:pt x="580555" y="348250"/>
                  <a:pt x="623418" y="352483"/>
                </a:cubicBezTo>
                <a:cubicBezTo>
                  <a:pt x="666280" y="356716"/>
                  <a:pt x="478426" y="378941"/>
                  <a:pt x="502768" y="352483"/>
                </a:cubicBezTo>
                <a:cubicBezTo>
                  <a:pt x="527110" y="326025"/>
                  <a:pt x="756239" y="200612"/>
                  <a:pt x="769468" y="193733"/>
                </a:cubicBezTo>
                <a:cubicBezTo>
                  <a:pt x="782697" y="186854"/>
                  <a:pt x="532931" y="338195"/>
                  <a:pt x="582143" y="311208"/>
                </a:cubicBezTo>
                <a:cubicBezTo>
                  <a:pt x="631355" y="284221"/>
                  <a:pt x="1036168" y="-4704"/>
                  <a:pt x="102981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683913C-EE94-162A-E8CF-777D0126D178}"/>
              </a:ext>
            </a:extLst>
          </p:cNvPr>
          <p:cNvSpPr/>
          <p:nvPr/>
        </p:nvSpPr>
        <p:spPr>
          <a:xfrm>
            <a:off x="2246391" y="7092785"/>
            <a:ext cx="2014697" cy="140151"/>
          </a:xfrm>
          <a:custGeom>
            <a:avLst/>
            <a:gdLst>
              <a:gd name="connsiteX0" fmla="*/ 55484 w 2014697"/>
              <a:gd name="connsiteY0" fmla="*/ 41440 h 140151"/>
              <a:gd name="connsiteX1" fmla="*/ 979409 w 2014697"/>
              <a:gd name="connsiteY1" fmla="*/ 85890 h 140151"/>
              <a:gd name="connsiteX2" fmla="*/ 871459 w 2014697"/>
              <a:gd name="connsiteY2" fmla="*/ 85890 h 140151"/>
              <a:gd name="connsiteX3" fmla="*/ 1544559 w 2014697"/>
              <a:gd name="connsiteY3" fmla="*/ 130340 h 140151"/>
              <a:gd name="connsiteX4" fmla="*/ 2014459 w 2014697"/>
              <a:gd name="connsiteY4" fmla="*/ 139865 h 140151"/>
              <a:gd name="connsiteX5" fmla="*/ 1592184 w 2014697"/>
              <a:gd name="connsiteY5" fmla="*/ 123990 h 140151"/>
              <a:gd name="connsiteX6" fmla="*/ 582534 w 2014697"/>
              <a:gd name="connsiteY6" fmla="*/ 31915 h 140151"/>
              <a:gd name="connsiteX7" fmla="*/ 1211184 w 2014697"/>
              <a:gd name="connsiteY7" fmla="*/ 108115 h 140151"/>
              <a:gd name="connsiteX8" fmla="*/ 611109 w 2014697"/>
              <a:gd name="connsiteY8" fmla="*/ 66840 h 140151"/>
              <a:gd name="connsiteX9" fmla="*/ 134859 w 2014697"/>
              <a:gd name="connsiteY9" fmla="*/ 165 h 140151"/>
              <a:gd name="connsiteX10" fmla="*/ 449184 w 2014697"/>
              <a:gd name="connsiteY10" fmla="*/ 47790 h 140151"/>
              <a:gd name="connsiteX11" fmla="*/ 141209 w 2014697"/>
              <a:gd name="connsiteY11" fmla="*/ 44615 h 140151"/>
              <a:gd name="connsiteX12" fmla="*/ 55484 w 2014697"/>
              <a:gd name="connsiteY12" fmla="*/ 41440 h 1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4697" h="140151">
                <a:moveTo>
                  <a:pt x="55484" y="41440"/>
                </a:moveTo>
                <a:lnTo>
                  <a:pt x="979409" y="85890"/>
                </a:lnTo>
                <a:cubicBezTo>
                  <a:pt x="1115405" y="93298"/>
                  <a:pt x="777267" y="78482"/>
                  <a:pt x="871459" y="85890"/>
                </a:cubicBezTo>
                <a:cubicBezTo>
                  <a:pt x="965651" y="93298"/>
                  <a:pt x="1354059" y="121344"/>
                  <a:pt x="1544559" y="130340"/>
                </a:cubicBezTo>
                <a:cubicBezTo>
                  <a:pt x="1735059" y="139336"/>
                  <a:pt x="2006522" y="140923"/>
                  <a:pt x="2014459" y="139865"/>
                </a:cubicBezTo>
                <a:cubicBezTo>
                  <a:pt x="2022396" y="138807"/>
                  <a:pt x="1830838" y="141982"/>
                  <a:pt x="1592184" y="123990"/>
                </a:cubicBezTo>
                <a:cubicBezTo>
                  <a:pt x="1353530" y="105998"/>
                  <a:pt x="646034" y="34561"/>
                  <a:pt x="582534" y="31915"/>
                </a:cubicBezTo>
                <a:cubicBezTo>
                  <a:pt x="519034" y="29269"/>
                  <a:pt x="1206422" y="102294"/>
                  <a:pt x="1211184" y="108115"/>
                </a:cubicBezTo>
                <a:cubicBezTo>
                  <a:pt x="1215946" y="113936"/>
                  <a:pt x="790497" y="84832"/>
                  <a:pt x="611109" y="66840"/>
                </a:cubicBezTo>
                <a:cubicBezTo>
                  <a:pt x="431722" y="48848"/>
                  <a:pt x="161847" y="3340"/>
                  <a:pt x="134859" y="165"/>
                </a:cubicBezTo>
                <a:cubicBezTo>
                  <a:pt x="107871" y="-3010"/>
                  <a:pt x="448126" y="40382"/>
                  <a:pt x="449184" y="47790"/>
                </a:cubicBezTo>
                <a:cubicBezTo>
                  <a:pt x="450242" y="55198"/>
                  <a:pt x="206296" y="43028"/>
                  <a:pt x="141209" y="44615"/>
                </a:cubicBezTo>
                <a:cubicBezTo>
                  <a:pt x="76122" y="46202"/>
                  <a:pt x="-84216" y="34561"/>
                  <a:pt x="55484" y="4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FC564C66-934E-2375-EC90-20E19E10270C}"/>
              </a:ext>
            </a:extLst>
          </p:cNvPr>
          <p:cNvSpPr/>
          <p:nvPr/>
        </p:nvSpPr>
        <p:spPr>
          <a:xfrm>
            <a:off x="2347417" y="7032590"/>
            <a:ext cx="528079" cy="1359528"/>
          </a:xfrm>
          <a:custGeom>
            <a:avLst/>
            <a:gdLst>
              <a:gd name="connsiteX0" fmla="*/ 5258 w 528079"/>
              <a:gd name="connsiteY0" fmla="*/ 35 h 1359528"/>
              <a:gd name="connsiteX1" fmla="*/ 17958 w 528079"/>
              <a:gd name="connsiteY1" fmla="*/ 158785 h 1359528"/>
              <a:gd name="connsiteX2" fmla="*/ 14783 w 528079"/>
              <a:gd name="connsiteY2" fmla="*/ 130210 h 1359528"/>
              <a:gd name="connsiteX3" fmla="*/ 100508 w 528079"/>
              <a:gd name="connsiteY3" fmla="*/ 361985 h 1359528"/>
              <a:gd name="connsiteX4" fmla="*/ 103683 w 528079"/>
              <a:gd name="connsiteY4" fmla="*/ 358810 h 1359528"/>
              <a:gd name="connsiteX5" fmla="*/ 230683 w 528079"/>
              <a:gd name="connsiteY5" fmla="*/ 669960 h 1359528"/>
              <a:gd name="connsiteX6" fmla="*/ 243383 w 528079"/>
              <a:gd name="connsiteY6" fmla="*/ 622335 h 1359528"/>
              <a:gd name="connsiteX7" fmla="*/ 335458 w 528079"/>
              <a:gd name="connsiteY7" fmla="*/ 974760 h 1359528"/>
              <a:gd name="connsiteX8" fmla="*/ 516433 w 528079"/>
              <a:gd name="connsiteY8" fmla="*/ 1349410 h 1359528"/>
              <a:gd name="connsiteX9" fmla="*/ 459283 w 528079"/>
              <a:gd name="connsiteY9" fmla="*/ 1165260 h 1359528"/>
              <a:gd name="connsiteX10" fmla="*/ 49708 w 528079"/>
              <a:gd name="connsiteY10" fmla="*/ 282610 h 1359528"/>
              <a:gd name="connsiteX11" fmla="*/ 97333 w 528079"/>
              <a:gd name="connsiteY11" fmla="*/ 336585 h 1359528"/>
              <a:gd name="connsiteX12" fmla="*/ 8433 w 528079"/>
              <a:gd name="connsiteY12" fmla="*/ 146085 h 1359528"/>
              <a:gd name="connsiteX13" fmla="*/ 5258 w 528079"/>
              <a:gd name="connsiteY13" fmla="*/ 35 h 135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079" h="1359528">
                <a:moveTo>
                  <a:pt x="5258" y="35"/>
                </a:moveTo>
                <a:cubicBezTo>
                  <a:pt x="6846" y="2152"/>
                  <a:pt x="16371" y="137089"/>
                  <a:pt x="17958" y="158785"/>
                </a:cubicBezTo>
                <a:cubicBezTo>
                  <a:pt x="19545" y="180481"/>
                  <a:pt x="1025" y="96343"/>
                  <a:pt x="14783" y="130210"/>
                </a:cubicBezTo>
                <a:cubicBezTo>
                  <a:pt x="28541" y="164077"/>
                  <a:pt x="85691" y="323885"/>
                  <a:pt x="100508" y="361985"/>
                </a:cubicBezTo>
                <a:cubicBezTo>
                  <a:pt x="115325" y="400085"/>
                  <a:pt x="81987" y="307481"/>
                  <a:pt x="103683" y="358810"/>
                </a:cubicBezTo>
                <a:cubicBezTo>
                  <a:pt x="125379" y="410139"/>
                  <a:pt x="207400" y="626039"/>
                  <a:pt x="230683" y="669960"/>
                </a:cubicBezTo>
                <a:cubicBezTo>
                  <a:pt x="253966" y="713881"/>
                  <a:pt x="225921" y="571535"/>
                  <a:pt x="243383" y="622335"/>
                </a:cubicBezTo>
                <a:cubicBezTo>
                  <a:pt x="260845" y="673135"/>
                  <a:pt x="289950" y="853581"/>
                  <a:pt x="335458" y="974760"/>
                </a:cubicBezTo>
                <a:cubicBezTo>
                  <a:pt x="380966" y="1095939"/>
                  <a:pt x="495796" y="1317660"/>
                  <a:pt x="516433" y="1349410"/>
                </a:cubicBezTo>
                <a:cubicBezTo>
                  <a:pt x="537070" y="1381160"/>
                  <a:pt x="537070" y="1343060"/>
                  <a:pt x="459283" y="1165260"/>
                </a:cubicBezTo>
                <a:cubicBezTo>
                  <a:pt x="381496" y="987460"/>
                  <a:pt x="110033" y="420722"/>
                  <a:pt x="49708" y="282610"/>
                </a:cubicBezTo>
                <a:cubicBezTo>
                  <a:pt x="-10617" y="144498"/>
                  <a:pt x="104212" y="359339"/>
                  <a:pt x="97333" y="336585"/>
                </a:cubicBezTo>
                <a:cubicBezTo>
                  <a:pt x="90454" y="313831"/>
                  <a:pt x="24308" y="201118"/>
                  <a:pt x="8433" y="146085"/>
                </a:cubicBezTo>
                <a:cubicBezTo>
                  <a:pt x="-7442" y="91052"/>
                  <a:pt x="3670" y="-2082"/>
                  <a:pt x="525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B59B6FB-BC2D-198A-FCBA-2F411BDE972A}"/>
              </a:ext>
            </a:extLst>
          </p:cNvPr>
          <p:cNvSpPr/>
          <p:nvPr/>
        </p:nvSpPr>
        <p:spPr>
          <a:xfrm>
            <a:off x="7360542" y="6527117"/>
            <a:ext cx="1023273" cy="811820"/>
          </a:xfrm>
          <a:custGeom>
            <a:avLst/>
            <a:gdLst>
              <a:gd name="connsiteX0" fmla="*/ 24508 w 1023273"/>
              <a:gd name="connsiteY0" fmla="*/ 3858 h 811820"/>
              <a:gd name="connsiteX1" fmla="*/ 122933 w 1023273"/>
              <a:gd name="connsiteY1" fmla="*/ 51483 h 811820"/>
              <a:gd name="connsiteX2" fmla="*/ 497583 w 1023273"/>
              <a:gd name="connsiteY2" fmla="*/ 165783 h 811820"/>
              <a:gd name="connsiteX3" fmla="*/ 989708 w 1023273"/>
              <a:gd name="connsiteY3" fmla="*/ 146733 h 811820"/>
              <a:gd name="connsiteX4" fmla="*/ 954783 w 1023273"/>
              <a:gd name="connsiteY4" fmla="*/ 162608 h 811820"/>
              <a:gd name="connsiteX5" fmla="*/ 754758 w 1023273"/>
              <a:gd name="connsiteY5" fmla="*/ 435658 h 811820"/>
              <a:gd name="connsiteX6" fmla="*/ 700783 w 1023273"/>
              <a:gd name="connsiteY6" fmla="*/ 753158 h 811820"/>
              <a:gd name="connsiteX7" fmla="*/ 669033 w 1023273"/>
              <a:gd name="connsiteY7" fmla="*/ 803958 h 811820"/>
              <a:gd name="connsiteX8" fmla="*/ 716658 w 1023273"/>
              <a:gd name="connsiteY8" fmla="*/ 654733 h 811820"/>
              <a:gd name="connsiteX9" fmla="*/ 802383 w 1023273"/>
              <a:gd name="connsiteY9" fmla="*/ 337233 h 811820"/>
              <a:gd name="connsiteX10" fmla="*/ 983358 w 1023273"/>
              <a:gd name="connsiteY10" fmla="*/ 130858 h 811820"/>
              <a:gd name="connsiteX11" fmla="*/ 786508 w 1023273"/>
              <a:gd name="connsiteY11" fmla="*/ 153083 h 811820"/>
              <a:gd name="connsiteX12" fmla="*/ 399158 w 1023273"/>
              <a:gd name="connsiteY12" fmla="*/ 140383 h 811820"/>
              <a:gd name="connsiteX13" fmla="*/ 532508 w 1023273"/>
              <a:gd name="connsiteY13" fmla="*/ 146733 h 811820"/>
              <a:gd name="connsiteX14" fmla="*/ 24508 w 1023273"/>
              <a:gd name="connsiteY14" fmla="*/ 3858 h 81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3273" h="811820">
                <a:moveTo>
                  <a:pt x="24508" y="3858"/>
                </a:moveTo>
                <a:cubicBezTo>
                  <a:pt x="-43754" y="-12017"/>
                  <a:pt x="44087" y="24496"/>
                  <a:pt x="122933" y="51483"/>
                </a:cubicBezTo>
                <a:cubicBezTo>
                  <a:pt x="201779" y="78470"/>
                  <a:pt x="353121" y="149908"/>
                  <a:pt x="497583" y="165783"/>
                </a:cubicBezTo>
                <a:cubicBezTo>
                  <a:pt x="642045" y="181658"/>
                  <a:pt x="913508" y="147262"/>
                  <a:pt x="989708" y="146733"/>
                </a:cubicBezTo>
                <a:cubicBezTo>
                  <a:pt x="1065908" y="146204"/>
                  <a:pt x="993941" y="114454"/>
                  <a:pt x="954783" y="162608"/>
                </a:cubicBezTo>
                <a:cubicBezTo>
                  <a:pt x="915625" y="210762"/>
                  <a:pt x="797091" y="337233"/>
                  <a:pt x="754758" y="435658"/>
                </a:cubicBezTo>
                <a:cubicBezTo>
                  <a:pt x="712425" y="534083"/>
                  <a:pt x="715070" y="691775"/>
                  <a:pt x="700783" y="753158"/>
                </a:cubicBezTo>
                <a:cubicBezTo>
                  <a:pt x="686496" y="814541"/>
                  <a:pt x="666387" y="820362"/>
                  <a:pt x="669033" y="803958"/>
                </a:cubicBezTo>
                <a:cubicBezTo>
                  <a:pt x="671679" y="787554"/>
                  <a:pt x="694433" y="732520"/>
                  <a:pt x="716658" y="654733"/>
                </a:cubicBezTo>
                <a:cubicBezTo>
                  <a:pt x="738883" y="576946"/>
                  <a:pt x="757933" y="424545"/>
                  <a:pt x="802383" y="337233"/>
                </a:cubicBezTo>
                <a:cubicBezTo>
                  <a:pt x="846833" y="249921"/>
                  <a:pt x="986004" y="161550"/>
                  <a:pt x="983358" y="130858"/>
                </a:cubicBezTo>
                <a:cubicBezTo>
                  <a:pt x="980712" y="100166"/>
                  <a:pt x="883875" y="151496"/>
                  <a:pt x="786508" y="153083"/>
                </a:cubicBezTo>
                <a:cubicBezTo>
                  <a:pt x="689141" y="154670"/>
                  <a:pt x="441491" y="141441"/>
                  <a:pt x="399158" y="140383"/>
                </a:cubicBezTo>
                <a:cubicBezTo>
                  <a:pt x="356825" y="139325"/>
                  <a:pt x="601300" y="165783"/>
                  <a:pt x="532508" y="146733"/>
                </a:cubicBezTo>
                <a:lnTo>
                  <a:pt x="24508" y="38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9C3B2D2-CC5A-6FB7-985A-99A952C832EB}"/>
              </a:ext>
            </a:extLst>
          </p:cNvPr>
          <p:cNvSpPr/>
          <p:nvPr/>
        </p:nvSpPr>
        <p:spPr>
          <a:xfrm>
            <a:off x="6715244" y="6592122"/>
            <a:ext cx="1034512" cy="1105382"/>
          </a:xfrm>
          <a:custGeom>
            <a:avLst/>
            <a:gdLst>
              <a:gd name="connsiteX0" fmla="*/ 1031756 w 1034512"/>
              <a:gd name="connsiteY0" fmla="*/ 65853 h 1105382"/>
              <a:gd name="connsiteX1" fmla="*/ 653931 w 1034512"/>
              <a:gd name="connsiteY1" fmla="*/ 443678 h 1105382"/>
              <a:gd name="connsiteX2" fmla="*/ 761881 w 1034512"/>
              <a:gd name="connsiteY2" fmla="*/ 408753 h 1105382"/>
              <a:gd name="connsiteX3" fmla="*/ 425331 w 1034512"/>
              <a:gd name="connsiteY3" fmla="*/ 719903 h 1105382"/>
              <a:gd name="connsiteX4" fmla="*/ 12581 w 1034512"/>
              <a:gd name="connsiteY4" fmla="*/ 1094553 h 1105382"/>
              <a:gd name="connsiteX5" fmla="*/ 98306 w 1034512"/>
              <a:gd name="connsiteY5" fmla="*/ 1012003 h 1105382"/>
              <a:gd name="connsiteX6" fmla="*/ 638056 w 1034512"/>
              <a:gd name="connsiteY6" fmla="*/ 529403 h 1105382"/>
              <a:gd name="connsiteX7" fmla="*/ 596781 w 1034512"/>
              <a:gd name="connsiteY7" fmla="*/ 551628 h 1105382"/>
              <a:gd name="connsiteX8" fmla="*/ 834906 w 1034512"/>
              <a:gd name="connsiteY8" fmla="*/ 316678 h 1105382"/>
              <a:gd name="connsiteX9" fmla="*/ 768231 w 1034512"/>
              <a:gd name="connsiteY9" fmla="*/ 348428 h 1105382"/>
              <a:gd name="connsiteX10" fmla="*/ 746006 w 1034512"/>
              <a:gd name="connsiteY10" fmla="*/ 377003 h 1105382"/>
              <a:gd name="connsiteX11" fmla="*/ 841256 w 1034512"/>
              <a:gd name="connsiteY11" fmla="*/ 24578 h 1105382"/>
              <a:gd name="connsiteX12" fmla="*/ 831731 w 1034512"/>
              <a:gd name="connsiteY12" fmla="*/ 72203 h 1105382"/>
              <a:gd name="connsiteX13" fmla="*/ 761881 w 1034512"/>
              <a:gd name="connsiteY13" fmla="*/ 411928 h 1105382"/>
              <a:gd name="connsiteX14" fmla="*/ 822206 w 1034512"/>
              <a:gd name="connsiteY14" fmla="*/ 243653 h 1105382"/>
              <a:gd name="connsiteX15" fmla="*/ 1031756 w 1034512"/>
              <a:gd name="connsiteY15" fmla="*/ 65853 h 110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4512" h="1105382">
                <a:moveTo>
                  <a:pt x="1031756" y="65853"/>
                </a:moveTo>
                <a:cubicBezTo>
                  <a:pt x="1003710" y="99191"/>
                  <a:pt x="698910" y="386528"/>
                  <a:pt x="653931" y="443678"/>
                </a:cubicBezTo>
                <a:cubicBezTo>
                  <a:pt x="608952" y="500828"/>
                  <a:pt x="799981" y="362716"/>
                  <a:pt x="761881" y="408753"/>
                </a:cubicBezTo>
                <a:cubicBezTo>
                  <a:pt x="723781" y="454790"/>
                  <a:pt x="425331" y="719903"/>
                  <a:pt x="425331" y="719903"/>
                </a:cubicBezTo>
                <a:lnTo>
                  <a:pt x="12581" y="1094553"/>
                </a:lnTo>
                <a:cubicBezTo>
                  <a:pt x="-41923" y="1143236"/>
                  <a:pt x="98306" y="1012003"/>
                  <a:pt x="98306" y="1012003"/>
                </a:cubicBezTo>
                <a:lnTo>
                  <a:pt x="638056" y="529403"/>
                </a:lnTo>
                <a:cubicBezTo>
                  <a:pt x="721135" y="452674"/>
                  <a:pt x="563973" y="587082"/>
                  <a:pt x="596781" y="551628"/>
                </a:cubicBezTo>
                <a:cubicBezTo>
                  <a:pt x="629589" y="516174"/>
                  <a:pt x="806331" y="350545"/>
                  <a:pt x="834906" y="316678"/>
                </a:cubicBezTo>
                <a:cubicBezTo>
                  <a:pt x="863481" y="282811"/>
                  <a:pt x="783048" y="338374"/>
                  <a:pt x="768231" y="348428"/>
                </a:cubicBezTo>
                <a:cubicBezTo>
                  <a:pt x="753414" y="358482"/>
                  <a:pt x="733835" y="430978"/>
                  <a:pt x="746006" y="377003"/>
                </a:cubicBezTo>
                <a:cubicBezTo>
                  <a:pt x="758177" y="323028"/>
                  <a:pt x="826969" y="75378"/>
                  <a:pt x="841256" y="24578"/>
                </a:cubicBezTo>
                <a:cubicBezTo>
                  <a:pt x="855543" y="-26222"/>
                  <a:pt x="844960" y="7645"/>
                  <a:pt x="831731" y="72203"/>
                </a:cubicBezTo>
                <a:cubicBezTo>
                  <a:pt x="818502" y="136761"/>
                  <a:pt x="763468" y="383353"/>
                  <a:pt x="761881" y="411928"/>
                </a:cubicBezTo>
                <a:cubicBezTo>
                  <a:pt x="760293" y="440503"/>
                  <a:pt x="778814" y="302920"/>
                  <a:pt x="822206" y="243653"/>
                </a:cubicBezTo>
                <a:cubicBezTo>
                  <a:pt x="865598" y="184386"/>
                  <a:pt x="1059802" y="32515"/>
                  <a:pt x="1031756" y="65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5C9E19A1-26D1-DC06-34AE-85EF28B7C13C}"/>
              </a:ext>
            </a:extLst>
          </p:cNvPr>
          <p:cNvSpPr/>
          <p:nvPr/>
        </p:nvSpPr>
        <p:spPr>
          <a:xfrm>
            <a:off x="6946469" y="6629400"/>
            <a:ext cx="1242097" cy="1596519"/>
          </a:xfrm>
          <a:custGeom>
            <a:avLst/>
            <a:gdLst>
              <a:gd name="connsiteX0" fmla="*/ 1241856 w 1242097"/>
              <a:gd name="connsiteY0" fmla="*/ 0 h 1596519"/>
              <a:gd name="connsiteX1" fmla="*/ 1060881 w 1242097"/>
              <a:gd name="connsiteY1" fmla="*/ 361950 h 1596519"/>
              <a:gd name="connsiteX2" fmla="*/ 1070406 w 1242097"/>
              <a:gd name="connsiteY2" fmla="*/ 482600 h 1596519"/>
              <a:gd name="connsiteX3" fmla="*/ 883081 w 1242097"/>
              <a:gd name="connsiteY3" fmla="*/ 749300 h 1596519"/>
              <a:gd name="connsiteX4" fmla="*/ 924356 w 1242097"/>
              <a:gd name="connsiteY4" fmla="*/ 733425 h 1596519"/>
              <a:gd name="connsiteX5" fmla="*/ 559231 w 1242097"/>
              <a:gd name="connsiteY5" fmla="*/ 1104900 h 1596519"/>
              <a:gd name="connsiteX6" fmla="*/ 610031 w 1242097"/>
              <a:gd name="connsiteY6" fmla="*/ 1085850 h 1596519"/>
              <a:gd name="connsiteX7" fmla="*/ 19481 w 1242097"/>
              <a:gd name="connsiteY7" fmla="*/ 1577975 h 1596519"/>
              <a:gd name="connsiteX8" fmla="*/ 206806 w 1242097"/>
              <a:gd name="connsiteY8" fmla="*/ 1428750 h 1596519"/>
              <a:gd name="connsiteX9" fmla="*/ 841806 w 1242097"/>
              <a:gd name="connsiteY9" fmla="*/ 831850 h 1596519"/>
              <a:gd name="connsiteX10" fmla="*/ 1137081 w 1242097"/>
              <a:gd name="connsiteY10" fmla="*/ 393700 h 1596519"/>
              <a:gd name="connsiteX11" fmla="*/ 1060881 w 1242097"/>
              <a:gd name="connsiteY11" fmla="*/ 492125 h 1596519"/>
              <a:gd name="connsiteX12" fmla="*/ 1098981 w 1242097"/>
              <a:gd name="connsiteY12" fmla="*/ 361950 h 1596519"/>
              <a:gd name="connsiteX13" fmla="*/ 1241856 w 1242097"/>
              <a:gd name="connsiteY13" fmla="*/ 0 h 15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2097" h="1596519">
                <a:moveTo>
                  <a:pt x="1241856" y="0"/>
                </a:moveTo>
                <a:cubicBezTo>
                  <a:pt x="1235506" y="0"/>
                  <a:pt x="1089456" y="281517"/>
                  <a:pt x="1060881" y="361950"/>
                </a:cubicBezTo>
                <a:cubicBezTo>
                  <a:pt x="1032306" y="442383"/>
                  <a:pt x="1100039" y="418042"/>
                  <a:pt x="1070406" y="482600"/>
                </a:cubicBezTo>
                <a:cubicBezTo>
                  <a:pt x="1040773" y="547158"/>
                  <a:pt x="907423" y="707496"/>
                  <a:pt x="883081" y="749300"/>
                </a:cubicBezTo>
                <a:cubicBezTo>
                  <a:pt x="858739" y="791104"/>
                  <a:pt x="978331" y="674158"/>
                  <a:pt x="924356" y="733425"/>
                </a:cubicBezTo>
                <a:cubicBezTo>
                  <a:pt x="870381" y="792692"/>
                  <a:pt x="611618" y="1046163"/>
                  <a:pt x="559231" y="1104900"/>
                </a:cubicBezTo>
                <a:cubicBezTo>
                  <a:pt x="506844" y="1163637"/>
                  <a:pt x="699989" y="1007004"/>
                  <a:pt x="610031" y="1085850"/>
                </a:cubicBezTo>
                <a:cubicBezTo>
                  <a:pt x="520073" y="1164696"/>
                  <a:pt x="86685" y="1520825"/>
                  <a:pt x="19481" y="1577975"/>
                </a:cubicBezTo>
                <a:cubicBezTo>
                  <a:pt x="-47723" y="1635125"/>
                  <a:pt x="69752" y="1553104"/>
                  <a:pt x="206806" y="1428750"/>
                </a:cubicBezTo>
                <a:cubicBezTo>
                  <a:pt x="343860" y="1304396"/>
                  <a:pt x="686760" y="1004358"/>
                  <a:pt x="841806" y="831850"/>
                </a:cubicBezTo>
                <a:cubicBezTo>
                  <a:pt x="996852" y="659342"/>
                  <a:pt x="1100569" y="450321"/>
                  <a:pt x="1137081" y="393700"/>
                </a:cubicBezTo>
                <a:cubicBezTo>
                  <a:pt x="1173593" y="337079"/>
                  <a:pt x="1067231" y="497417"/>
                  <a:pt x="1060881" y="492125"/>
                </a:cubicBezTo>
                <a:cubicBezTo>
                  <a:pt x="1054531" y="486833"/>
                  <a:pt x="1070406" y="447146"/>
                  <a:pt x="1098981" y="361950"/>
                </a:cubicBezTo>
                <a:cubicBezTo>
                  <a:pt x="1127556" y="276754"/>
                  <a:pt x="1248206" y="0"/>
                  <a:pt x="12418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8A2EE8E-511D-992B-F9A8-F8B2D59EE7CB}"/>
              </a:ext>
            </a:extLst>
          </p:cNvPr>
          <p:cNvSpPr/>
          <p:nvPr/>
        </p:nvSpPr>
        <p:spPr>
          <a:xfrm>
            <a:off x="6667063" y="7265591"/>
            <a:ext cx="1363940" cy="1190064"/>
          </a:xfrm>
          <a:custGeom>
            <a:avLst/>
            <a:gdLst>
              <a:gd name="connsiteX0" fmla="*/ 1333937 w 1363940"/>
              <a:gd name="connsiteY0" fmla="*/ 27384 h 1190064"/>
              <a:gd name="connsiteX1" fmla="*/ 613212 w 1363940"/>
              <a:gd name="connsiteY1" fmla="*/ 681434 h 1190064"/>
              <a:gd name="connsiteX2" fmla="*/ 746562 w 1363940"/>
              <a:gd name="connsiteY2" fmla="*/ 608409 h 1190064"/>
              <a:gd name="connsiteX3" fmla="*/ 384612 w 1363940"/>
              <a:gd name="connsiteY3" fmla="*/ 884634 h 1190064"/>
              <a:gd name="connsiteX4" fmla="*/ 437 w 1363940"/>
              <a:gd name="connsiteY4" fmla="*/ 1189434 h 1190064"/>
              <a:gd name="connsiteX5" fmla="*/ 302062 w 1363940"/>
              <a:gd name="connsiteY5" fmla="*/ 970359 h 1190064"/>
              <a:gd name="connsiteX6" fmla="*/ 825937 w 1363940"/>
              <a:gd name="connsiteY6" fmla="*/ 592534 h 1190064"/>
              <a:gd name="connsiteX7" fmla="*/ 692587 w 1363940"/>
              <a:gd name="connsiteY7" fmla="*/ 656034 h 1190064"/>
              <a:gd name="connsiteX8" fmla="*/ 956112 w 1363940"/>
              <a:gd name="connsiteY8" fmla="*/ 373459 h 1190064"/>
              <a:gd name="connsiteX9" fmla="*/ 952937 w 1363940"/>
              <a:gd name="connsiteY9" fmla="*/ 376634 h 1190064"/>
              <a:gd name="connsiteX10" fmla="*/ 1162487 w 1363940"/>
              <a:gd name="connsiteY10" fmla="*/ 265509 h 1190064"/>
              <a:gd name="connsiteX11" fmla="*/ 1019612 w 1363940"/>
              <a:gd name="connsiteY11" fmla="*/ 290909 h 1190064"/>
              <a:gd name="connsiteX12" fmla="*/ 1206937 w 1363940"/>
              <a:gd name="connsiteY12" fmla="*/ 135334 h 1190064"/>
              <a:gd name="connsiteX13" fmla="*/ 1333937 w 1363940"/>
              <a:gd name="connsiteY13" fmla="*/ 27384 h 119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3940" h="1190064">
                <a:moveTo>
                  <a:pt x="1333937" y="27384"/>
                </a:moveTo>
                <a:cubicBezTo>
                  <a:pt x="1234983" y="118401"/>
                  <a:pt x="711108" y="584597"/>
                  <a:pt x="613212" y="681434"/>
                </a:cubicBezTo>
                <a:cubicBezTo>
                  <a:pt x="515316" y="778271"/>
                  <a:pt x="784662" y="574542"/>
                  <a:pt x="746562" y="608409"/>
                </a:cubicBezTo>
                <a:cubicBezTo>
                  <a:pt x="708462" y="642276"/>
                  <a:pt x="508966" y="787797"/>
                  <a:pt x="384612" y="884634"/>
                </a:cubicBezTo>
                <a:cubicBezTo>
                  <a:pt x="260258" y="981471"/>
                  <a:pt x="14195" y="1175146"/>
                  <a:pt x="437" y="1189434"/>
                </a:cubicBezTo>
                <a:cubicBezTo>
                  <a:pt x="-13321" y="1203722"/>
                  <a:pt x="302062" y="970359"/>
                  <a:pt x="302062" y="970359"/>
                </a:cubicBezTo>
                <a:cubicBezTo>
                  <a:pt x="439645" y="870876"/>
                  <a:pt x="760849" y="644922"/>
                  <a:pt x="825937" y="592534"/>
                </a:cubicBezTo>
                <a:cubicBezTo>
                  <a:pt x="891025" y="540146"/>
                  <a:pt x="670891" y="692546"/>
                  <a:pt x="692587" y="656034"/>
                </a:cubicBezTo>
                <a:cubicBezTo>
                  <a:pt x="714283" y="619522"/>
                  <a:pt x="912720" y="420026"/>
                  <a:pt x="956112" y="373459"/>
                </a:cubicBezTo>
                <a:cubicBezTo>
                  <a:pt x="999504" y="326892"/>
                  <a:pt x="952937" y="376634"/>
                  <a:pt x="952937" y="376634"/>
                </a:cubicBezTo>
                <a:cubicBezTo>
                  <a:pt x="987333" y="358642"/>
                  <a:pt x="1151374" y="279797"/>
                  <a:pt x="1162487" y="265509"/>
                </a:cubicBezTo>
                <a:cubicBezTo>
                  <a:pt x="1173599" y="251222"/>
                  <a:pt x="1012204" y="312605"/>
                  <a:pt x="1019612" y="290909"/>
                </a:cubicBezTo>
                <a:cubicBezTo>
                  <a:pt x="1027020" y="269213"/>
                  <a:pt x="1154020" y="172376"/>
                  <a:pt x="1206937" y="135334"/>
                </a:cubicBezTo>
                <a:cubicBezTo>
                  <a:pt x="1259854" y="98292"/>
                  <a:pt x="1432891" y="-63633"/>
                  <a:pt x="1333937" y="27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73DB4E54-9F76-AB5F-FF94-9BB66E0E6DB0}"/>
              </a:ext>
            </a:extLst>
          </p:cNvPr>
          <p:cNvSpPr/>
          <p:nvPr/>
        </p:nvSpPr>
        <p:spPr>
          <a:xfrm>
            <a:off x="4809178" y="8184787"/>
            <a:ext cx="2174127" cy="461748"/>
          </a:xfrm>
          <a:custGeom>
            <a:avLst/>
            <a:gdLst>
              <a:gd name="connsiteX0" fmla="*/ 45397 w 2174127"/>
              <a:gd name="connsiteY0" fmla="*/ 244838 h 461748"/>
              <a:gd name="connsiteX1" fmla="*/ 115247 w 2174127"/>
              <a:gd name="connsiteY1" fmla="*/ 270238 h 461748"/>
              <a:gd name="connsiteX2" fmla="*/ 997897 w 2174127"/>
              <a:gd name="connsiteY2" fmla="*/ 444863 h 461748"/>
              <a:gd name="connsiteX3" fmla="*/ 893122 w 2174127"/>
              <a:gd name="connsiteY3" fmla="*/ 444863 h 461748"/>
              <a:gd name="connsiteX4" fmla="*/ 1388422 w 2174127"/>
              <a:gd name="connsiteY4" fmla="*/ 355963 h 461748"/>
              <a:gd name="connsiteX5" fmla="*/ 1216972 w 2174127"/>
              <a:gd name="connsiteY5" fmla="*/ 375013 h 461748"/>
              <a:gd name="connsiteX6" fmla="*/ 1940872 w 2174127"/>
              <a:gd name="connsiteY6" fmla="*/ 136888 h 461748"/>
              <a:gd name="connsiteX7" fmla="*/ 1810697 w 2174127"/>
              <a:gd name="connsiteY7" fmla="*/ 174988 h 461748"/>
              <a:gd name="connsiteX8" fmla="*/ 2172647 w 2174127"/>
              <a:gd name="connsiteY8" fmla="*/ 363 h 461748"/>
              <a:gd name="connsiteX9" fmla="*/ 1648772 w 2174127"/>
              <a:gd name="connsiteY9" fmla="*/ 228963 h 461748"/>
              <a:gd name="connsiteX10" fmla="*/ 1528122 w 2174127"/>
              <a:gd name="connsiteY10" fmla="*/ 279763 h 461748"/>
              <a:gd name="connsiteX11" fmla="*/ 1664647 w 2174127"/>
              <a:gd name="connsiteY11" fmla="*/ 254363 h 461748"/>
              <a:gd name="connsiteX12" fmla="*/ 1150297 w 2174127"/>
              <a:gd name="connsiteY12" fmla="*/ 435338 h 461748"/>
              <a:gd name="connsiteX13" fmla="*/ 1169347 w 2174127"/>
              <a:gd name="connsiteY13" fmla="*/ 438513 h 461748"/>
              <a:gd name="connsiteX14" fmla="*/ 1175697 w 2174127"/>
              <a:gd name="connsiteY14" fmla="*/ 441688 h 461748"/>
              <a:gd name="connsiteX15" fmla="*/ 689922 w 2174127"/>
              <a:gd name="connsiteY15" fmla="*/ 438513 h 461748"/>
              <a:gd name="connsiteX16" fmla="*/ 537522 w 2174127"/>
              <a:gd name="connsiteY16" fmla="*/ 422638 h 461748"/>
              <a:gd name="connsiteX17" fmla="*/ 845497 w 2174127"/>
              <a:gd name="connsiteY17" fmla="*/ 460738 h 461748"/>
              <a:gd name="connsiteX18" fmla="*/ 518472 w 2174127"/>
              <a:gd name="connsiteY18" fmla="*/ 400413 h 461748"/>
              <a:gd name="connsiteX19" fmla="*/ 397822 w 2174127"/>
              <a:gd name="connsiteY19" fmla="*/ 375013 h 461748"/>
              <a:gd name="connsiteX20" fmla="*/ 645472 w 2174127"/>
              <a:gd name="connsiteY20" fmla="*/ 422638 h 461748"/>
              <a:gd name="connsiteX21" fmla="*/ 439097 w 2174127"/>
              <a:gd name="connsiteY21" fmla="*/ 359138 h 461748"/>
              <a:gd name="connsiteX22" fmla="*/ 45397 w 2174127"/>
              <a:gd name="connsiteY22" fmla="*/ 244838 h 4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74127" h="461748">
                <a:moveTo>
                  <a:pt x="45397" y="244838"/>
                </a:moveTo>
                <a:cubicBezTo>
                  <a:pt x="-8578" y="230021"/>
                  <a:pt x="-43503" y="236901"/>
                  <a:pt x="115247" y="270238"/>
                </a:cubicBezTo>
                <a:cubicBezTo>
                  <a:pt x="273997" y="303575"/>
                  <a:pt x="868251" y="415759"/>
                  <a:pt x="997897" y="444863"/>
                </a:cubicBezTo>
                <a:cubicBezTo>
                  <a:pt x="1127543" y="473967"/>
                  <a:pt x="828035" y="459680"/>
                  <a:pt x="893122" y="444863"/>
                </a:cubicBezTo>
                <a:cubicBezTo>
                  <a:pt x="958209" y="430046"/>
                  <a:pt x="1334447" y="367605"/>
                  <a:pt x="1388422" y="355963"/>
                </a:cubicBezTo>
                <a:cubicBezTo>
                  <a:pt x="1442397" y="344321"/>
                  <a:pt x="1124897" y="411525"/>
                  <a:pt x="1216972" y="375013"/>
                </a:cubicBezTo>
                <a:cubicBezTo>
                  <a:pt x="1309047" y="338501"/>
                  <a:pt x="1841918" y="170225"/>
                  <a:pt x="1940872" y="136888"/>
                </a:cubicBezTo>
                <a:cubicBezTo>
                  <a:pt x="2039826" y="103551"/>
                  <a:pt x="1772068" y="197742"/>
                  <a:pt x="1810697" y="174988"/>
                </a:cubicBezTo>
                <a:cubicBezTo>
                  <a:pt x="1849326" y="152234"/>
                  <a:pt x="2199634" y="-8633"/>
                  <a:pt x="2172647" y="363"/>
                </a:cubicBezTo>
                <a:cubicBezTo>
                  <a:pt x="2145660" y="9359"/>
                  <a:pt x="1756193" y="182396"/>
                  <a:pt x="1648772" y="228963"/>
                </a:cubicBezTo>
                <a:cubicBezTo>
                  <a:pt x="1541351" y="275530"/>
                  <a:pt x="1525476" y="275530"/>
                  <a:pt x="1528122" y="279763"/>
                </a:cubicBezTo>
                <a:cubicBezTo>
                  <a:pt x="1530768" y="283996"/>
                  <a:pt x="1727618" y="228434"/>
                  <a:pt x="1664647" y="254363"/>
                </a:cubicBezTo>
                <a:cubicBezTo>
                  <a:pt x="1601676" y="280292"/>
                  <a:pt x="1232847" y="404646"/>
                  <a:pt x="1150297" y="435338"/>
                </a:cubicBezTo>
                <a:cubicBezTo>
                  <a:pt x="1067747" y="466030"/>
                  <a:pt x="1165114" y="437455"/>
                  <a:pt x="1169347" y="438513"/>
                </a:cubicBezTo>
                <a:cubicBezTo>
                  <a:pt x="1173580" y="439571"/>
                  <a:pt x="1175697" y="441688"/>
                  <a:pt x="1175697" y="441688"/>
                </a:cubicBezTo>
                <a:lnTo>
                  <a:pt x="689922" y="438513"/>
                </a:lnTo>
                <a:cubicBezTo>
                  <a:pt x="583560" y="435338"/>
                  <a:pt x="511593" y="418934"/>
                  <a:pt x="537522" y="422638"/>
                </a:cubicBezTo>
                <a:cubicBezTo>
                  <a:pt x="563451" y="426342"/>
                  <a:pt x="848672" y="464442"/>
                  <a:pt x="845497" y="460738"/>
                </a:cubicBezTo>
                <a:cubicBezTo>
                  <a:pt x="842322" y="457034"/>
                  <a:pt x="593084" y="414700"/>
                  <a:pt x="518472" y="400413"/>
                </a:cubicBezTo>
                <a:cubicBezTo>
                  <a:pt x="443860" y="386126"/>
                  <a:pt x="376655" y="371309"/>
                  <a:pt x="397822" y="375013"/>
                </a:cubicBezTo>
                <a:cubicBezTo>
                  <a:pt x="418989" y="378717"/>
                  <a:pt x="638593" y="425284"/>
                  <a:pt x="645472" y="422638"/>
                </a:cubicBezTo>
                <a:cubicBezTo>
                  <a:pt x="652351" y="419992"/>
                  <a:pt x="546518" y="387713"/>
                  <a:pt x="439097" y="359138"/>
                </a:cubicBezTo>
                <a:cubicBezTo>
                  <a:pt x="331676" y="330563"/>
                  <a:pt x="99372" y="259655"/>
                  <a:pt x="45397" y="244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7B7E265-16A3-BF91-4611-858A2102DB64}"/>
              </a:ext>
            </a:extLst>
          </p:cNvPr>
          <p:cNvSpPr/>
          <p:nvPr/>
        </p:nvSpPr>
        <p:spPr>
          <a:xfrm>
            <a:off x="4522465" y="6917732"/>
            <a:ext cx="150255" cy="955453"/>
          </a:xfrm>
          <a:custGeom>
            <a:avLst/>
            <a:gdLst>
              <a:gd name="connsiteX0" fmla="*/ 1910 w 150255"/>
              <a:gd name="connsiteY0" fmla="*/ 10118 h 955453"/>
              <a:gd name="connsiteX1" fmla="*/ 8260 w 150255"/>
              <a:gd name="connsiteY1" fmla="*/ 143468 h 955453"/>
              <a:gd name="connsiteX2" fmla="*/ 30485 w 150255"/>
              <a:gd name="connsiteY2" fmla="*/ 721318 h 955453"/>
              <a:gd name="connsiteX3" fmla="*/ 40010 w 150255"/>
              <a:gd name="connsiteY3" fmla="*/ 648293 h 955453"/>
              <a:gd name="connsiteX4" fmla="*/ 147960 w 150255"/>
              <a:gd name="connsiteY4" fmla="*/ 949918 h 955453"/>
              <a:gd name="connsiteX5" fmla="*/ 106685 w 150255"/>
              <a:gd name="connsiteY5" fmla="*/ 826093 h 955453"/>
              <a:gd name="connsiteX6" fmla="*/ 24135 w 150255"/>
              <a:gd name="connsiteY6" fmla="*/ 607018 h 955453"/>
              <a:gd name="connsiteX7" fmla="*/ 36835 w 150255"/>
              <a:gd name="connsiteY7" fmla="*/ 749893 h 955453"/>
              <a:gd name="connsiteX8" fmla="*/ 90810 w 150255"/>
              <a:gd name="connsiteY8" fmla="*/ 416518 h 955453"/>
              <a:gd name="connsiteX9" fmla="*/ 36835 w 150255"/>
              <a:gd name="connsiteY9" fmla="*/ 797518 h 955453"/>
              <a:gd name="connsiteX10" fmla="*/ 20960 w 150255"/>
              <a:gd name="connsiteY10" fmla="*/ 572093 h 955453"/>
              <a:gd name="connsiteX11" fmla="*/ 40010 w 150255"/>
              <a:gd name="connsiteY11" fmla="*/ 340318 h 955453"/>
              <a:gd name="connsiteX12" fmla="*/ 1910 w 150255"/>
              <a:gd name="connsiteY12" fmla="*/ 10118 h 95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255" h="955453">
                <a:moveTo>
                  <a:pt x="1910" y="10118"/>
                </a:moveTo>
                <a:cubicBezTo>
                  <a:pt x="-3382" y="-22690"/>
                  <a:pt x="3498" y="24935"/>
                  <a:pt x="8260" y="143468"/>
                </a:cubicBezTo>
                <a:cubicBezTo>
                  <a:pt x="13022" y="262001"/>
                  <a:pt x="25193" y="637181"/>
                  <a:pt x="30485" y="721318"/>
                </a:cubicBezTo>
                <a:cubicBezTo>
                  <a:pt x="35777" y="805456"/>
                  <a:pt x="20431" y="610193"/>
                  <a:pt x="40010" y="648293"/>
                </a:cubicBezTo>
                <a:cubicBezTo>
                  <a:pt x="59589" y="686393"/>
                  <a:pt x="136848" y="920285"/>
                  <a:pt x="147960" y="949918"/>
                </a:cubicBezTo>
                <a:cubicBezTo>
                  <a:pt x="159072" y="979551"/>
                  <a:pt x="127322" y="883243"/>
                  <a:pt x="106685" y="826093"/>
                </a:cubicBezTo>
                <a:cubicBezTo>
                  <a:pt x="86048" y="768943"/>
                  <a:pt x="35777" y="619718"/>
                  <a:pt x="24135" y="607018"/>
                </a:cubicBezTo>
                <a:cubicBezTo>
                  <a:pt x="12493" y="594318"/>
                  <a:pt x="25723" y="781643"/>
                  <a:pt x="36835" y="749893"/>
                </a:cubicBezTo>
                <a:cubicBezTo>
                  <a:pt x="47947" y="718143"/>
                  <a:pt x="90810" y="408581"/>
                  <a:pt x="90810" y="416518"/>
                </a:cubicBezTo>
                <a:cubicBezTo>
                  <a:pt x="90810" y="424455"/>
                  <a:pt x="48477" y="771589"/>
                  <a:pt x="36835" y="797518"/>
                </a:cubicBezTo>
                <a:cubicBezTo>
                  <a:pt x="25193" y="823447"/>
                  <a:pt x="20431" y="648293"/>
                  <a:pt x="20960" y="572093"/>
                </a:cubicBezTo>
                <a:cubicBezTo>
                  <a:pt x="21489" y="495893"/>
                  <a:pt x="43185" y="434510"/>
                  <a:pt x="40010" y="340318"/>
                </a:cubicBezTo>
                <a:cubicBezTo>
                  <a:pt x="36835" y="246126"/>
                  <a:pt x="7202" y="42926"/>
                  <a:pt x="1910" y="10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226E87C3-A203-466A-DB5C-44776F897976}"/>
              </a:ext>
            </a:extLst>
          </p:cNvPr>
          <p:cNvSpPr/>
          <p:nvPr/>
        </p:nvSpPr>
        <p:spPr>
          <a:xfrm>
            <a:off x="4453544" y="7879485"/>
            <a:ext cx="463281" cy="559809"/>
          </a:xfrm>
          <a:custGeom>
            <a:avLst/>
            <a:gdLst>
              <a:gd name="connsiteX0" fmla="*/ 89881 w 463281"/>
              <a:gd name="connsiteY0" fmla="*/ 10390 h 559809"/>
              <a:gd name="connsiteX1" fmla="*/ 86706 w 463281"/>
              <a:gd name="connsiteY1" fmla="*/ 64365 h 559809"/>
              <a:gd name="connsiteX2" fmla="*/ 83531 w 463281"/>
              <a:gd name="connsiteY2" fmla="*/ 194540 h 559809"/>
              <a:gd name="connsiteX3" fmla="*/ 169256 w 463281"/>
              <a:gd name="connsiteY3" fmla="*/ 289790 h 559809"/>
              <a:gd name="connsiteX4" fmla="*/ 166081 w 463281"/>
              <a:gd name="connsiteY4" fmla="*/ 235815 h 559809"/>
              <a:gd name="connsiteX5" fmla="*/ 185131 w 463281"/>
              <a:gd name="connsiteY5" fmla="*/ 381865 h 559809"/>
              <a:gd name="connsiteX6" fmla="*/ 178781 w 463281"/>
              <a:gd name="connsiteY6" fmla="*/ 226290 h 559809"/>
              <a:gd name="connsiteX7" fmla="*/ 172431 w 463281"/>
              <a:gd name="connsiteY7" fmla="*/ 445365 h 559809"/>
              <a:gd name="connsiteX8" fmla="*/ 207356 w 463281"/>
              <a:gd name="connsiteY8" fmla="*/ 353290 h 559809"/>
              <a:gd name="connsiteX9" fmla="*/ 216881 w 463281"/>
              <a:gd name="connsiteY9" fmla="*/ 454890 h 559809"/>
              <a:gd name="connsiteX10" fmla="*/ 302606 w 463281"/>
              <a:gd name="connsiteY10" fmla="*/ 331065 h 559809"/>
              <a:gd name="connsiteX11" fmla="*/ 239106 w 463281"/>
              <a:gd name="connsiteY11" fmla="*/ 464415 h 559809"/>
              <a:gd name="connsiteX12" fmla="*/ 375631 w 463281"/>
              <a:gd name="connsiteY12" fmla="*/ 365990 h 559809"/>
              <a:gd name="connsiteX13" fmla="*/ 283556 w 463281"/>
              <a:gd name="connsiteY13" fmla="*/ 553315 h 559809"/>
              <a:gd name="connsiteX14" fmla="*/ 381981 w 463281"/>
              <a:gd name="connsiteY14" fmla="*/ 448540 h 559809"/>
              <a:gd name="connsiteX15" fmla="*/ 350231 w 463281"/>
              <a:gd name="connsiteY15" fmla="*/ 559665 h 559809"/>
              <a:gd name="connsiteX16" fmla="*/ 461356 w 463281"/>
              <a:gd name="connsiteY16" fmla="*/ 419965 h 559809"/>
              <a:gd name="connsiteX17" fmla="*/ 413731 w 463281"/>
              <a:gd name="connsiteY17" fmla="*/ 553315 h 559809"/>
              <a:gd name="connsiteX18" fmla="*/ 324831 w 463281"/>
              <a:gd name="connsiteY18" fmla="*/ 442190 h 559809"/>
              <a:gd name="connsiteX19" fmla="*/ 10506 w 463281"/>
              <a:gd name="connsiteY19" fmla="*/ 146915 h 559809"/>
              <a:gd name="connsiteX20" fmla="*/ 77181 w 463281"/>
              <a:gd name="connsiteY20" fmla="*/ 267565 h 559809"/>
              <a:gd name="connsiteX21" fmla="*/ 89881 w 463281"/>
              <a:gd name="connsiteY21" fmla="*/ 10390 h 5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3281" h="559809">
                <a:moveTo>
                  <a:pt x="89881" y="10390"/>
                </a:moveTo>
                <a:cubicBezTo>
                  <a:pt x="91468" y="-23477"/>
                  <a:pt x="87764" y="33673"/>
                  <a:pt x="86706" y="64365"/>
                </a:cubicBezTo>
                <a:cubicBezTo>
                  <a:pt x="85648" y="95057"/>
                  <a:pt x="69773" y="156969"/>
                  <a:pt x="83531" y="194540"/>
                </a:cubicBezTo>
                <a:cubicBezTo>
                  <a:pt x="97289" y="232111"/>
                  <a:pt x="155498" y="282911"/>
                  <a:pt x="169256" y="289790"/>
                </a:cubicBezTo>
                <a:cubicBezTo>
                  <a:pt x="183014" y="296669"/>
                  <a:pt x="163435" y="220469"/>
                  <a:pt x="166081" y="235815"/>
                </a:cubicBezTo>
                <a:cubicBezTo>
                  <a:pt x="168727" y="251161"/>
                  <a:pt x="183014" y="383453"/>
                  <a:pt x="185131" y="381865"/>
                </a:cubicBezTo>
                <a:cubicBezTo>
                  <a:pt x="187248" y="380277"/>
                  <a:pt x="180898" y="215707"/>
                  <a:pt x="178781" y="226290"/>
                </a:cubicBezTo>
                <a:cubicBezTo>
                  <a:pt x="176664" y="236873"/>
                  <a:pt x="167669" y="424198"/>
                  <a:pt x="172431" y="445365"/>
                </a:cubicBezTo>
                <a:cubicBezTo>
                  <a:pt x="177193" y="466532"/>
                  <a:pt x="199948" y="351703"/>
                  <a:pt x="207356" y="353290"/>
                </a:cubicBezTo>
                <a:cubicBezTo>
                  <a:pt x="214764" y="354877"/>
                  <a:pt x="201006" y="458594"/>
                  <a:pt x="216881" y="454890"/>
                </a:cubicBezTo>
                <a:cubicBezTo>
                  <a:pt x="232756" y="451186"/>
                  <a:pt x="298902" y="329478"/>
                  <a:pt x="302606" y="331065"/>
                </a:cubicBezTo>
                <a:cubicBezTo>
                  <a:pt x="306310" y="332652"/>
                  <a:pt x="226935" y="458594"/>
                  <a:pt x="239106" y="464415"/>
                </a:cubicBezTo>
                <a:cubicBezTo>
                  <a:pt x="251277" y="470236"/>
                  <a:pt x="368223" y="351173"/>
                  <a:pt x="375631" y="365990"/>
                </a:cubicBezTo>
                <a:cubicBezTo>
                  <a:pt x="383039" y="380807"/>
                  <a:pt x="282498" y="539557"/>
                  <a:pt x="283556" y="553315"/>
                </a:cubicBezTo>
                <a:cubicBezTo>
                  <a:pt x="284614" y="567073"/>
                  <a:pt x="370869" y="447482"/>
                  <a:pt x="381981" y="448540"/>
                </a:cubicBezTo>
                <a:cubicBezTo>
                  <a:pt x="393093" y="449598"/>
                  <a:pt x="337002" y="564427"/>
                  <a:pt x="350231" y="559665"/>
                </a:cubicBezTo>
                <a:cubicBezTo>
                  <a:pt x="363460" y="554903"/>
                  <a:pt x="450773" y="421023"/>
                  <a:pt x="461356" y="419965"/>
                </a:cubicBezTo>
                <a:cubicBezTo>
                  <a:pt x="471939" y="418907"/>
                  <a:pt x="436485" y="549611"/>
                  <a:pt x="413731" y="553315"/>
                </a:cubicBezTo>
                <a:cubicBezTo>
                  <a:pt x="390977" y="557019"/>
                  <a:pt x="392035" y="509923"/>
                  <a:pt x="324831" y="442190"/>
                </a:cubicBezTo>
                <a:cubicBezTo>
                  <a:pt x="257627" y="374457"/>
                  <a:pt x="51781" y="176019"/>
                  <a:pt x="10506" y="146915"/>
                </a:cubicBezTo>
                <a:cubicBezTo>
                  <a:pt x="-30769" y="117811"/>
                  <a:pt x="61835" y="286086"/>
                  <a:pt x="77181" y="267565"/>
                </a:cubicBezTo>
                <a:cubicBezTo>
                  <a:pt x="92527" y="249044"/>
                  <a:pt x="88294" y="44257"/>
                  <a:pt x="89881" y="10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A18A294-888F-F645-532E-51BAE2062B14}"/>
              </a:ext>
            </a:extLst>
          </p:cNvPr>
          <p:cNvSpPr/>
          <p:nvPr/>
        </p:nvSpPr>
        <p:spPr>
          <a:xfrm>
            <a:off x="4766082" y="7046980"/>
            <a:ext cx="133854" cy="735866"/>
          </a:xfrm>
          <a:custGeom>
            <a:avLst/>
            <a:gdLst>
              <a:gd name="connsiteX0" fmla="*/ 56743 w 133854"/>
              <a:gd name="connsiteY0" fmla="*/ 1520 h 735866"/>
              <a:gd name="connsiteX1" fmla="*/ 104368 w 133854"/>
              <a:gd name="connsiteY1" fmla="*/ 474595 h 735866"/>
              <a:gd name="connsiteX2" fmla="*/ 104368 w 133854"/>
              <a:gd name="connsiteY2" fmla="*/ 455545 h 735866"/>
              <a:gd name="connsiteX3" fmla="*/ 123418 w 133854"/>
              <a:gd name="connsiteY3" fmla="*/ 731770 h 735866"/>
              <a:gd name="connsiteX4" fmla="*/ 132943 w 133854"/>
              <a:gd name="connsiteY4" fmla="*/ 598420 h 735866"/>
              <a:gd name="connsiteX5" fmla="*/ 101193 w 133854"/>
              <a:gd name="connsiteY5" fmla="*/ 296795 h 735866"/>
              <a:gd name="connsiteX6" fmla="*/ 5943 w 133854"/>
              <a:gd name="connsiteY6" fmla="*/ 163445 h 735866"/>
              <a:gd name="connsiteX7" fmla="*/ 15468 w 133854"/>
              <a:gd name="connsiteY7" fmla="*/ 312670 h 735866"/>
              <a:gd name="connsiteX8" fmla="*/ 59918 w 133854"/>
              <a:gd name="connsiteY8" fmla="*/ 274570 h 735866"/>
              <a:gd name="connsiteX9" fmla="*/ 75793 w 133854"/>
              <a:gd name="connsiteY9" fmla="*/ 322195 h 735866"/>
              <a:gd name="connsiteX10" fmla="*/ 56743 w 133854"/>
              <a:gd name="connsiteY10" fmla="*/ 1520 h 73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854" h="735866">
                <a:moveTo>
                  <a:pt x="56743" y="1520"/>
                </a:moveTo>
                <a:cubicBezTo>
                  <a:pt x="61505" y="26920"/>
                  <a:pt x="96430" y="398924"/>
                  <a:pt x="104368" y="474595"/>
                </a:cubicBezTo>
                <a:cubicBezTo>
                  <a:pt x="112306" y="550266"/>
                  <a:pt x="101193" y="412683"/>
                  <a:pt x="104368" y="455545"/>
                </a:cubicBezTo>
                <a:cubicBezTo>
                  <a:pt x="107543" y="498407"/>
                  <a:pt x="118656" y="707958"/>
                  <a:pt x="123418" y="731770"/>
                </a:cubicBezTo>
                <a:cubicBezTo>
                  <a:pt x="128180" y="755582"/>
                  <a:pt x="136647" y="670916"/>
                  <a:pt x="132943" y="598420"/>
                </a:cubicBezTo>
                <a:cubicBezTo>
                  <a:pt x="129239" y="525924"/>
                  <a:pt x="122360" y="369291"/>
                  <a:pt x="101193" y="296795"/>
                </a:cubicBezTo>
                <a:cubicBezTo>
                  <a:pt x="80026" y="224299"/>
                  <a:pt x="20230" y="160799"/>
                  <a:pt x="5943" y="163445"/>
                </a:cubicBezTo>
                <a:cubicBezTo>
                  <a:pt x="-8344" y="166091"/>
                  <a:pt x="6472" y="294149"/>
                  <a:pt x="15468" y="312670"/>
                </a:cubicBezTo>
                <a:cubicBezTo>
                  <a:pt x="24464" y="331191"/>
                  <a:pt x="49864" y="272983"/>
                  <a:pt x="59918" y="274570"/>
                </a:cubicBezTo>
                <a:cubicBezTo>
                  <a:pt x="69972" y="276157"/>
                  <a:pt x="77910" y="367703"/>
                  <a:pt x="75793" y="322195"/>
                </a:cubicBezTo>
                <a:cubicBezTo>
                  <a:pt x="73676" y="276687"/>
                  <a:pt x="51981" y="-23880"/>
                  <a:pt x="56743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D1804F36-28A9-9098-A47B-AC6AEEFD76CE}"/>
              </a:ext>
            </a:extLst>
          </p:cNvPr>
          <p:cNvSpPr/>
          <p:nvPr/>
        </p:nvSpPr>
        <p:spPr>
          <a:xfrm>
            <a:off x="4701344" y="7639021"/>
            <a:ext cx="1246145" cy="393186"/>
          </a:xfrm>
          <a:custGeom>
            <a:avLst/>
            <a:gdLst>
              <a:gd name="connsiteX0" fmla="*/ 831 w 1246145"/>
              <a:gd name="connsiteY0" fmla="*/ 29 h 393186"/>
              <a:gd name="connsiteX1" fmla="*/ 289756 w 1246145"/>
              <a:gd name="connsiteY1" fmla="*/ 209579 h 393186"/>
              <a:gd name="connsiteX2" fmla="*/ 267531 w 1246145"/>
              <a:gd name="connsiteY2" fmla="*/ 184179 h 393186"/>
              <a:gd name="connsiteX3" fmla="*/ 438981 w 1246145"/>
              <a:gd name="connsiteY3" fmla="*/ 279429 h 393186"/>
              <a:gd name="connsiteX4" fmla="*/ 419931 w 1246145"/>
              <a:gd name="connsiteY4" fmla="*/ 260379 h 393186"/>
              <a:gd name="connsiteX5" fmla="*/ 842206 w 1246145"/>
              <a:gd name="connsiteY5" fmla="*/ 390554 h 393186"/>
              <a:gd name="connsiteX6" fmla="*/ 769181 w 1246145"/>
              <a:gd name="connsiteY6" fmla="*/ 349279 h 393186"/>
              <a:gd name="connsiteX7" fmla="*/ 1010481 w 1246145"/>
              <a:gd name="connsiteY7" fmla="*/ 368329 h 393186"/>
              <a:gd name="connsiteX8" fmla="*/ 1226381 w 1246145"/>
              <a:gd name="connsiteY8" fmla="*/ 330229 h 393186"/>
              <a:gd name="connsiteX9" fmla="*/ 1080331 w 1246145"/>
              <a:gd name="connsiteY9" fmla="*/ 333404 h 393186"/>
              <a:gd name="connsiteX10" fmla="*/ 1239081 w 1246145"/>
              <a:gd name="connsiteY10" fmla="*/ 330229 h 393186"/>
              <a:gd name="connsiteX11" fmla="*/ 797756 w 1246145"/>
              <a:gd name="connsiteY11" fmla="*/ 314354 h 393186"/>
              <a:gd name="connsiteX12" fmla="*/ 658056 w 1246145"/>
              <a:gd name="connsiteY12" fmla="*/ 317529 h 393186"/>
              <a:gd name="connsiteX13" fmla="*/ 632656 w 1246145"/>
              <a:gd name="connsiteY13" fmla="*/ 320704 h 393186"/>
              <a:gd name="connsiteX14" fmla="*/ 156406 w 1246145"/>
              <a:gd name="connsiteY14" fmla="*/ 133379 h 393186"/>
              <a:gd name="connsiteX15" fmla="*/ 200856 w 1246145"/>
              <a:gd name="connsiteY15" fmla="*/ 193704 h 393186"/>
              <a:gd name="connsiteX16" fmla="*/ 831 w 1246145"/>
              <a:gd name="connsiteY16" fmla="*/ 29 h 39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46145" h="393186">
                <a:moveTo>
                  <a:pt x="831" y="29"/>
                </a:moveTo>
                <a:cubicBezTo>
                  <a:pt x="15648" y="2675"/>
                  <a:pt x="245306" y="178887"/>
                  <a:pt x="289756" y="209579"/>
                </a:cubicBezTo>
                <a:cubicBezTo>
                  <a:pt x="334206" y="240271"/>
                  <a:pt x="242660" y="172537"/>
                  <a:pt x="267531" y="184179"/>
                </a:cubicBezTo>
                <a:cubicBezTo>
                  <a:pt x="292402" y="195821"/>
                  <a:pt x="413581" y="266729"/>
                  <a:pt x="438981" y="279429"/>
                </a:cubicBezTo>
                <a:cubicBezTo>
                  <a:pt x="464381" y="292129"/>
                  <a:pt x="352727" y="241858"/>
                  <a:pt x="419931" y="260379"/>
                </a:cubicBezTo>
                <a:cubicBezTo>
                  <a:pt x="487135" y="278900"/>
                  <a:pt x="783998" y="375737"/>
                  <a:pt x="842206" y="390554"/>
                </a:cubicBezTo>
                <a:cubicBezTo>
                  <a:pt x="900414" y="405371"/>
                  <a:pt x="741135" y="352983"/>
                  <a:pt x="769181" y="349279"/>
                </a:cubicBezTo>
                <a:cubicBezTo>
                  <a:pt x="797227" y="345575"/>
                  <a:pt x="934281" y="371504"/>
                  <a:pt x="1010481" y="368329"/>
                </a:cubicBezTo>
                <a:cubicBezTo>
                  <a:pt x="1086681" y="365154"/>
                  <a:pt x="1214739" y="336050"/>
                  <a:pt x="1226381" y="330229"/>
                </a:cubicBezTo>
                <a:cubicBezTo>
                  <a:pt x="1238023" y="324408"/>
                  <a:pt x="1078214" y="333404"/>
                  <a:pt x="1080331" y="333404"/>
                </a:cubicBezTo>
                <a:cubicBezTo>
                  <a:pt x="1082448" y="333404"/>
                  <a:pt x="1286177" y="333404"/>
                  <a:pt x="1239081" y="330229"/>
                </a:cubicBezTo>
                <a:cubicBezTo>
                  <a:pt x="1191985" y="327054"/>
                  <a:pt x="894594" y="316471"/>
                  <a:pt x="797756" y="314354"/>
                </a:cubicBezTo>
                <a:lnTo>
                  <a:pt x="658056" y="317529"/>
                </a:lnTo>
                <a:cubicBezTo>
                  <a:pt x="630539" y="318587"/>
                  <a:pt x="716264" y="351396"/>
                  <a:pt x="632656" y="320704"/>
                </a:cubicBezTo>
                <a:cubicBezTo>
                  <a:pt x="549048" y="290012"/>
                  <a:pt x="228373" y="154546"/>
                  <a:pt x="156406" y="133379"/>
                </a:cubicBezTo>
                <a:cubicBezTo>
                  <a:pt x="84439" y="112212"/>
                  <a:pt x="227844" y="214871"/>
                  <a:pt x="200856" y="193704"/>
                </a:cubicBezTo>
                <a:cubicBezTo>
                  <a:pt x="173869" y="172537"/>
                  <a:pt x="-13986" y="-2617"/>
                  <a:pt x="83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50904B82-8AC8-8F94-F462-8140D598BC9F}"/>
              </a:ext>
            </a:extLst>
          </p:cNvPr>
          <p:cNvSpPr/>
          <p:nvPr/>
        </p:nvSpPr>
        <p:spPr>
          <a:xfrm>
            <a:off x="5740699" y="7524736"/>
            <a:ext cx="1169215" cy="488274"/>
          </a:xfrm>
          <a:custGeom>
            <a:avLst/>
            <a:gdLst>
              <a:gd name="connsiteX0" fmla="*/ 18751 w 1169215"/>
              <a:gd name="connsiteY0" fmla="*/ 485789 h 488274"/>
              <a:gd name="connsiteX1" fmla="*/ 72726 w 1169215"/>
              <a:gd name="connsiteY1" fmla="*/ 463564 h 488274"/>
              <a:gd name="connsiteX2" fmla="*/ 253701 w 1169215"/>
              <a:gd name="connsiteY2" fmla="*/ 415939 h 488274"/>
              <a:gd name="connsiteX3" fmla="*/ 187026 w 1169215"/>
              <a:gd name="connsiteY3" fmla="*/ 409589 h 488274"/>
              <a:gd name="connsiteX4" fmla="*/ 326726 w 1169215"/>
              <a:gd name="connsiteY4" fmla="*/ 415939 h 488274"/>
              <a:gd name="connsiteX5" fmla="*/ 371176 w 1169215"/>
              <a:gd name="connsiteY5" fmla="*/ 403239 h 488274"/>
              <a:gd name="connsiteX6" fmla="*/ 437851 w 1169215"/>
              <a:gd name="connsiteY6" fmla="*/ 406414 h 488274"/>
              <a:gd name="connsiteX7" fmla="*/ 409276 w 1169215"/>
              <a:gd name="connsiteY7" fmla="*/ 358789 h 488274"/>
              <a:gd name="connsiteX8" fmla="*/ 577551 w 1169215"/>
              <a:gd name="connsiteY8" fmla="*/ 346089 h 488274"/>
              <a:gd name="connsiteX9" fmla="*/ 618826 w 1169215"/>
              <a:gd name="connsiteY9" fmla="*/ 346089 h 488274"/>
              <a:gd name="connsiteX10" fmla="*/ 710901 w 1169215"/>
              <a:gd name="connsiteY10" fmla="*/ 330214 h 488274"/>
              <a:gd name="connsiteX11" fmla="*/ 669626 w 1169215"/>
              <a:gd name="connsiteY11" fmla="*/ 304814 h 488274"/>
              <a:gd name="connsiteX12" fmla="*/ 720426 w 1169215"/>
              <a:gd name="connsiteY12" fmla="*/ 282589 h 488274"/>
              <a:gd name="connsiteX13" fmla="*/ 723601 w 1169215"/>
              <a:gd name="connsiteY13" fmla="*/ 266714 h 488274"/>
              <a:gd name="connsiteX14" fmla="*/ 952201 w 1169215"/>
              <a:gd name="connsiteY14" fmla="*/ 168289 h 488274"/>
              <a:gd name="connsiteX15" fmla="*/ 1168101 w 1169215"/>
              <a:gd name="connsiteY15" fmla="*/ 14 h 488274"/>
              <a:gd name="connsiteX16" fmla="*/ 856951 w 1169215"/>
              <a:gd name="connsiteY16" fmla="*/ 177814 h 488274"/>
              <a:gd name="connsiteX17" fmla="*/ 799801 w 1169215"/>
              <a:gd name="connsiteY17" fmla="*/ 257189 h 488274"/>
              <a:gd name="connsiteX18" fmla="*/ 771226 w 1169215"/>
              <a:gd name="connsiteY18" fmla="*/ 260364 h 488274"/>
              <a:gd name="connsiteX19" fmla="*/ 618826 w 1169215"/>
              <a:gd name="connsiteY19" fmla="*/ 304814 h 488274"/>
              <a:gd name="connsiteX20" fmla="*/ 380701 w 1169215"/>
              <a:gd name="connsiteY20" fmla="*/ 406414 h 488274"/>
              <a:gd name="connsiteX21" fmla="*/ 18751 w 1169215"/>
              <a:gd name="connsiteY21" fmla="*/ 485789 h 4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69215" h="488274">
                <a:moveTo>
                  <a:pt x="18751" y="485789"/>
                </a:moveTo>
                <a:cubicBezTo>
                  <a:pt x="-32578" y="495314"/>
                  <a:pt x="33568" y="475206"/>
                  <a:pt x="72726" y="463564"/>
                </a:cubicBezTo>
                <a:cubicBezTo>
                  <a:pt x="111884" y="451922"/>
                  <a:pt x="234651" y="424935"/>
                  <a:pt x="253701" y="415939"/>
                </a:cubicBezTo>
                <a:cubicBezTo>
                  <a:pt x="272751" y="406943"/>
                  <a:pt x="174855" y="409589"/>
                  <a:pt x="187026" y="409589"/>
                </a:cubicBezTo>
                <a:cubicBezTo>
                  <a:pt x="199197" y="409589"/>
                  <a:pt x="296034" y="416997"/>
                  <a:pt x="326726" y="415939"/>
                </a:cubicBezTo>
                <a:cubicBezTo>
                  <a:pt x="357418" y="414881"/>
                  <a:pt x="352655" y="404826"/>
                  <a:pt x="371176" y="403239"/>
                </a:cubicBezTo>
                <a:cubicBezTo>
                  <a:pt x="389697" y="401652"/>
                  <a:pt x="431501" y="413822"/>
                  <a:pt x="437851" y="406414"/>
                </a:cubicBezTo>
                <a:cubicBezTo>
                  <a:pt x="444201" y="399006"/>
                  <a:pt x="385993" y="368843"/>
                  <a:pt x="409276" y="358789"/>
                </a:cubicBezTo>
                <a:cubicBezTo>
                  <a:pt x="432559" y="348735"/>
                  <a:pt x="542626" y="348206"/>
                  <a:pt x="577551" y="346089"/>
                </a:cubicBezTo>
                <a:cubicBezTo>
                  <a:pt x="612476" y="343972"/>
                  <a:pt x="596601" y="348735"/>
                  <a:pt x="618826" y="346089"/>
                </a:cubicBezTo>
                <a:cubicBezTo>
                  <a:pt x="641051" y="343443"/>
                  <a:pt x="702434" y="337093"/>
                  <a:pt x="710901" y="330214"/>
                </a:cubicBezTo>
                <a:cubicBezTo>
                  <a:pt x="719368" y="323335"/>
                  <a:pt x="668038" y="312752"/>
                  <a:pt x="669626" y="304814"/>
                </a:cubicBezTo>
                <a:cubicBezTo>
                  <a:pt x="671214" y="296876"/>
                  <a:pt x="711430" y="288939"/>
                  <a:pt x="720426" y="282589"/>
                </a:cubicBezTo>
                <a:cubicBezTo>
                  <a:pt x="729422" y="276239"/>
                  <a:pt x="684972" y="285764"/>
                  <a:pt x="723601" y="266714"/>
                </a:cubicBezTo>
                <a:cubicBezTo>
                  <a:pt x="762230" y="247664"/>
                  <a:pt x="878118" y="212739"/>
                  <a:pt x="952201" y="168289"/>
                </a:cubicBezTo>
                <a:cubicBezTo>
                  <a:pt x="1026284" y="123839"/>
                  <a:pt x="1183976" y="-1574"/>
                  <a:pt x="1168101" y="14"/>
                </a:cubicBezTo>
                <a:cubicBezTo>
                  <a:pt x="1152226" y="1601"/>
                  <a:pt x="918334" y="134952"/>
                  <a:pt x="856951" y="177814"/>
                </a:cubicBezTo>
                <a:cubicBezTo>
                  <a:pt x="795568" y="220676"/>
                  <a:pt x="814089" y="243431"/>
                  <a:pt x="799801" y="257189"/>
                </a:cubicBezTo>
                <a:cubicBezTo>
                  <a:pt x="785513" y="270947"/>
                  <a:pt x="801389" y="252426"/>
                  <a:pt x="771226" y="260364"/>
                </a:cubicBezTo>
                <a:cubicBezTo>
                  <a:pt x="741063" y="268302"/>
                  <a:pt x="683913" y="280472"/>
                  <a:pt x="618826" y="304814"/>
                </a:cubicBezTo>
                <a:cubicBezTo>
                  <a:pt x="553739" y="329156"/>
                  <a:pt x="478068" y="380485"/>
                  <a:pt x="380701" y="406414"/>
                </a:cubicBezTo>
                <a:cubicBezTo>
                  <a:pt x="283334" y="432343"/>
                  <a:pt x="70080" y="476264"/>
                  <a:pt x="18751" y="48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4463E0D-AEC2-8951-CC17-C1721B3B0D68}"/>
              </a:ext>
            </a:extLst>
          </p:cNvPr>
          <p:cNvSpPr/>
          <p:nvPr/>
        </p:nvSpPr>
        <p:spPr>
          <a:xfrm>
            <a:off x="6506211" y="6728209"/>
            <a:ext cx="1013004" cy="963481"/>
          </a:xfrm>
          <a:custGeom>
            <a:avLst/>
            <a:gdLst>
              <a:gd name="connsiteX0" fmla="*/ 1012189 w 1013004"/>
              <a:gd name="connsiteY0" fmla="*/ 2791 h 963481"/>
              <a:gd name="connsiteX1" fmla="*/ 853439 w 1013004"/>
              <a:gd name="connsiteY1" fmla="*/ 304416 h 963481"/>
              <a:gd name="connsiteX2" fmla="*/ 866139 w 1013004"/>
              <a:gd name="connsiteY2" fmla="*/ 291716 h 963481"/>
              <a:gd name="connsiteX3" fmla="*/ 593089 w 1013004"/>
              <a:gd name="connsiteY3" fmla="*/ 513966 h 963481"/>
              <a:gd name="connsiteX4" fmla="*/ 659764 w 1013004"/>
              <a:gd name="connsiteY4" fmla="*/ 488566 h 963481"/>
              <a:gd name="connsiteX5" fmla="*/ 529589 w 1013004"/>
              <a:gd name="connsiteY5" fmla="*/ 628266 h 963481"/>
              <a:gd name="connsiteX6" fmla="*/ 453389 w 1013004"/>
              <a:gd name="connsiteY6" fmla="*/ 755266 h 963481"/>
              <a:gd name="connsiteX7" fmla="*/ 2539 w 1013004"/>
              <a:gd name="connsiteY7" fmla="*/ 961641 h 963481"/>
              <a:gd name="connsiteX8" fmla="*/ 278764 w 1013004"/>
              <a:gd name="connsiteY8" fmla="*/ 850516 h 963481"/>
              <a:gd name="connsiteX9" fmla="*/ 459739 w 1013004"/>
              <a:gd name="connsiteY9" fmla="*/ 745741 h 963481"/>
              <a:gd name="connsiteX10" fmla="*/ 488314 w 1013004"/>
              <a:gd name="connsiteY10" fmla="*/ 694941 h 963481"/>
              <a:gd name="connsiteX11" fmla="*/ 669289 w 1013004"/>
              <a:gd name="connsiteY11" fmla="*/ 494916 h 963481"/>
              <a:gd name="connsiteX12" fmla="*/ 723264 w 1013004"/>
              <a:gd name="connsiteY12" fmla="*/ 459991 h 963481"/>
              <a:gd name="connsiteX13" fmla="*/ 853439 w 1013004"/>
              <a:gd name="connsiteY13" fmla="*/ 348866 h 963481"/>
              <a:gd name="connsiteX14" fmla="*/ 777239 w 1013004"/>
              <a:gd name="connsiteY14" fmla="*/ 374266 h 963481"/>
              <a:gd name="connsiteX15" fmla="*/ 935989 w 1013004"/>
              <a:gd name="connsiteY15" fmla="*/ 180591 h 963481"/>
              <a:gd name="connsiteX16" fmla="*/ 939164 w 1013004"/>
              <a:gd name="connsiteY16" fmla="*/ 94866 h 963481"/>
              <a:gd name="connsiteX17" fmla="*/ 916939 w 1013004"/>
              <a:gd name="connsiteY17" fmla="*/ 148841 h 963481"/>
              <a:gd name="connsiteX18" fmla="*/ 1012189 w 1013004"/>
              <a:gd name="connsiteY18" fmla="*/ 2791 h 96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3004" h="963481">
                <a:moveTo>
                  <a:pt x="1012189" y="2791"/>
                </a:moveTo>
                <a:cubicBezTo>
                  <a:pt x="1001606" y="28720"/>
                  <a:pt x="877781" y="256262"/>
                  <a:pt x="853439" y="304416"/>
                </a:cubicBezTo>
                <a:cubicBezTo>
                  <a:pt x="829097" y="352570"/>
                  <a:pt x="866139" y="291716"/>
                  <a:pt x="866139" y="291716"/>
                </a:cubicBezTo>
                <a:cubicBezTo>
                  <a:pt x="822747" y="326641"/>
                  <a:pt x="627485" y="481158"/>
                  <a:pt x="593089" y="513966"/>
                </a:cubicBezTo>
                <a:cubicBezTo>
                  <a:pt x="558693" y="546774"/>
                  <a:pt x="670347" y="469516"/>
                  <a:pt x="659764" y="488566"/>
                </a:cubicBezTo>
                <a:cubicBezTo>
                  <a:pt x="649181" y="507616"/>
                  <a:pt x="563985" y="583816"/>
                  <a:pt x="529589" y="628266"/>
                </a:cubicBezTo>
                <a:cubicBezTo>
                  <a:pt x="495193" y="672716"/>
                  <a:pt x="541231" y="699704"/>
                  <a:pt x="453389" y="755266"/>
                </a:cubicBezTo>
                <a:cubicBezTo>
                  <a:pt x="365547" y="810828"/>
                  <a:pt x="31643" y="945766"/>
                  <a:pt x="2539" y="961641"/>
                </a:cubicBezTo>
                <a:cubicBezTo>
                  <a:pt x="-26565" y="977516"/>
                  <a:pt x="202564" y="886499"/>
                  <a:pt x="278764" y="850516"/>
                </a:cubicBezTo>
                <a:cubicBezTo>
                  <a:pt x="354964" y="814533"/>
                  <a:pt x="424814" y="771670"/>
                  <a:pt x="459739" y="745741"/>
                </a:cubicBezTo>
                <a:cubicBezTo>
                  <a:pt x="494664" y="719812"/>
                  <a:pt x="453389" y="736745"/>
                  <a:pt x="488314" y="694941"/>
                </a:cubicBezTo>
                <a:cubicBezTo>
                  <a:pt x="523239" y="653137"/>
                  <a:pt x="630131" y="534074"/>
                  <a:pt x="669289" y="494916"/>
                </a:cubicBezTo>
                <a:cubicBezTo>
                  <a:pt x="708447" y="455758"/>
                  <a:pt x="692572" y="484333"/>
                  <a:pt x="723264" y="459991"/>
                </a:cubicBezTo>
                <a:cubicBezTo>
                  <a:pt x="753956" y="435649"/>
                  <a:pt x="844443" y="363153"/>
                  <a:pt x="853439" y="348866"/>
                </a:cubicBezTo>
                <a:cubicBezTo>
                  <a:pt x="862435" y="334579"/>
                  <a:pt x="763481" y="402312"/>
                  <a:pt x="777239" y="374266"/>
                </a:cubicBezTo>
                <a:cubicBezTo>
                  <a:pt x="790997" y="346220"/>
                  <a:pt x="909002" y="227158"/>
                  <a:pt x="935989" y="180591"/>
                </a:cubicBezTo>
                <a:cubicBezTo>
                  <a:pt x="962976" y="134024"/>
                  <a:pt x="942339" y="100158"/>
                  <a:pt x="939164" y="94866"/>
                </a:cubicBezTo>
                <a:cubicBezTo>
                  <a:pt x="935989" y="89574"/>
                  <a:pt x="906885" y="157837"/>
                  <a:pt x="916939" y="148841"/>
                </a:cubicBezTo>
                <a:cubicBezTo>
                  <a:pt x="926993" y="139845"/>
                  <a:pt x="1022772" y="-23138"/>
                  <a:pt x="1012189" y="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09B11BEA-43D9-A19C-7AA5-219AB9B50B94}"/>
              </a:ext>
            </a:extLst>
          </p:cNvPr>
          <p:cNvSpPr/>
          <p:nvPr/>
        </p:nvSpPr>
        <p:spPr>
          <a:xfrm>
            <a:off x="7565887" y="6973171"/>
            <a:ext cx="1407939" cy="694972"/>
          </a:xfrm>
          <a:custGeom>
            <a:avLst/>
            <a:gdLst>
              <a:gd name="connsiteX0" fmla="*/ 167954 w 1407939"/>
              <a:gd name="connsiteY0" fmla="*/ 567875 h 694972"/>
              <a:gd name="connsiteX1" fmla="*/ 834474 w 1407939"/>
              <a:gd name="connsiteY1" fmla="*/ 193301 h 694972"/>
              <a:gd name="connsiteX2" fmla="*/ 845491 w 1407939"/>
              <a:gd name="connsiteY2" fmla="*/ 242877 h 694972"/>
              <a:gd name="connsiteX3" fmla="*/ 961168 w 1407939"/>
              <a:gd name="connsiteY3" fmla="*/ 231860 h 694972"/>
              <a:gd name="connsiteX4" fmla="*/ 977694 w 1407939"/>
              <a:gd name="connsiteY4" fmla="*/ 380588 h 694972"/>
              <a:gd name="connsiteX5" fmla="*/ 1253115 w 1407939"/>
              <a:gd name="connsiteY5" fmla="*/ 644993 h 694972"/>
              <a:gd name="connsiteX6" fmla="*/ 1220065 w 1407939"/>
              <a:gd name="connsiteY6" fmla="*/ 573383 h 694972"/>
              <a:gd name="connsiteX7" fmla="*/ 1407352 w 1407939"/>
              <a:gd name="connsiteY7" fmla="*/ 694569 h 694972"/>
              <a:gd name="connsiteX8" fmla="*/ 1148455 w 1407939"/>
              <a:gd name="connsiteY8" fmla="*/ 523807 h 694972"/>
              <a:gd name="connsiteX9" fmla="*/ 724306 w 1407939"/>
              <a:gd name="connsiteY9" fmla="*/ 127200 h 694972"/>
              <a:gd name="connsiteX10" fmla="*/ 834474 w 1407939"/>
              <a:gd name="connsiteY10" fmla="*/ 187793 h 694972"/>
              <a:gd name="connsiteX11" fmla="*/ 459901 w 1407939"/>
              <a:gd name="connsiteY11" fmla="*/ 297962 h 694972"/>
              <a:gd name="connsiteX12" fmla="*/ 498460 w 1407939"/>
              <a:gd name="connsiteY12" fmla="*/ 506 h 694972"/>
              <a:gd name="connsiteX13" fmla="*/ 509477 w 1407939"/>
              <a:gd name="connsiteY13" fmla="*/ 231860 h 694972"/>
              <a:gd name="connsiteX14" fmla="*/ 432359 w 1407939"/>
              <a:gd name="connsiteY14" fmla="*/ 424656 h 694972"/>
              <a:gd name="connsiteX15" fmla="*/ 13718 w 1407939"/>
              <a:gd name="connsiteY15" fmla="*/ 562366 h 694972"/>
              <a:gd name="connsiteX16" fmla="*/ 167954 w 1407939"/>
              <a:gd name="connsiteY16" fmla="*/ 567875 h 6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7939" h="694972">
                <a:moveTo>
                  <a:pt x="167954" y="567875"/>
                </a:moveTo>
                <a:cubicBezTo>
                  <a:pt x="304747" y="506364"/>
                  <a:pt x="721551" y="247467"/>
                  <a:pt x="834474" y="193301"/>
                </a:cubicBezTo>
                <a:cubicBezTo>
                  <a:pt x="947397" y="139135"/>
                  <a:pt x="824375" y="236451"/>
                  <a:pt x="845491" y="242877"/>
                </a:cubicBezTo>
                <a:cubicBezTo>
                  <a:pt x="866607" y="249303"/>
                  <a:pt x="939134" y="208908"/>
                  <a:pt x="961168" y="231860"/>
                </a:cubicBezTo>
                <a:cubicBezTo>
                  <a:pt x="983202" y="254812"/>
                  <a:pt x="929036" y="311732"/>
                  <a:pt x="977694" y="380588"/>
                </a:cubicBezTo>
                <a:cubicBezTo>
                  <a:pt x="1026352" y="449443"/>
                  <a:pt x="1212720" y="612860"/>
                  <a:pt x="1253115" y="644993"/>
                </a:cubicBezTo>
                <a:cubicBezTo>
                  <a:pt x="1293510" y="677126"/>
                  <a:pt x="1194359" y="565120"/>
                  <a:pt x="1220065" y="573383"/>
                </a:cubicBezTo>
                <a:cubicBezTo>
                  <a:pt x="1245771" y="581646"/>
                  <a:pt x="1419287" y="702832"/>
                  <a:pt x="1407352" y="694569"/>
                </a:cubicBezTo>
                <a:cubicBezTo>
                  <a:pt x="1395417" y="686306"/>
                  <a:pt x="1262296" y="618369"/>
                  <a:pt x="1148455" y="523807"/>
                </a:cubicBezTo>
                <a:cubicBezTo>
                  <a:pt x="1034614" y="429245"/>
                  <a:pt x="776636" y="183202"/>
                  <a:pt x="724306" y="127200"/>
                </a:cubicBezTo>
                <a:cubicBezTo>
                  <a:pt x="671976" y="71198"/>
                  <a:pt x="878541" y="159333"/>
                  <a:pt x="834474" y="187793"/>
                </a:cubicBezTo>
                <a:cubicBezTo>
                  <a:pt x="790407" y="216253"/>
                  <a:pt x="515903" y="329176"/>
                  <a:pt x="459901" y="297962"/>
                </a:cubicBezTo>
                <a:cubicBezTo>
                  <a:pt x="403899" y="266748"/>
                  <a:pt x="490197" y="11523"/>
                  <a:pt x="498460" y="506"/>
                </a:cubicBezTo>
                <a:cubicBezTo>
                  <a:pt x="506723" y="-10511"/>
                  <a:pt x="520494" y="161168"/>
                  <a:pt x="509477" y="231860"/>
                </a:cubicBezTo>
                <a:cubicBezTo>
                  <a:pt x="498460" y="302552"/>
                  <a:pt x="514986" y="369572"/>
                  <a:pt x="432359" y="424656"/>
                </a:cubicBezTo>
                <a:cubicBezTo>
                  <a:pt x="349733" y="479740"/>
                  <a:pt x="56867" y="532988"/>
                  <a:pt x="13718" y="562366"/>
                </a:cubicBezTo>
                <a:cubicBezTo>
                  <a:pt x="-29431" y="591744"/>
                  <a:pt x="31161" y="629386"/>
                  <a:pt x="167954" y="567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34F9D13E-676E-57EC-6C8C-636121748B30}"/>
              </a:ext>
            </a:extLst>
          </p:cNvPr>
          <p:cNvSpPr/>
          <p:nvPr/>
        </p:nvSpPr>
        <p:spPr>
          <a:xfrm>
            <a:off x="7943590" y="7351076"/>
            <a:ext cx="163668" cy="1784488"/>
          </a:xfrm>
          <a:custGeom>
            <a:avLst/>
            <a:gdLst>
              <a:gd name="connsiteX0" fmla="*/ 158912 w 163668"/>
              <a:gd name="connsiteY0" fmla="*/ 41795 h 1784488"/>
              <a:gd name="connsiteX1" fmla="*/ 158912 w 163668"/>
              <a:gd name="connsiteY1" fmla="*/ 94753 h 1784488"/>
              <a:gd name="connsiteX2" fmla="*/ 109485 w 163668"/>
              <a:gd name="connsiteY2" fmla="*/ 786731 h 1784488"/>
              <a:gd name="connsiteX3" fmla="*/ 130668 w 163668"/>
              <a:gd name="connsiteY3" fmla="*/ 765548 h 1784488"/>
              <a:gd name="connsiteX4" fmla="*/ 39 w 163668"/>
              <a:gd name="connsiteY4" fmla="*/ 1775271 h 1784488"/>
              <a:gd name="connsiteX5" fmla="*/ 116546 w 163668"/>
              <a:gd name="connsiteY5" fmla="*/ 1228044 h 1784488"/>
              <a:gd name="connsiteX6" fmla="*/ 98893 w 163668"/>
              <a:gd name="connsiteY6" fmla="*/ 585492 h 1784488"/>
              <a:gd name="connsiteX7" fmla="*/ 120076 w 163668"/>
              <a:gd name="connsiteY7" fmla="*/ 772609 h 1784488"/>
              <a:gd name="connsiteX8" fmla="*/ 134198 w 163668"/>
              <a:gd name="connsiteY8" fmla="*/ 430150 h 1784488"/>
              <a:gd name="connsiteX9" fmla="*/ 158912 w 163668"/>
              <a:gd name="connsiteY9" fmla="*/ 41795 h 17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668" h="1784488">
                <a:moveTo>
                  <a:pt x="158912" y="41795"/>
                </a:moveTo>
                <a:cubicBezTo>
                  <a:pt x="163031" y="-14105"/>
                  <a:pt x="167150" y="-29403"/>
                  <a:pt x="158912" y="94753"/>
                </a:cubicBezTo>
                <a:cubicBezTo>
                  <a:pt x="150674" y="218909"/>
                  <a:pt x="114192" y="674932"/>
                  <a:pt x="109485" y="786731"/>
                </a:cubicBezTo>
                <a:cubicBezTo>
                  <a:pt x="104778" y="898530"/>
                  <a:pt x="148909" y="600791"/>
                  <a:pt x="130668" y="765548"/>
                </a:cubicBezTo>
                <a:cubicBezTo>
                  <a:pt x="112427" y="930305"/>
                  <a:pt x="2393" y="1698188"/>
                  <a:pt x="39" y="1775271"/>
                </a:cubicBezTo>
                <a:cubicBezTo>
                  <a:pt x="-2315" y="1852354"/>
                  <a:pt x="100070" y="1426341"/>
                  <a:pt x="116546" y="1228044"/>
                </a:cubicBezTo>
                <a:cubicBezTo>
                  <a:pt x="133022" y="1029748"/>
                  <a:pt x="98305" y="661398"/>
                  <a:pt x="98893" y="585492"/>
                </a:cubicBezTo>
                <a:cubicBezTo>
                  <a:pt x="99481" y="509586"/>
                  <a:pt x="114192" y="798499"/>
                  <a:pt x="120076" y="772609"/>
                </a:cubicBezTo>
                <a:cubicBezTo>
                  <a:pt x="125960" y="746719"/>
                  <a:pt x="130079" y="551364"/>
                  <a:pt x="134198" y="430150"/>
                </a:cubicBezTo>
                <a:cubicBezTo>
                  <a:pt x="138317" y="308936"/>
                  <a:pt x="154793" y="97695"/>
                  <a:pt x="158912" y="41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496F2B1-583E-66E2-D768-BA0B6B51F999}"/>
              </a:ext>
            </a:extLst>
          </p:cNvPr>
          <p:cNvSpPr/>
          <p:nvPr/>
        </p:nvSpPr>
        <p:spPr>
          <a:xfrm>
            <a:off x="8402096" y="7416751"/>
            <a:ext cx="413873" cy="1556670"/>
          </a:xfrm>
          <a:custGeom>
            <a:avLst/>
            <a:gdLst>
              <a:gd name="connsiteX0" fmla="*/ 32273 w 413873"/>
              <a:gd name="connsiteY0" fmla="*/ 4364 h 1556670"/>
              <a:gd name="connsiteX1" fmla="*/ 14621 w 413873"/>
              <a:gd name="connsiteY1" fmla="*/ 611610 h 1556670"/>
              <a:gd name="connsiteX2" fmla="*/ 67578 w 413873"/>
              <a:gd name="connsiteY2" fmla="*/ 675159 h 1556670"/>
              <a:gd name="connsiteX3" fmla="*/ 21682 w 413873"/>
              <a:gd name="connsiteY3" fmla="*/ 632793 h 1556670"/>
              <a:gd name="connsiteX4" fmla="*/ 406506 w 413873"/>
              <a:gd name="connsiteY4" fmla="*/ 1547193 h 1556670"/>
              <a:gd name="connsiteX5" fmla="*/ 254695 w 413873"/>
              <a:gd name="connsiteY5" fmla="*/ 1077637 h 1556670"/>
              <a:gd name="connsiteX6" fmla="*/ 7560 w 413873"/>
              <a:gd name="connsiteY6" fmla="*/ 565714 h 1556670"/>
              <a:gd name="connsiteX7" fmla="*/ 60517 w 413873"/>
              <a:gd name="connsiteY7" fmla="*/ 639854 h 1556670"/>
              <a:gd name="connsiteX8" fmla="*/ 28743 w 413873"/>
              <a:gd name="connsiteY8" fmla="*/ 315048 h 1556670"/>
              <a:gd name="connsiteX9" fmla="*/ 28743 w 413873"/>
              <a:gd name="connsiteY9" fmla="*/ 336231 h 1556670"/>
              <a:gd name="connsiteX10" fmla="*/ 32273 w 413873"/>
              <a:gd name="connsiteY10" fmla="*/ 4364 h 155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873" h="1556670">
                <a:moveTo>
                  <a:pt x="32273" y="4364"/>
                </a:moveTo>
                <a:cubicBezTo>
                  <a:pt x="29919" y="50260"/>
                  <a:pt x="8737" y="499811"/>
                  <a:pt x="14621" y="611610"/>
                </a:cubicBezTo>
                <a:cubicBezTo>
                  <a:pt x="20505" y="723409"/>
                  <a:pt x="66401" y="671629"/>
                  <a:pt x="67578" y="675159"/>
                </a:cubicBezTo>
                <a:cubicBezTo>
                  <a:pt x="68755" y="678689"/>
                  <a:pt x="-34806" y="487454"/>
                  <a:pt x="21682" y="632793"/>
                </a:cubicBezTo>
                <a:cubicBezTo>
                  <a:pt x="78170" y="778132"/>
                  <a:pt x="367671" y="1473052"/>
                  <a:pt x="406506" y="1547193"/>
                </a:cubicBezTo>
                <a:cubicBezTo>
                  <a:pt x="445341" y="1621334"/>
                  <a:pt x="321186" y="1241217"/>
                  <a:pt x="254695" y="1077637"/>
                </a:cubicBezTo>
                <a:cubicBezTo>
                  <a:pt x="188204" y="914057"/>
                  <a:pt x="39923" y="638678"/>
                  <a:pt x="7560" y="565714"/>
                </a:cubicBezTo>
                <a:cubicBezTo>
                  <a:pt x="-24803" y="492750"/>
                  <a:pt x="56987" y="681632"/>
                  <a:pt x="60517" y="639854"/>
                </a:cubicBezTo>
                <a:cubicBezTo>
                  <a:pt x="64048" y="598076"/>
                  <a:pt x="34039" y="365652"/>
                  <a:pt x="28743" y="315048"/>
                </a:cubicBezTo>
                <a:cubicBezTo>
                  <a:pt x="23447" y="264444"/>
                  <a:pt x="25212" y="383893"/>
                  <a:pt x="28743" y="336231"/>
                </a:cubicBezTo>
                <a:cubicBezTo>
                  <a:pt x="32274" y="288569"/>
                  <a:pt x="34627" y="-41532"/>
                  <a:pt x="32273" y="4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円弧 1290">
            <a:extLst>
              <a:ext uri="{FF2B5EF4-FFF2-40B4-BE49-F238E27FC236}">
                <a16:creationId xmlns:a16="http://schemas.microsoft.com/office/drawing/2014/main" id="{14EB0AE0-77BF-AFF5-0E2E-FDC54823A24D}"/>
              </a:ext>
            </a:extLst>
          </p:cNvPr>
          <p:cNvSpPr/>
          <p:nvPr/>
        </p:nvSpPr>
        <p:spPr>
          <a:xfrm>
            <a:off x="4439486" y="739152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6A975CE-7932-73CE-1F9B-370B76DAAA7A}"/>
              </a:ext>
            </a:extLst>
          </p:cNvPr>
          <p:cNvSpPr/>
          <p:nvPr/>
        </p:nvSpPr>
        <p:spPr>
          <a:xfrm>
            <a:off x="2629275" y="7268181"/>
            <a:ext cx="1850932" cy="855696"/>
          </a:xfrm>
          <a:custGeom>
            <a:avLst/>
            <a:gdLst>
              <a:gd name="connsiteX0" fmla="*/ 1850932 w 1850932"/>
              <a:gd name="connsiteY0" fmla="*/ 85855 h 855696"/>
              <a:gd name="connsiteX1" fmla="*/ 505811 w 1850932"/>
              <a:gd name="connsiteY1" fmla="*/ 32897 h 855696"/>
              <a:gd name="connsiteX2" fmla="*/ 18601 w 1850932"/>
              <a:gd name="connsiteY2" fmla="*/ 11714 h 855696"/>
              <a:gd name="connsiteX3" fmla="*/ 135108 w 1850932"/>
              <a:gd name="connsiteY3" fmla="*/ 29366 h 855696"/>
              <a:gd name="connsiteX4" fmla="*/ 452853 w 1850932"/>
              <a:gd name="connsiteY4" fmla="*/ 329459 h 855696"/>
              <a:gd name="connsiteX5" fmla="*/ 336347 w 1850932"/>
              <a:gd name="connsiteY5" fmla="*/ 315337 h 855696"/>
              <a:gd name="connsiteX6" fmla="*/ 611726 w 1850932"/>
              <a:gd name="connsiteY6" fmla="*/ 696631 h 855696"/>
              <a:gd name="connsiteX7" fmla="*/ 96272 w 1850932"/>
              <a:gd name="connsiteY7" fmla="*/ 294154 h 855696"/>
              <a:gd name="connsiteX8" fmla="*/ 428140 w 1850932"/>
              <a:gd name="connsiteY8" fmla="*/ 855504 h 855696"/>
              <a:gd name="connsiteX9" fmla="*/ 110394 w 1850932"/>
              <a:gd name="connsiteY9" fmla="*/ 361234 h 855696"/>
              <a:gd name="connsiteX10" fmla="*/ 608195 w 1850932"/>
              <a:gd name="connsiteY10" fmla="*/ 696631 h 855696"/>
              <a:gd name="connsiteX11" fmla="*/ 357530 w 1850932"/>
              <a:gd name="connsiteY11" fmla="*/ 318868 h 855696"/>
              <a:gd name="connsiteX12" fmla="*/ 191596 w 1850932"/>
              <a:gd name="connsiteY12" fmla="*/ 32897 h 855696"/>
              <a:gd name="connsiteX13" fmla="*/ 1850932 w 1850932"/>
              <a:gd name="connsiteY13" fmla="*/ 85855 h 85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0932" h="855696">
                <a:moveTo>
                  <a:pt x="1850932" y="85855"/>
                </a:moveTo>
                <a:lnTo>
                  <a:pt x="505811" y="32897"/>
                </a:lnTo>
                <a:lnTo>
                  <a:pt x="18601" y="11714"/>
                </a:lnTo>
                <a:cubicBezTo>
                  <a:pt x="-43183" y="11125"/>
                  <a:pt x="62733" y="-23592"/>
                  <a:pt x="135108" y="29366"/>
                </a:cubicBezTo>
                <a:cubicBezTo>
                  <a:pt x="207483" y="82323"/>
                  <a:pt x="419313" y="281797"/>
                  <a:pt x="452853" y="329459"/>
                </a:cubicBezTo>
                <a:cubicBezTo>
                  <a:pt x="486393" y="377121"/>
                  <a:pt x="309868" y="254142"/>
                  <a:pt x="336347" y="315337"/>
                </a:cubicBezTo>
                <a:cubicBezTo>
                  <a:pt x="362826" y="376532"/>
                  <a:pt x="651739" y="700162"/>
                  <a:pt x="611726" y="696631"/>
                </a:cubicBezTo>
                <a:cubicBezTo>
                  <a:pt x="571713" y="693100"/>
                  <a:pt x="126870" y="267675"/>
                  <a:pt x="96272" y="294154"/>
                </a:cubicBezTo>
                <a:cubicBezTo>
                  <a:pt x="65674" y="320633"/>
                  <a:pt x="425786" y="844324"/>
                  <a:pt x="428140" y="855504"/>
                </a:cubicBezTo>
                <a:cubicBezTo>
                  <a:pt x="430494" y="866684"/>
                  <a:pt x="80385" y="387713"/>
                  <a:pt x="110394" y="361234"/>
                </a:cubicBezTo>
                <a:cubicBezTo>
                  <a:pt x="140403" y="334755"/>
                  <a:pt x="567006" y="703692"/>
                  <a:pt x="608195" y="696631"/>
                </a:cubicBezTo>
                <a:cubicBezTo>
                  <a:pt x="649384" y="689570"/>
                  <a:pt x="426963" y="429490"/>
                  <a:pt x="357530" y="318868"/>
                </a:cubicBezTo>
                <a:cubicBezTo>
                  <a:pt x="288097" y="208246"/>
                  <a:pt x="-49655" y="71144"/>
                  <a:pt x="191596" y="32897"/>
                </a:cubicBezTo>
                <a:cubicBezTo>
                  <a:pt x="432847" y="-5350"/>
                  <a:pt x="1118941" y="42017"/>
                  <a:pt x="1850932" y="8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7C3D1A62-660C-4146-100C-E80B1C9D3C43}"/>
              </a:ext>
            </a:extLst>
          </p:cNvPr>
          <p:cNvSpPr/>
          <p:nvPr/>
        </p:nvSpPr>
        <p:spPr>
          <a:xfrm>
            <a:off x="8036805" y="6596375"/>
            <a:ext cx="1009022" cy="158802"/>
          </a:xfrm>
          <a:custGeom>
            <a:avLst/>
            <a:gdLst>
              <a:gd name="connsiteX0" fmla="*/ 0 w 1009022"/>
              <a:gd name="connsiteY0" fmla="*/ 79847 h 158802"/>
              <a:gd name="connsiteX1" fmla="*/ 126694 w 1009022"/>
              <a:gd name="connsiteY1" fmla="*/ 85355 h 158802"/>
              <a:gd name="connsiteX2" fmla="*/ 991518 w 1009022"/>
              <a:gd name="connsiteY2" fmla="*/ 151456 h 158802"/>
              <a:gd name="connsiteX3" fmla="*/ 677537 w 1009022"/>
              <a:gd name="connsiteY3" fmla="*/ 140439 h 158802"/>
              <a:gd name="connsiteX4" fmla="*/ 319489 w 1009022"/>
              <a:gd name="connsiteY4" fmla="*/ 2729 h 158802"/>
              <a:gd name="connsiteX5" fmla="*/ 826265 w 1009022"/>
              <a:gd name="connsiteY5" fmla="*/ 52305 h 158802"/>
              <a:gd name="connsiteX6" fmla="*/ 0 w 1009022"/>
              <a:gd name="connsiteY6" fmla="*/ 79847 h 15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022" h="158802">
                <a:moveTo>
                  <a:pt x="0" y="79847"/>
                </a:moveTo>
                <a:lnTo>
                  <a:pt x="126694" y="85355"/>
                </a:lnTo>
                <a:lnTo>
                  <a:pt x="991518" y="151456"/>
                </a:lnTo>
                <a:cubicBezTo>
                  <a:pt x="1083325" y="160637"/>
                  <a:pt x="789542" y="165227"/>
                  <a:pt x="677537" y="140439"/>
                </a:cubicBezTo>
                <a:cubicBezTo>
                  <a:pt x="565532" y="115651"/>
                  <a:pt x="294701" y="17418"/>
                  <a:pt x="319489" y="2729"/>
                </a:cubicBezTo>
                <a:cubicBezTo>
                  <a:pt x="344277" y="-11960"/>
                  <a:pt x="878595" y="36698"/>
                  <a:pt x="826265" y="52305"/>
                </a:cubicBezTo>
                <a:cubicBezTo>
                  <a:pt x="773935" y="67912"/>
                  <a:pt x="389721" y="82142"/>
                  <a:pt x="0" y="79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2B58909-EC17-694E-C700-8F683A31B5AA}"/>
              </a:ext>
            </a:extLst>
          </p:cNvPr>
          <p:cNvSpPr/>
          <p:nvPr/>
        </p:nvSpPr>
        <p:spPr>
          <a:xfrm>
            <a:off x="4782692" y="4153456"/>
            <a:ext cx="1147063" cy="641665"/>
          </a:xfrm>
          <a:custGeom>
            <a:avLst/>
            <a:gdLst>
              <a:gd name="connsiteX0" fmla="*/ 321571 w 1147063"/>
              <a:gd name="connsiteY0" fmla="*/ 13 h 641665"/>
              <a:gd name="connsiteX1" fmla="*/ 367063 w 1147063"/>
              <a:gd name="connsiteY1" fmla="*/ 54604 h 641665"/>
              <a:gd name="connsiteX2" fmla="*/ 635469 w 1147063"/>
              <a:gd name="connsiteY2" fmla="*/ 145589 h 641665"/>
              <a:gd name="connsiteX3" fmla="*/ 426204 w 1147063"/>
              <a:gd name="connsiteY3" fmla="*/ 213828 h 641665"/>
              <a:gd name="connsiteX4" fmla="*/ 981212 w 1147063"/>
              <a:gd name="connsiteY4" fmla="*/ 195631 h 641665"/>
              <a:gd name="connsiteX5" fmla="*/ 844735 w 1147063"/>
              <a:gd name="connsiteY5" fmla="*/ 195631 h 641665"/>
              <a:gd name="connsiteX6" fmla="*/ 1108592 w 1147063"/>
              <a:gd name="connsiteY6" fmla="*/ 336657 h 641665"/>
              <a:gd name="connsiteX7" fmla="*/ 1122239 w 1147063"/>
              <a:gd name="connsiteY7" fmla="*/ 454938 h 641665"/>
              <a:gd name="connsiteX8" fmla="*/ 885678 w 1147063"/>
              <a:gd name="connsiteY8" fmla="*/ 591416 h 641665"/>
              <a:gd name="connsiteX9" fmla="*/ 285177 w 1147063"/>
              <a:gd name="connsiteY9" fmla="*/ 641457 h 641665"/>
              <a:gd name="connsiteX10" fmla="*/ 731004 w 1147063"/>
              <a:gd name="connsiteY10" fmla="*/ 600514 h 641665"/>
              <a:gd name="connsiteX11" fmla="*/ 3123 w 1147063"/>
              <a:gd name="connsiteY11" fmla="*/ 423093 h 641665"/>
              <a:gd name="connsiteX12" fmla="*/ 1072198 w 1147063"/>
              <a:gd name="connsiteY12" fmla="*/ 436741 h 641665"/>
              <a:gd name="connsiteX13" fmla="*/ 953917 w 1147063"/>
              <a:gd name="connsiteY13" fmla="*/ 363953 h 641665"/>
              <a:gd name="connsiteX14" fmla="*/ 326120 w 1147063"/>
              <a:gd name="connsiteY14" fmla="*/ 291165 h 641665"/>
              <a:gd name="connsiteX15" fmla="*/ 562681 w 1147063"/>
              <a:gd name="connsiteY15" fmla="*/ 277517 h 641665"/>
              <a:gd name="connsiteX16" fmla="*/ 266980 w 1147063"/>
              <a:gd name="connsiteY16" fmla="*/ 59153 h 641665"/>
              <a:gd name="connsiteX17" fmla="*/ 321571 w 1147063"/>
              <a:gd name="connsiteY17" fmla="*/ 13 h 64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7063" h="641665">
                <a:moveTo>
                  <a:pt x="321571" y="13"/>
                </a:moveTo>
                <a:cubicBezTo>
                  <a:pt x="338251" y="-745"/>
                  <a:pt x="314747" y="30341"/>
                  <a:pt x="367063" y="54604"/>
                </a:cubicBezTo>
                <a:cubicBezTo>
                  <a:pt x="419379" y="78867"/>
                  <a:pt x="625612" y="119052"/>
                  <a:pt x="635469" y="145589"/>
                </a:cubicBezTo>
                <a:cubicBezTo>
                  <a:pt x="645326" y="172126"/>
                  <a:pt x="368580" y="205488"/>
                  <a:pt x="426204" y="213828"/>
                </a:cubicBezTo>
                <a:cubicBezTo>
                  <a:pt x="483828" y="222168"/>
                  <a:pt x="911457" y="198664"/>
                  <a:pt x="981212" y="195631"/>
                </a:cubicBezTo>
                <a:cubicBezTo>
                  <a:pt x="1050967" y="192598"/>
                  <a:pt x="823505" y="172127"/>
                  <a:pt x="844735" y="195631"/>
                </a:cubicBezTo>
                <a:cubicBezTo>
                  <a:pt x="865965" y="219135"/>
                  <a:pt x="1062341" y="293439"/>
                  <a:pt x="1108592" y="336657"/>
                </a:cubicBezTo>
                <a:cubicBezTo>
                  <a:pt x="1154843" y="379875"/>
                  <a:pt x="1159391" y="412478"/>
                  <a:pt x="1122239" y="454938"/>
                </a:cubicBezTo>
                <a:cubicBezTo>
                  <a:pt x="1085087" y="497398"/>
                  <a:pt x="1025188" y="560330"/>
                  <a:pt x="885678" y="591416"/>
                </a:cubicBezTo>
                <a:cubicBezTo>
                  <a:pt x="746168" y="622502"/>
                  <a:pt x="310956" y="639941"/>
                  <a:pt x="285177" y="641457"/>
                </a:cubicBezTo>
                <a:cubicBezTo>
                  <a:pt x="259398" y="642973"/>
                  <a:pt x="778013" y="636908"/>
                  <a:pt x="731004" y="600514"/>
                </a:cubicBezTo>
                <a:cubicBezTo>
                  <a:pt x="683995" y="564120"/>
                  <a:pt x="-53743" y="450388"/>
                  <a:pt x="3123" y="423093"/>
                </a:cubicBezTo>
                <a:cubicBezTo>
                  <a:pt x="59989" y="395798"/>
                  <a:pt x="913732" y="446598"/>
                  <a:pt x="1072198" y="436741"/>
                </a:cubicBezTo>
                <a:cubicBezTo>
                  <a:pt x="1230664" y="426884"/>
                  <a:pt x="1078263" y="388216"/>
                  <a:pt x="953917" y="363953"/>
                </a:cubicBezTo>
                <a:cubicBezTo>
                  <a:pt x="829571" y="339690"/>
                  <a:pt x="391326" y="305571"/>
                  <a:pt x="326120" y="291165"/>
                </a:cubicBezTo>
                <a:cubicBezTo>
                  <a:pt x="260914" y="276759"/>
                  <a:pt x="572538" y="316186"/>
                  <a:pt x="562681" y="277517"/>
                </a:cubicBezTo>
                <a:cubicBezTo>
                  <a:pt x="552824" y="238848"/>
                  <a:pt x="314747" y="103129"/>
                  <a:pt x="266980" y="59153"/>
                </a:cubicBezTo>
                <a:cubicBezTo>
                  <a:pt x="219213" y="15177"/>
                  <a:pt x="304891" y="771"/>
                  <a:pt x="321571" y="1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447D65E-1820-ED33-BAC8-9171F52F7BA2}"/>
              </a:ext>
            </a:extLst>
          </p:cNvPr>
          <p:cNvSpPr/>
          <p:nvPr/>
        </p:nvSpPr>
        <p:spPr>
          <a:xfrm>
            <a:off x="236170" y="5946628"/>
            <a:ext cx="2519373" cy="1647378"/>
          </a:xfrm>
          <a:custGeom>
            <a:avLst/>
            <a:gdLst>
              <a:gd name="connsiteX0" fmla="*/ 0 w 2519373"/>
              <a:gd name="connsiteY0" fmla="*/ 0 h 1647378"/>
              <a:gd name="connsiteX1" fmla="*/ 169557 w 2519373"/>
              <a:gd name="connsiteY1" fmla="*/ 109001 h 1647378"/>
              <a:gd name="connsiteX2" fmla="*/ 841732 w 2519373"/>
              <a:gd name="connsiteY2" fmla="*/ 569229 h 1647378"/>
              <a:gd name="connsiteX3" fmla="*/ 872010 w 2519373"/>
              <a:gd name="connsiteY3" fmla="*/ 563173 h 1647378"/>
              <a:gd name="connsiteX4" fmla="*/ 1229292 w 2519373"/>
              <a:gd name="connsiteY4" fmla="*/ 708508 h 1647378"/>
              <a:gd name="connsiteX5" fmla="*/ 1162680 w 2519373"/>
              <a:gd name="connsiteY5" fmla="*/ 672175 h 1647378"/>
              <a:gd name="connsiteX6" fmla="*/ 1544185 w 2519373"/>
              <a:gd name="connsiteY6" fmla="*/ 1077902 h 1647378"/>
              <a:gd name="connsiteX7" fmla="*/ 1635019 w 2519373"/>
              <a:gd name="connsiteY7" fmla="*/ 1041568 h 1647378"/>
              <a:gd name="connsiteX8" fmla="*/ 2052858 w 2519373"/>
              <a:gd name="connsiteY8" fmla="*/ 1186903 h 1647378"/>
              <a:gd name="connsiteX9" fmla="*/ 2052858 w 2519373"/>
              <a:gd name="connsiteY9" fmla="*/ 1265626 h 1647378"/>
              <a:gd name="connsiteX10" fmla="*/ 2519141 w 2519373"/>
              <a:gd name="connsiteY10" fmla="*/ 1647131 h 1647378"/>
              <a:gd name="connsiteX11" fmla="*/ 2101303 w 2519373"/>
              <a:gd name="connsiteY11" fmla="*/ 1314071 h 1647378"/>
              <a:gd name="connsiteX12" fmla="*/ 1186903 w 2519373"/>
              <a:gd name="connsiteY12" fmla="*/ 744842 h 1647378"/>
              <a:gd name="connsiteX13" fmla="*/ 920455 w 2519373"/>
              <a:gd name="connsiteY13" fmla="*/ 520784 h 1647378"/>
              <a:gd name="connsiteX14" fmla="*/ 532895 w 2519373"/>
              <a:gd name="connsiteY14" fmla="*/ 314893 h 1647378"/>
              <a:gd name="connsiteX15" fmla="*/ 647952 w 2519373"/>
              <a:gd name="connsiteY15" fmla="*/ 417838 h 1647378"/>
              <a:gd name="connsiteX16" fmla="*/ 0 w 2519373"/>
              <a:gd name="connsiteY16" fmla="*/ 0 h 164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9373" h="1647378">
                <a:moveTo>
                  <a:pt x="0" y="0"/>
                </a:moveTo>
                <a:cubicBezTo>
                  <a:pt x="14634" y="7065"/>
                  <a:pt x="169557" y="109001"/>
                  <a:pt x="169557" y="109001"/>
                </a:cubicBezTo>
                <a:lnTo>
                  <a:pt x="841732" y="569229"/>
                </a:lnTo>
                <a:cubicBezTo>
                  <a:pt x="958807" y="644924"/>
                  <a:pt x="807417" y="539960"/>
                  <a:pt x="872010" y="563173"/>
                </a:cubicBezTo>
                <a:cubicBezTo>
                  <a:pt x="936603" y="586386"/>
                  <a:pt x="1180847" y="690341"/>
                  <a:pt x="1229292" y="708508"/>
                </a:cubicBezTo>
                <a:cubicBezTo>
                  <a:pt x="1277737" y="726675"/>
                  <a:pt x="1110198" y="610609"/>
                  <a:pt x="1162680" y="672175"/>
                </a:cubicBezTo>
                <a:cubicBezTo>
                  <a:pt x="1215162" y="733741"/>
                  <a:pt x="1465462" y="1016336"/>
                  <a:pt x="1544185" y="1077902"/>
                </a:cubicBezTo>
                <a:cubicBezTo>
                  <a:pt x="1622908" y="1139468"/>
                  <a:pt x="1550240" y="1023401"/>
                  <a:pt x="1635019" y="1041568"/>
                </a:cubicBezTo>
                <a:cubicBezTo>
                  <a:pt x="1719798" y="1059735"/>
                  <a:pt x="1983218" y="1149560"/>
                  <a:pt x="2052858" y="1186903"/>
                </a:cubicBezTo>
                <a:cubicBezTo>
                  <a:pt x="2122498" y="1224246"/>
                  <a:pt x="1975144" y="1188921"/>
                  <a:pt x="2052858" y="1265626"/>
                </a:cubicBezTo>
                <a:cubicBezTo>
                  <a:pt x="2130572" y="1342331"/>
                  <a:pt x="2511067" y="1639057"/>
                  <a:pt x="2519141" y="1647131"/>
                </a:cubicBezTo>
                <a:cubicBezTo>
                  <a:pt x="2527215" y="1655205"/>
                  <a:pt x="2323343" y="1464453"/>
                  <a:pt x="2101303" y="1314071"/>
                </a:cubicBezTo>
                <a:cubicBezTo>
                  <a:pt x="1879263" y="1163690"/>
                  <a:pt x="1383711" y="877056"/>
                  <a:pt x="1186903" y="744842"/>
                </a:cubicBezTo>
                <a:cubicBezTo>
                  <a:pt x="990095" y="612628"/>
                  <a:pt x="1029456" y="592442"/>
                  <a:pt x="920455" y="520784"/>
                </a:cubicBezTo>
                <a:cubicBezTo>
                  <a:pt x="811454" y="449126"/>
                  <a:pt x="578312" y="332051"/>
                  <a:pt x="532895" y="314893"/>
                </a:cubicBezTo>
                <a:cubicBezTo>
                  <a:pt x="487478" y="297735"/>
                  <a:pt x="735759" y="470320"/>
                  <a:pt x="647952" y="417838"/>
                </a:cubicBezTo>
                <a:cubicBezTo>
                  <a:pt x="560145" y="365356"/>
                  <a:pt x="283100" y="18267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A0B4CAE-C663-A724-79A5-3E2ECF202216}"/>
              </a:ext>
            </a:extLst>
          </p:cNvPr>
          <p:cNvSpPr/>
          <p:nvPr/>
        </p:nvSpPr>
        <p:spPr>
          <a:xfrm>
            <a:off x="6992520" y="3772910"/>
            <a:ext cx="454926" cy="2421234"/>
          </a:xfrm>
          <a:custGeom>
            <a:avLst/>
            <a:gdLst>
              <a:gd name="connsiteX0" fmla="*/ 170280 w 454926"/>
              <a:gd name="connsiteY0" fmla="*/ 514 h 2421234"/>
              <a:gd name="connsiteX1" fmla="*/ 426312 w 454926"/>
              <a:gd name="connsiteY1" fmla="*/ 890530 h 2421234"/>
              <a:gd name="connsiteX2" fmla="*/ 438504 w 454926"/>
              <a:gd name="connsiteY2" fmla="*/ 811282 h 2421234"/>
              <a:gd name="connsiteX3" fmla="*/ 334872 w 454926"/>
              <a:gd name="connsiteY3" fmla="*/ 1457458 h 2421234"/>
              <a:gd name="connsiteX4" fmla="*/ 353160 w 454926"/>
              <a:gd name="connsiteY4" fmla="*/ 1585474 h 2421234"/>
              <a:gd name="connsiteX5" fmla="*/ 11784 w 454926"/>
              <a:gd name="connsiteY5" fmla="*/ 2377954 h 2421234"/>
              <a:gd name="connsiteX6" fmla="*/ 91032 w 454926"/>
              <a:gd name="connsiteY6" fmla="*/ 2182882 h 2421234"/>
              <a:gd name="connsiteX7" fmla="*/ 212952 w 454926"/>
              <a:gd name="connsiteY7" fmla="*/ 1061218 h 2421234"/>
              <a:gd name="connsiteX8" fmla="*/ 237336 w 454926"/>
              <a:gd name="connsiteY8" fmla="*/ 1231906 h 2421234"/>
              <a:gd name="connsiteX9" fmla="*/ 340968 w 454926"/>
              <a:gd name="connsiteY9" fmla="*/ 817378 h 2421234"/>
              <a:gd name="connsiteX10" fmla="*/ 164184 w 454926"/>
              <a:gd name="connsiteY10" fmla="*/ 408946 h 2421234"/>
              <a:gd name="connsiteX11" fmla="*/ 139800 w 454926"/>
              <a:gd name="connsiteY11" fmla="*/ 756418 h 2421234"/>
              <a:gd name="connsiteX12" fmla="*/ 170280 w 454926"/>
              <a:gd name="connsiteY12" fmla="*/ 514 h 24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926" h="2421234">
                <a:moveTo>
                  <a:pt x="170280" y="514"/>
                </a:moveTo>
                <a:cubicBezTo>
                  <a:pt x="218032" y="22866"/>
                  <a:pt x="381608" y="755402"/>
                  <a:pt x="426312" y="890530"/>
                </a:cubicBezTo>
                <a:cubicBezTo>
                  <a:pt x="471016" y="1025658"/>
                  <a:pt x="453744" y="716794"/>
                  <a:pt x="438504" y="811282"/>
                </a:cubicBezTo>
                <a:cubicBezTo>
                  <a:pt x="423264" y="905770"/>
                  <a:pt x="349096" y="1328426"/>
                  <a:pt x="334872" y="1457458"/>
                </a:cubicBezTo>
                <a:cubicBezTo>
                  <a:pt x="320648" y="1586490"/>
                  <a:pt x="407008" y="1432058"/>
                  <a:pt x="353160" y="1585474"/>
                </a:cubicBezTo>
                <a:cubicBezTo>
                  <a:pt x="299312" y="1738890"/>
                  <a:pt x="55472" y="2278386"/>
                  <a:pt x="11784" y="2377954"/>
                </a:cubicBezTo>
                <a:cubicBezTo>
                  <a:pt x="-31904" y="2477522"/>
                  <a:pt x="57504" y="2402338"/>
                  <a:pt x="91032" y="2182882"/>
                </a:cubicBezTo>
                <a:cubicBezTo>
                  <a:pt x="124560" y="1963426"/>
                  <a:pt x="188568" y="1219714"/>
                  <a:pt x="212952" y="1061218"/>
                </a:cubicBezTo>
                <a:cubicBezTo>
                  <a:pt x="237336" y="902722"/>
                  <a:pt x="216000" y="1272546"/>
                  <a:pt x="237336" y="1231906"/>
                </a:cubicBezTo>
                <a:cubicBezTo>
                  <a:pt x="258672" y="1191266"/>
                  <a:pt x="353160" y="954538"/>
                  <a:pt x="340968" y="817378"/>
                </a:cubicBezTo>
                <a:cubicBezTo>
                  <a:pt x="328776" y="680218"/>
                  <a:pt x="197712" y="419106"/>
                  <a:pt x="164184" y="408946"/>
                </a:cubicBezTo>
                <a:cubicBezTo>
                  <a:pt x="130656" y="398786"/>
                  <a:pt x="139800" y="821442"/>
                  <a:pt x="139800" y="756418"/>
                </a:cubicBezTo>
                <a:cubicBezTo>
                  <a:pt x="139800" y="691394"/>
                  <a:pt x="122528" y="-21838"/>
                  <a:pt x="170280" y="51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2CC2F74E-B20B-ECCC-ACED-22F337B11C19}"/>
              </a:ext>
            </a:extLst>
          </p:cNvPr>
          <p:cNvSpPr/>
          <p:nvPr/>
        </p:nvSpPr>
        <p:spPr>
          <a:xfrm>
            <a:off x="4144620" y="3987929"/>
            <a:ext cx="1128685" cy="2559033"/>
          </a:xfrm>
          <a:custGeom>
            <a:avLst/>
            <a:gdLst>
              <a:gd name="connsiteX0" fmla="*/ 366731 w 1128685"/>
              <a:gd name="connsiteY0" fmla="*/ 10238 h 2559033"/>
              <a:gd name="connsiteX1" fmla="*/ 623323 w 1128685"/>
              <a:gd name="connsiteY1" fmla="*/ 1190561 h 2559033"/>
              <a:gd name="connsiteX2" fmla="*/ 721294 w 1128685"/>
              <a:gd name="connsiteY2" fmla="*/ 971291 h 2559033"/>
              <a:gd name="connsiteX3" fmla="*/ 693302 w 1128685"/>
              <a:gd name="connsiteY3" fmla="*/ 1666422 h 2559033"/>
              <a:gd name="connsiteX4" fmla="*/ 823931 w 1128685"/>
              <a:gd name="connsiteY4" fmla="*/ 1871695 h 2559033"/>
              <a:gd name="connsiteX5" fmla="*/ 1122511 w 1128685"/>
              <a:gd name="connsiteY5" fmla="*/ 2538834 h 2559033"/>
              <a:gd name="connsiteX6" fmla="*/ 982551 w 1128685"/>
              <a:gd name="connsiteY6" fmla="*/ 2356887 h 2559033"/>
              <a:gd name="connsiteX7" fmla="*/ 488029 w 1128685"/>
              <a:gd name="connsiteY7" fmla="*/ 2058308 h 2559033"/>
              <a:gd name="connsiteX8" fmla="*/ 2837 w 1128685"/>
              <a:gd name="connsiteY8" fmla="*/ 1223218 h 2559033"/>
              <a:gd name="connsiteX9" fmla="*/ 287421 w 1128685"/>
              <a:gd name="connsiteY9" fmla="*/ 1755063 h 2559033"/>
              <a:gd name="connsiteX10" fmla="*/ 278090 w 1128685"/>
              <a:gd name="connsiteY10" fmla="*/ 1008614 h 2559033"/>
              <a:gd name="connsiteX11" fmla="*/ 292086 w 1128685"/>
              <a:gd name="connsiteY11" fmla="*/ 1069263 h 2559033"/>
              <a:gd name="connsiteX12" fmla="*/ 366731 w 1128685"/>
              <a:gd name="connsiteY12" fmla="*/ 640055 h 2559033"/>
              <a:gd name="connsiteX13" fmla="*/ 366731 w 1128685"/>
              <a:gd name="connsiteY13" fmla="*/ 10238 h 25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8685" h="2559033">
                <a:moveTo>
                  <a:pt x="366731" y="10238"/>
                </a:moveTo>
                <a:cubicBezTo>
                  <a:pt x="409496" y="101989"/>
                  <a:pt x="564229" y="1030386"/>
                  <a:pt x="623323" y="1190561"/>
                </a:cubicBezTo>
                <a:cubicBezTo>
                  <a:pt x="682417" y="1350736"/>
                  <a:pt x="709631" y="891981"/>
                  <a:pt x="721294" y="971291"/>
                </a:cubicBezTo>
                <a:cubicBezTo>
                  <a:pt x="732957" y="1050601"/>
                  <a:pt x="676196" y="1516355"/>
                  <a:pt x="693302" y="1666422"/>
                </a:cubicBezTo>
                <a:cubicBezTo>
                  <a:pt x="710408" y="1816489"/>
                  <a:pt x="752396" y="1726293"/>
                  <a:pt x="823931" y="1871695"/>
                </a:cubicBezTo>
                <a:cubicBezTo>
                  <a:pt x="895466" y="2017097"/>
                  <a:pt x="1096074" y="2457969"/>
                  <a:pt x="1122511" y="2538834"/>
                </a:cubicBezTo>
                <a:cubicBezTo>
                  <a:pt x="1148948" y="2619699"/>
                  <a:pt x="1088298" y="2436975"/>
                  <a:pt x="982551" y="2356887"/>
                </a:cubicBezTo>
                <a:cubicBezTo>
                  <a:pt x="876804" y="2276799"/>
                  <a:pt x="651315" y="2247253"/>
                  <a:pt x="488029" y="2058308"/>
                </a:cubicBezTo>
                <a:cubicBezTo>
                  <a:pt x="324743" y="1869363"/>
                  <a:pt x="36272" y="1273759"/>
                  <a:pt x="2837" y="1223218"/>
                </a:cubicBezTo>
                <a:cubicBezTo>
                  <a:pt x="-30598" y="1172677"/>
                  <a:pt x="241546" y="1790830"/>
                  <a:pt x="287421" y="1755063"/>
                </a:cubicBezTo>
                <a:cubicBezTo>
                  <a:pt x="333296" y="1719296"/>
                  <a:pt x="277312" y="1122914"/>
                  <a:pt x="278090" y="1008614"/>
                </a:cubicBezTo>
                <a:cubicBezTo>
                  <a:pt x="278868" y="894314"/>
                  <a:pt x="277312" y="1130690"/>
                  <a:pt x="292086" y="1069263"/>
                </a:cubicBezTo>
                <a:cubicBezTo>
                  <a:pt x="306859" y="1007837"/>
                  <a:pt x="355845" y="811116"/>
                  <a:pt x="366731" y="640055"/>
                </a:cubicBezTo>
                <a:cubicBezTo>
                  <a:pt x="377617" y="468994"/>
                  <a:pt x="323966" y="-81513"/>
                  <a:pt x="366731" y="1023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ADE32BFC-3846-B9B0-82A5-DC3FC208FB4C}"/>
              </a:ext>
            </a:extLst>
          </p:cNvPr>
          <p:cNvSpPr/>
          <p:nvPr/>
        </p:nvSpPr>
        <p:spPr>
          <a:xfrm>
            <a:off x="7052452" y="3719043"/>
            <a:ext cx="383748" cy="1882664"/>
          </a:xfrm>
          <a:custGeom>
            <a:avLst/>
            <a:gdLst>
              <a:gd name="connsiteX0" fmla="*/ 2082 w 383748"/>
              <a:gd name="connsiteY0" fmla="*/ 620 h 1882664"/>
              <a:gd name="connsiteX1" fmla="*/ 258610 w 383748"/>
              <a:gd name="connsiteY1" fmla="*/ 844682 h 1882664"/>
              <a:gd name="connsiteX2" fmla="*/ 295848 w 383748"/>
              <a:gd name="connsiteY2" fmla="*/ 786756 h 1882664"/>
              <a:gd name="connsiteX3" fmla="*/ 291711 w 383748"/>
              <a:gd name="connsiteY3" fmla="*/ 1076385 h 1882664"/>
              <a:gd name="connsiteX4" fmla="*/ 378600 w 383748"/>
              <a:gd name="connsiteY4" fmla="*/ 1138448 h 1882664"/>
              <a:gd name="connsiteX5" fmla="*/ 117934 w 383748"/>
              <a:gd name="connsiteY5" fmla="*/ 1866658 h 1882664"/>
              <a:gd name="connsiteX6" fmla="*/ 196547 w 383748"/>
              <a:gd name="connsiteY6" fmla="*/ 1543929 h 1882664"/>
              <a:gd name="connsiteX7" fmla="*/ 68283 w 383748"/>
              <a:gd name="connsiteY7" fmla="*/ 447476 h 1882664"/>
              <a:gd name="connsiteX8" fmla="*/ 134484 w 383748"/>
              <a:gd name="connsiteY8" fmla="*/ 704005 h 1882664"/>
              <a:gd name="connsiteX9" fmla="*/ 2082 w 383748"/>
              <a:gd name="connsiteY9" fmla="*/ 620 h 18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48" h="1882664">
                <a:moveTo>
                  <a:pt x="2082" y="620"/>
                </a:moveTo>
                <a:cubicBezTo>
                  <a:pt x="22770" y="24066"/>
                  <a:pt x="209649" y="713659"/>
                  <a:pt x="258610" y="844682"/>
                </a:cubicBezTo>
                <a:cubicBezTo>
                  <a:pt x="307571" y="975705"/>
                  <a:pt x="290331" y="748139"/>
                  <a:pt x="295848" y="786756"/>
                </a:cubicBezTo>
                <a:cubicBezTo>
                  <a:pt x="301365" y="825373"/>
                  <a:pt x="277919" y="1017770"/>
                  <a:pt x="291711" y="1076385"/>
                </a:cubicBezTo>
                <a:cubicBezTo>
                  <a:pt x="305503" y="1135000"/>
                  <a:pt x="407563" y="1006736"/>
                  <a:pt x="378600" y="1138448"/>
                </a:cubicBezTo>
                <a:cubicBezTo>
                  <a:pt x="349637" y="1270160"/>
                  <a:pt x="148276" y="1799078"/>
                  <a:pt x="117934" y="1866658"/>
                </a:cubicBezTo>
                <a:cubicBezTo>
                  <a:pt x="87592" y="1934238"/>
                  <a:pt x="204822" y="1780459"/>
                  <a:pt x="196547" y="1543929"/>
                </a:cubicBezTo>
                <a:cubicBezTo>
                  <a:pt x="188272" y="1307399"/>
                  <a:pt x="78627" y="587463"/>
                  <a:pt x="68283" y="447476"/>
                </a:cubicBezTo>
                <a:cubicBezTo>
                  <a:pt x="57939" y="307489"/>
                  <a:pt x="147586" y="782618"/>
                  <a:pt x="134484" y="704005"/>
                </a:cubicBezTo>
                <a:cubicBezTo>
                  <a:pt x="121382" y="625392"/>
                  <a:pt x="-18606" y="-22826"/>
                  <a:pt x="2082" y="62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0FCF545-1497-1932-A8B7-1D73F6989C94}"/>
              </a:ext>
            </a:extLst>
          </p:cNvPr>
          <p:cNvSpPr/>
          <p:nvPr/>
        </p:nvSpPr>
        <p:spPr>
          <a:xfrm>
            <a:off x="6666798" y="5094044"/>
            <a:ext cx="666331" cy="1729053"/>
          </a:xfrm>
          <a:custGeom>
            <a:avLst/>
            <a:gdLst>
              <a:gd name="connsiteX0" fmla="*/ 652540 w 666331"/>
              <a:gd name="connsiteY0" fmla="*/ 152378 h 1729053"/>
              <a:gd name="connsiteX1" fmla="*/ 458074 w 666331"/>
              <a:gd name="connsiteY1" fmla="*/ 727498 h 1729053"/>
              <a:gd name="connsiteX2" fmla="*/ 474625 w 666331"/>
              <a:gd name="connsiteY2" fmla="*/ 826799 h 1729053"/>
              <a:gd name="connsiteX3" fmla="*/ 371186 w 666331"/>
              <a:gd name="connsiteY3" fmla="*/ 1075053 h 1729053"/>
              <a:gd name="connsiteX4" fmla="*/ 387736 w 666331"/>
              <a:gd name="connsiteY4" fmla="*/ 1091603 h 1729053"/>
              <a:gd name="connsiteX5" fmla="*/ 106382 w 666331"/>
              <a:gd name="connsiteY5" fmla="*/ 1505359 h 1729053"/>
              <a:gd name="connsiteX6" fmla="*/ 180858 w 666331"/>
              <a:gd name="connsiteY6" fmla="*/ 1530184 h 1729053"/>
              <a:gd name="connsiteX7" fmla="*/ 2943 w 666331"/>
              <a:gd name="connsiteY7" fmla="*/ 1728787 h 1729053"/>
              <a:gd name="connsiteX8" fmla="*/ 98107 w 666331"/>
              <a:gd name="connsiteY8" fmla="*/ 1546734 h 1729053"/>
              <a:gd name="connsiteX9" fmla="*/ 445662 w 666331"/>
              <a:gd name="connsiteY9" fmla="*/ 715085 h 1729053"/>
              <a:gd name="connsiteX10" fmla="*/ 458074 w 666331"/>
              <a:gd name="connsiteY10" fmla="*/ 690260 h 1729053"/>
              <a:gd name="connsiteX11" fmla="*/ 611164 w 666331"/>
              <a:gd name="connsiteY11" fmla="*/ 7563 h 1729053"/>
              <a:gd name="connsiteX12" fmla="*/ 524275 w 666331"/>
              <a:gd name="connsiteY12" fmla="*/ 317880 h 1729053"/>
              <a:gd name="connsiteX13" fmla="*/ 635989 w 666331"/>
              <a:gd name="connsiteY13" fmla="*/ 206166 h 1729053"/>
              <a:gd name="connsiteX14" fmla="*/ 652540 w 666331"/>
              <a:gd name="connsiteY14" fmla="*/ 152378 h 172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331" h="1729053">
                <a:moveTo>
                  <a:pt x="652540" y="152378"/>
                </a:moveTo>
                <a:cubicBezTo>
                  <a:pt x="622887" y="239267"/>
                  <a:pt x="487726" y="615095"/>
                  <a:pt x="458074" y="727498"/>
                </a:cubicBezTo>
                <a:cubicBezTo>
                  <a:pt x="428422" y="839901"/>
                  <a:pt x="489106" y="768873"/>
                  <a:pt x="474625" y="826799"/>
                </a:cubicBezTo>
                <a:cubicBezTo>
                  <a:pt x="460144" y="884725"/>
                  <a:pt x="385667" y="1030919"/>
                  <a:pt x="371186" y="1075053"/>
                </a:cubicBezTo>
                <a:cubicBezTo>
                  <a:pt x="356705" y="1119187"/>
                  <a:pt x="431870" y="1019885"/>
                  <a:pt x="387736" y="1091603"/>
                </a:cubicBezTo>
                <a:cubicBezTo>
                  <a:pt x="343602" y="1163321"/>
                  <a:pt x="140862" y="1432262"/>
                  <a:pt x="106382" y="1505359"/>
                </a:cubicBezTo>
                <a:cubicBezTo>
                  <a:pt x="71902" y="1578456"/>
                  <a:pt x="198098" y="1492946"/>
                  <a:pt x="180858" y="1530184"/>
                </a:cubicBezTo>
                <a:cubicBezTo>
                  <a:pt x="163618" y="1567422"/>
                  <a:pt x="16735" y="1726029"/>
                  <a:pt x="2943" y="1728787"/>
                </a:cubicBezTo>
                <a:cubicBezTo>
                  <a:pt x="-10849" y="1731545"/>
                  <a:pt x="24320" y="1715684"/>
                  <a:pt x="98107" y="1546734"/>
                </a:cubicBezTo>
                <a:cubicBezTo>
                  <a:pt x="171893" y="1377784"/>
                  <a:pt x="385668" y="857831"/>
                  <a:pt x="445662" y="715085"/>
                </a:cubicBezTo>
                <a:cubicBezTo>
                  <a:pt x="505656" y="572339"/>
                  <a:pt x="430490" y="808180"/>
                  <a:pt x="458074" y="690260"/>
                </a:cubicBezTo>
                <a:cubicBezTo>
                  <a:pt x="485658" y="572340"/>
                  <a:pt x="600130" y="69626"/>
                  <a:pt x="611164" y="7563"/>
                </a:cubicBezTo>
                <a:cubicBezTo>
                  <a:pt x="622198" y="-54500"/>
                  <a:pt x="520138" y="284780"/>
                  <a:pt x="524275" y="317880"/>
                </a:cubicBezTo>
                <a:cubicBezTo>
                  <a:pt x="528412" y="350980"/>
                  <a:pt x="635989" y="206166"/>
                  <a:pt x="635989" y="206166"/>
                </a:cubicBezTo>
                <a:cubicBezTo>
                  <a:pt x="658056" y="183410"/>
                  <a:pt x="682193" y="65489"/>
                  <a:pt x="652540" y="15237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221A7925-97B5-FDD5-C96C-447F5D845988}"/>
              </a:ext>
            </a:extLst>
          </p:cNvPr>
          <p:cNvSpPr/>
          <p:nvPr/>
        </p:nvSpPr>
        <p:spPr>
          <a:xfrm>
            <a:off x="4253768" y="4703008"/>
            <a:ext cx="2627586" cy="2193715"/>
          </a:xfrm>
          <a:custGeom>
            <a:avLst/>
            <a:gdLst>
              <a:gd name="connsiteX0" fmla="*/ 515257 w 2627586"/>
              <a:gd name="connsiteY0" fmla="*/ 207472 h 2193715"/>
              <a:gd name="connsiteX1" fmla="*/ 535465 w 2627586"/>
              <a:gd name="connsiteY1" fmla="*/ 328718 h 2193715"/>
              <a:gd name="connsiteX2" fmla="*/ 651660 w 2627586"/>
              <a:gd name="connsiteY2" fmla="*/ 934950 h 2193715"/>
              <a:gd name="connsiteX3" fmla="*/ 1030555 w 2627586"/>
              <a:gd name="connsiteY3" fmla="*/ 1091560 h 2193715"/>
              <a:gd name="connsiteX4" fmla="*/ 995191 w 2627586"/>
              <a:gd name="connsiteY4" fmla="*/ 1137027 h 2193715"/>
              <a:gd name="connsiteX5" fmla="*/ 1672150 w 2627586"/>
              <a:gd name="connsiteY5" fmla="*/ 1227962 h 2193715"/>
              <a:gd name="connsiteX6" fmla="*/ 1379138 w 2627586"/>
              <a:gd name="connsiteY6" fmla="*/ 1450247 h 2193715"/>
              <a:gd name="connsiteX7" fmla="*/ 1899487 w 2627586"/>
              <a:gd name="connsiteY7" fmla="*/ 1611909 h 2193715"/>
              <a:gd name="connsiteX8" fmla="*/ 1712566 w 2627586"/>
              <a:gd name="connsiteY8" fmla="*/ 1702844 h 2193715"/>
              <a:gd name="connsiteX9" fmla="*/ 2076305 w 2627586"/>
              <a:gd name="connsiteY9" fmla="*/ 1733156 h 2193715"/>
              <a:gd name="connsiteX10" fmla="*/ 1818656 w 2627586"/>
              <a:gd name="connsiteY10" fmla="*/ 1844298 h 2193715"/>
              <a:gd name="connsiteX11" fmla="*/ 2626966 w 2627586"/>
              <a:gd name="connsiteY11" fmla="*/ 1915025 h 2193715"/>
              <a:gd name="connsiteX12" fmla="*/ 1955059 w 2627586"/>
              <a:gd name="connsiteY12" fmla="*/ 2021116 h 2193715"/>
              <a:gd name="connsiteX13" fmla="*/ 2111668 w 2627586"/>
              <a:gd name="connsiteY13" fmla="*/ 2172674 h 2193715"/>
              <a:gd name="connsiteX14" fmla="*/ 783010 w 2627586"/>
              <a:gd name="connsiteY14" fmla="*/ 1515922 h 2193715"/>
              <a:gd name="connsiteX15" fmla="*/ 10064 w 2627586"/>
              <a:gd name="connsiteY15" fmla="*/ 1101664 h 2193715"/>
              <a:gd name="connsiteX16" fmla="*/ 338440 w 2627586"/>
              <a:gd name="connsiteY16" fmla="*/ 1359312 h 2193715"/>
              <a:gd name="connsiteX17" fmla="*/ 277817 w 2627586"/>
              <a:gd name="connsiteY17" fmla="*/ 520691 h 2193715"/>
              <a:gd name="connsiteX18" fmla="*/ 358647 w 2627586"/>
              <a:gd name="connsiteY18" fmla="*/ 732873 h 2193715"/>
              <a:gd name="connsiteX19" fmla="*/ 328336 w 2627586"/>
              <a:gd name="connsiteY19" fmla="*/ 342 h 2193715"/>
              <a:gd name="connsiteX20" fmla="*/ 444530 w 2627586"/>
              <a:gd name="connsiteY20" fmla="*/ 631834 h 2193715"/>
              <a:gd name="connsiteX21" fmla="*/ 515257 w 2627586"/>
              <a:gd name="connsiteY21" fmla="*/ 207472 h 219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27586" h="2193715">
                <a:moveTo>
                  <a:pt x="515257" y="207472"/>
                </a:moveTo>
                <a:cubicBezTo>
                  <a:pt x="530413" y="156953"/>
                  <a:pt x="512731" y="207472"/>
                  <a:pt x="535465" y="328718"/>
                </a:cubicBezTo>
                <a:cubicBezTo>
                  <a:pt x="558199" y="449964"/>
                  <a:pt x="569145" y="807810"/>
                  <a:pt x="651660" y="934950"/>
                </a:cubicBezTo>
                <a:cubicBezTo>
                  <a:pt x="734175" y="1062090"/>
                  <a:pt x="973300" y="1057880"/>
                  <a:pt x="1030555" y="1091560"/>
                </a:cubicBezTo>
                <a:cubicBezTo>
                  <a:pt x="1087810" y="1125240"/>
                  <a:pt x="888259" y="1114293"/>
                  <a:pt x="995191" y="1137027"/>
                </a:cubicBezTo>
                <a:cubicBezTo>
                  <a:pt x="1102123" y="1159761"/>
                  <a:pt x="1608159" y="1175759"/>
                  <a:pt x="1672150" y="1227962"/>
                </a:cubicBezTo>
                <a:cubicBezTo>
                  <a:pt x="1736141" y="1280165"/>
                  <a:pt x="1341249" y="1386256"/>
                  <a:pt x="1379138" y="1450247"/>
                </a:cubicBezTo>
                <a:cubicBezTo>
                  <a:pt x="1417027" y="1514238"/>
                  <a:pt x="1843916" y="1569810"/>
                  <a:pt x="1899487" y="1611909"/>
                </a:cubicBezTo>
                <a:cubicBezTo>
                  <a:pt x="1955058" y="1654009"/>
                  <a:pt x="1683096" y="1682636"/>
                  <a:pt x="1712566" y="1702844"/>
                </a:cubicBezTo>
                <a:cubicBezTo>
                  <a:pt x="1742036" y="1723052"/>
                  <a:pt x="2058623" y="1709580"/>
                  <a:pt x="2076305" y="1733156"/>
                </a:cubicBezTo>
                <a:cubicBezTo>
                  <a:pt x="2093987" y="1756732"/>
                  <a:pt x="1726879" y="1813987"/>
                  <a:pt x="1818656" y="1844298"/>
                </a:cubicBezTo>
                <a:cubicBezTo>
                  <a:pt x="1910433" y="1874609"/>
                  <a:pt x="2604232" y="1885555"/>
                  <a:pt x="2626966" y="1915025"/>
                </a:cubicBezTo>
                <a:cubicBezTo>
                  <a:pt x="2649700" y="1944495"/>
                  <a:pt x="2040942" y="1978175"/>
                  <a:pt x="1955059" y="2021116"/>
                </a:cubicBezTo>
                <a:cubicBezTo>
                  <a:pt x="1869176" y="2064057"/>
                  <a:pt x="2307009" y="2256873"/>
                  <a:pt x="2111668" y="2172674"/>
                </a:cubicBezTo>
                <a:cubicBezTo>
                  <a:pt x="1916327" y="2088475"/>
                  <a:pt x="1133277" y="1694424"/>
                  <a:pt x="783010" y="1515922"/>
                </a:cubicBezTo>
                <a:cubicBezTo>
                  <a:pt x="432743" y="1337420"/>
                  <a:pt x="84159" y="1127766"/>
                  <a:pt x="10064" y="1101664"/>
                </a:cubicBezTo>
                <a:cubicBezTo>
                  <a:pt x="-64031" y="1075562"/>
                  <a:pt x="293815" y="1456141"/>
                  <a:pt x="338440" y="1359312"/>
                </a:cubicBezTo>
                <a:cubicBezTo>
                  <a:pt x="383065" y="1262483"/>
                  <a:pt x="274449" y="625097"/>
                  <a:pt x="277817" y="520691"/>
                </a:cubicBezTo>
                <a:cubicBezTo>
                  <a:pt x="281185" y="416285"/>
                  <a:pt x="350227" y="819598"/>
                  <a:pt x="358647" y="732873"/>
                </a:cubicBezTo>
                <a:cubicBezTo>
                  <a:pt x="367067" y="646148"/>
                  <a:pt x="314022" y="17182"/>
                  <a:pt x="328336" y="342"/>
                </a:cubicBezTo>
                <a:cubicBezTo>
                  <a:pt x="342650" y="-16498"/>
                  <a:pt x="416744" y="593103"/>
                  <a:pt x="444530" y="631834"/>
                </a:cubicBezTo>
                <a:cubicBezTo>
                  <a:pt x="472316" y="670565"/>
                  <a:pt x="500101" y="257991"/>
                  <a:pt x="515257" y="20747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F7DDA738-FCA4-5786-2CDC-3008ADB345BE}"/>
              </a:ext>
            </a:extLst>
          </p:cNvPr>
          <p:cNvSpPr/>
          <p:nvPr/>
        </p:nvSpPr>
        <p:spPr>
          <a:xfrm>
            <a:off x="608928" y="3564631"/>
            <a:ext cx="1649130" cy="512086"/>
          </a:xfrm>
          <a:custGeom>
            <a:avLst/>
            <a:gdLst>
              <a:gd name="connsiteX0" fmla="*/ 672 w 1649130"/>
              <a:gd name="connsiteY0" fmla="*/ 512069 h 512086"/>
              <a:gd name="connsiteX1" fmla="*/ 340397 w 1649130"/>
              <a:gd name="connsiteY1" fmla="*/ 381894 h 512086"/>
              <a:gd name="connsiteX2" fmla="*/ 349922 w 1649130"/>
              <a:gd name="connsiteY2" fmla="*/ 385069 h 512086"/>
              <a:gd name="connsiteX3" fmla="*/ 708697 w 1649130"/>
              <a:gd name="connsiteY3" fmla="*/ 305694 h 512086"/>
              <a:gd name="connsiteX4" fmla="*/ 695997 w 1649130"/>
              <a:gd name="connsiteY4" fmla="*/ 315219 h 512086"/>
              <a:gd name="connsiteX5" fmla="*/ 1092872 w 1649130"/>
              <a:gd name="connsiteY5" fmla="*/ 210444 h 512086"/>
              <a:gd name="connsiteX6" fmla="*/ 1000797 w 1649130"/>
              <a:gd name="connsiteY6" fmla="*/ 239019 h 512086"/>
              <a:gd name="connsiteX7" fmla="*/ 1381797 w 1649130"/>
              <a:gd name="connsiteY7" fmla="*/ 102494 h 512086"/>
              <a:gd name="connsiteX8" fmla="*/ 1581822 w 1649130"/>
              <a:gd name="connsiteY8" fmla="*/ 23119 h 512086"/>
              <a:gd name="connsiteX9" fmla="*/ 1584997 w 1649130"/>
              <a:gd name="connsiteY9" fmla="*/ 23119 h 512086"/>
              <a:gd name="connsiteX10" fmla="*/ 1648497 w 1649130"/>
              <a:gd name="connsiteY10" fmla="*/ 894 h 512086"/>
              <a:gd name="connsiteX11" fmla="*/ 1540547 w 1649130"/>
              <a:gd name="connsiteY11" fmla="*/ 58044 h 512086"/>
              <a:gd name="connsiteX12" fmla="*/ 1191297 w 1649130"/>
              <a:gd name="connsiteY12" fmla="*/ 146944 h 512086"/>
              <a:gd name="connsiteX13" fmla="*/ 1229397 w 1649130"/>
              <a:gd name="connsiteY13" fmla="*/ 162819 h 512086"/>
              <a:gd name="connsiteX14" fmla="*/ 581697 w 1649130"/>
              <a:gd name="connsiteY14" fmla="*/ 318394 h 512086"/>
              <a:gd name="connsiteX15" fmla="*/ 394372 w 1649130"/>
              <a:gd name="connsiteY15" fmla="*/ 343794 h 512086"/>
              <a:gd name="connsiteX16" fmla="*/ 235622 w 1649130"/>
              <a:gd name="connsiteY16" fmla="*/ 407294 h 512086"/>
              <a:gd name="connsiteX17" fmla="*/ 83222 w 1649130"/>
              <a:gd name="connsiteY17" fmla="*/ 413644 h 512086"/>
              <a:gd name="connsiteX18" fmla="*/ 248322 w 1649130"/>
              <a:gd name="connsiteY18" fmla="*/ 391419 h 512086"/>
              <a:gd name="connsiteX19" fmla="*/ 672 w 1649130"/>
              <a:gd name="connsiteY19" fmla="*/ 512069 h 51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9130" h="512086">
                <a:moveTo>
                  <a:pt x="672" y="512069"/>
                </a:moveTo>
                <a:cubicBezTo>
                  <a:pt x="16018" y="510481"/>
                  <a:pt x="282189" y="403061"/>
                  <a:pt x="340397" y="381894"/>
                </a:cubicBezTo>
                <a:cubicBezTo>
                  <a:pt x="398605" y="360727"/>
                  <a:pt x="288539" y="397769"/>
                  <a:pt x="349922" y="385069"/>
                </a:cubicBezTo>
                <a:cubicBezTo>
                  <a:pt x="411305" y="372369"/>
                  <a:pt x="651018" y="317336"/>
                  <a:pt x="708697" y="305694"/>
                </a:cubicBezTo>
                <a:cubicBezTo>
                  <a:pt x="766376" y="294052"/>
                  <a:pt x="631968" y="331094"/>
                  <a:pt x="695997" y="315219"/>
                </a:cubicBezTo>
                <a:cubicBezTo>
                  <a:pt x="760026" y="299344"/>
                  <a:pt x="1042072" y="223144"/>
                  <a:pt x="1092872" y="210444"/>
                </a:cubicBezTo>
                <a:cubicBezTo>
                  <a:pt x="1143672" y="197744"/>
                  <a:pt x="952643" y="257011"/>
                  <a:pt x="1000797" y="239019"/>
                </a:cubicBezTo>
                <a:cubicBezTo>
                  <a:pt x="1048951" y="221027"/>
                  <a:pt x="1284960" y="138477"/>
                  <a:pt x="1381797" y="102494"/>
                </a:cubicBezTo>
                <a:cubicBezTo>
                  <a:pt x="1478635" y="66511"/>
                  <a:pt x="1547955" y="36348"/>
                  <a:pt x="1581822" y="23119"/>
                </a:cubicBezTo>
                <a:cubicBezTo>
                  <a:pt x="1615689" y="9890"/>
                  <a:pt x="1573885" y="26823"/>
                  <a:pt x="1584997" y="23119"/>
                </a:cubicBezTo>
                <a:cubicBezTo>
                  <a:pt x="1596109" y="19415"/>
                  <a:pt x="1655905" y="-4927"/>
                  <a:pt x="1648497" y="894"/>
                </a:cubicBezTo>
                <a:cubicBezTo>
                  <a:pt x="1641089" y="6715"/>
                  <a:pt x="1616747" y="33702"/>
                  <a:pt x="1540547" y="58044"/>
                </a:cubicBezTo>
                <a:cubicBezTo>
                  <a:pt x="1464347" y="82386"/>
                  <a:pt x="1243155" y="129481"/>
                  <a:pt x="1191297" y="146944"/>
                </a:cubicBezTo>
                <a:cubicBezTo>
                  <a:pt x="1139439" y="164406"/>
                  <a:pt x="1330997" y="134244"/>
                  <a:pt x="1229397" y="162819"/>
                </a:cubicBezTo>
                <a:cubicBezTo>
                  <a:pt x="1127797" y="191394"/>
                  <a:pt x="720868" y="288232"/>
                  <a:pt x="581697" y="318394"/>
                </a:cubicBezTo>
                <a:cubicBezTo>
                  <a:pt x="442526" y="348556"/>
                  <a:pt x="452051" y="328977"/>
                  <a:pt x="394372" y="343794"/>
                </a:cubicBezTo>
                <a:cubicBezTo>
                  <a:pt x="336693" y="358611"/>
                  <a:pt x="287480" y="395652"/>
                  <a:pt x="235622" y="407294"/>
                </a:cubicBezTo>
                <a:cubicBezTo>
                  <a:pt x="183764" y="418936"/>
                  <a:pt x="81105" y="416290"/>
                  <a:pt x="83222" y="413644"/>
                </a:cubicBezTo>
                <a:cubicBezTo>
                  <a:pt x="85339" y="410998"/>
                  <a:pt x="258905" y="375015"/>
                  <a:pt x="248322" y="391419"/>
                </a:cubicBezTo>
                <a:cubicBezTo>
                  <a:pt x="237739" y="407823"/>
                  <a:pt x="-14674" y="513657"/>
                  <a:pt x="672" y="51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C1D1C0ED-538B-0FDC-1465-33B52B6F28F2}"/>
              </a:ext>
            </a:extLst>
          </p:cNvPr>
          <p:cNvSpPr/>
          <p:nvPr/>
        </p:nvSpPr>
        <p:spPr>
          <a:xfrm>
            <a:off x="2275951" y="3600138"/>
            <a:ext cx="405587" cy="1049306"/>
          </a:xfrm>
          <a:custGeom>
            <a:avLst/>
            <a:gdLst>
              <a:gd name="connsiteX0" fmla="*/ 524 w 405587"/>
              <a:gd name="connsiteY0" fmla="*/ 312 h 1049306"/>
              <a:gd name="connsiteX1" fmla="*/ 105299 w 405587"/>
              <a:gd name="connsiteY1" fmla="*/ 206687 h 1049306"/>
              <a:gd name="connsiteX2" fmla="*/ 200549 w 405587"/>
              <a:gd name="connsiteY2" fmla="*/ 349562 h 1049306"/>
              <a:gd name="connsiteX3" fmla="*/ 162449 w 405587"/>
              <a:gd name="connsiteY3" fmla="*/ 320987 h 1049306"/>
              <a:gd name="connsiteX4" fmla="*/ 340249 w 405587"/>
              <a:gd name="connsiteY4" fmla="*/ 546412 h 1049306"/>
              <a:gd name="connsiteX5" fmla="*/ 330724 w 405587"/>
              <a:gd name="connsiteY5" fmla="*/ 562287 h 1049306"/>
              <a:gd name="connsiteX6" fmla="*/ 333899 w 405587"/>
              <a:gd name="connsiteY6" fmla="*/ 727387 h 1049306"/>
              <a:gd name="connsiteX7" fmla="*/ 333899 w 405587"/>
              <a:gd name="connsiteY7" fmla="*/ 781362 h 1049306"/>
              <a:gd name="connsiteX8" fmla="*/ 403749 w 405587"/>
              <a:gd name="connsiteY8" fmla="*/ 895662 h 1049306"/>
              <a:gd name="connsiteX9" fmla="*/ 384699 w 405587"/>
              <a:gd name="connsiteY9" fmla="*/ 1048062 h 1049306"/>
              <a:gd name="connsiteX10" fmla="*/ 378349 w 405587"/>
              <a:gd name="connsiteY10" fmla="*/ 959162 h 1049306"/>
              <a:gd name="connsiteX11" fmla="*/ 337074 w 405587"/>
              <a:gd name="connsiteY11" fmla="*/ 806762 h 1049306"/>
              <a:gd name="connsiteX12" fmla="*/ 330724 w 405587"/>
              <a:gd name="connsiteY12" fmla="*/ 600387 h 1049306"/>
              <a:gd name="connsiteX13" fmla="*/ 127524 w 405587"/>
              <a:gd name="connsiteY13" fmla="*/ 273362 h 1049306"/>
              <a:gd name="connsiteX14" fmla="*/ 143399 w 405587"/>
              <a:gd name="connsiteY14" fmla="*/ 317812 h 1049306"/>
              <a:gd name="connsiteX15" fmla="*/ 54499 w 405587"/>
              <a:gd name="connsiteY15" fmla="*/ 136837 h 1049306"/>
              <a:gd name="connsiteX16" fmla="*/ 64024 w 405587"/>
              <a:gd name="connsiteY16" fmla="*/ 159062 h 1049306"/>
              <a:gd name="connsiteX17" fmla="*/ 524 w 405587"/>
              <a:gd name="connsiteY17" fmla="*/ 312 h 104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5587" h="1049306">
                <a:moveTo>
                  <a:pt x="524" y="312"/>
                </a:moveTo>
                <a:cubicBezTo>
                  <a:pt x="7403" y="8250"/>
                  <a:pt x="71962" y="148479"/>
                  <a:pt x="105299" y="206687"/>
                </a:cubicBezTo>
                <a:cubicBezTo>
                  <a:pt x="138637" y="264895"/>
                  <a:pt x="191024" y="330512"/>
                  <a:pt x="200549" y="349562"/>
                </a:cubicBezTo>
                <a:cubicBezTo>
                  <a:pt x="210074" y="368612"/>
                  <a:pt x="139166" y="288179"/>
                  <a:pt x="162449" y="320987"/>
                </a:cubicBezTo>
                <a:cubicBezTo>
                  <a:pt x="185732" y="353795"/>
                  <a:pt x="312203" y="506195"/>
                  <a:pt x="340249" y="546412"/>
                </a:cubicBezTo>
                <a:cubicBezTo>
                  <a:pt x="368295" y="586629"/>
                  <a:pt x="331782" y="532125"/>
                  <a:pt x="330724" y="562287"/>
                </a:cubicBezTo>
                <a:cubicBezTo>
                  <a:pt x="329666" y="592449"/>
                  <a:pt x="333370" y="690875"/>
                  <a:pt x="333899" y="727387"/>
                </a:cubicBezTo>
                <a:cubicBezTo>
                  <a:pt x="334428" y="763899"/>
                  <a:pt x="322257" y="753316"/>
                  <a:pt x="333899" y="781362"/>
                </a:cubicBezTo>
                <a:cubicBezTo>
                  <a:pt x="345541" y="809408"/>
                  <a:pt x="395282" y="851212"/>
                  <a:pt x="403749" y="895662"/>
                </a:cubicBezTo>
                <a:cubicBezTo>
                  <a:pt x="412216" y="940112"/>
                  <a:pt x="388932" y="1037479"/>
                  <a:pt x="384699" y="1048062"/>
                </a:cubicBezTo>
                <a:cubicBezTo>
                  <a:pt x="380466" y="1058645"/>
                  <a:pt x="386287" y="999379"/>
                  <a:pt x="378349" y="959162"/>
                </a:cubicBezTo>
                <a:cubicBezTo>
                  <a:pt x="370411" y="918945"/>
                  <a:pt x="345011" y="866558"/>
                  <a:pt x="337074" y="806762"/>
                </a:cubicBezTo>
                <a:cubicBezTo>
                  <a:pt x="329137" y="746966"/>
                  <a:pt x="365649" y="689287"/>
                  <a:pt x="330724" y="600387"/>
                </a:cubicBezTo>
                <a:cubicBezTo>
                  <a:pt x="295799" y="511487"/>
                  <a:pt x="158745" y="320458"/>
                  <a:pt x="127524" y="273362"/>
                </a:cubicBezTo>
                <a:cubicBezTo>
                  <a:pt x="96303" y="226266"/>
                  <a:pt x="155570" y="340566"/>
                  <a:pt x="143399" y="317812"/>
                </a:cubicBezTo>
                <a:cubicBezTo>
                  <a:pt x="131228" y="295058"/>
                  <a:pt x="67728" y="163295"/>
                  <a:pt x="54499" y="136837"/>
                </a:cubicBezTo>
                <a:cubicBezTo>
                  <a:pt x="41270" y="110379"/>
                  <a:pt x="71432" y="180229"/>
                  <a:pt x="64024" y="159062"/>
                </a:cubicBezTo>
                <a:cubicBezTo>
                  <a:pt x="56616" y="137895"/>
                  <a:pt x="-6355" y="-7626"/>
                  <a:pt x="524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1D6E184-2097-DEAB-74CF-DAB55087955F}"/>
              </a:ext>
            </a:extLst>
          </p:cNvPr>
          <p:cNvSpPr/>
          <p:nvPr/>
        </p:nvSpPr>
        <p:spPr>
          <a:xfrm>
            <a:off x="2281191" y="3472180"/>
            <a:ext cx="382634" cy="1068503"/>
          </a:xfrm>
          <a:custGeom>
            <a:avLst/>
            <a:gdLst>
              <a:gd name="connsiteX0" fmla="*/ 52434 w 382634"/>
              <a:gd name="connsiteY0" fmla="*/ 1270 h 1068503"/>
              <a:gd name="connsiteX1" fmla="*/ 7984 w 382634"/>
              <a:gd name="connsiteY1" fmla="*/ 96520 h 1068503"/>
              <a:gd name="connsiteX2" fmla="*/ 201659 w 382634"/>
              <a:gd name="connsiteY2" fmla="*/ 353695 h 1068503"/>
              <a:gd name="connsiteX3" fmla="*/ 179434 w 382634"/>
              <a:gd name="connsiteY3" fmla="*/ 379095 h 1068503"/>
              <a:gd name="connsiteX4" fmla="*/ 290559 w 382634"/>
              <a:gd name="connsiteY4" fmla="*/ 499745 h 1068503"/>
              <a:gd name="connsiteX5" fmla="*/ 325484 w 382634"/>
              <a:gd name="connsiteY5" fmla="*/ 664845 h 1068503"/>
              <a:gd name="connsiteX6" fmla="*/ 328659 w 382634"/>
              <a:gd name="connsiteY6" fmla="*/ 617220 h 1068503"/>
              <a:gd name="connsiteX7" fmla="*/ 344534 w 382634"/>
              <a:gd name="connsiteY7" fmla="*/ 744220 h 1068503"/>
              <a:gd name="connsiteX8" fmla="*/ 379459 w 382634"/>
              <a:gd name="connsiteY8" fmla="*/ 826770 h 1068503"/>
              <a:gd name="connsiteX9" fmla="*/ 366759 w 382634"/>
              <a:gd name="connsiteY9" fmla="*/ 877570 h 1068503"/>
              <a:gd name="connsiteX10" fmla="*/ 382634 w 382634"/>
              <a:gd name="connsiteY10" fmla="*/ 1068070 h 1068503"/>
              <a:gd name="connsiteX11" fmla="*/ 366759 w 382634"/>
              <a:gd name="connsiteY11" fmla="*/ 925195 h 1068503"/>
              <a:gd name="connsiteX12" fmla="*/ 360409 w 382634"/>
              <a:gd name="connsiteY12" fmla="*/ 782320 h 1068503"/>
              <a:gd name="connsiteX13" fmla="*/ 258809 w 382634"/>
              <a:gd name="connsiteY13" fmla="*/ 502920 h 1068503"/>
              <a:gd name="connsiteX14" fmla="*/ 182609 w 382634"/>
              <a:gd name="connsiteY14" fmla="*/ 398145 h 1068503"/>
              <a:gd name="connsiteX15" fmla="*/ 195309 w 382634"/>
              <a:gd name="connsiteY15" fmla="*/ 417195 h 1068503"/>
              <a:gd name="connsiteX16" fmla="*/ 93709 w 382634"/>
              <a:gd name="connsiteY16" fmla="*/ 210820 h 1068503"/>
              <a:gd name="connsiteX17" fmla="*/ 4809 w 382634"/>
              <a:gd name="connsiteY17" fmla="*/ 125095 h 1068503"/>
              <a:gd name="connsiteX18" fmla="*/ 17509 w 382634"/>
              <a:gd name="connsiteY18" fmla="*/ 45720 h 1068503"/>
              <a:gd name="connsiteX19" fmla="*/ 52434 w 382634"/>
              <a:gd name="connsiteY19" fmla="*/ 1270 h 106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634" h="1068503">
                <a:moveTo>
                  <a:pt x="52434" y="1270"/>
                </a:moveTo>
                <a:cubicBezTo>
                  <a:pt x="50847" y="9737"/>
                  <a:pt x="-16887" y="37783"/>
                  <a:pt x="7984" y="96520"/>
                </a:cubicBezTo>
                <a:cubicBezTo>
                  <a:pt x="32855" y="155257"/>
                  <a:pt x="173084" y="306599"/>
                  <a:pt x="201659" y="353695"/>
                </a:cubicBezTo>
                <a:cubicBezTo>
                  <a:pt x="230234" y="400791"/>
                  <a:pt x="164617" y="354753"/>
                  <a:pt x="179434" y="379095"/>
                </a:cubicBezTo>
                <a:cubicBezTo>
                  <a:pt x="194251" y="403437"/>
                  <a:pt x="266217" y="452120"/>
                  <a:pt x="290559" y="499745"/>
                </a:cubicBezTo>
                <a:cubicBezTo>
                  <a:pt x="314901" y="547370"/>
                  <a:pt x="319134" y="645266"/>
                  <a:pt x="325484" y="664845"/>
                </a:cubicBezTo>
                <a:cubicBezTo>
                  <a:pt x="331834" y="684424"/>
                  <a:pt x="325484" y="603991"/>
                  <a:pt x="328659" y="617220"/>
                </a:cubicBezTo>
                <a:cubicBezTo>
                  <a:pt x="331834" y="630449"/>
                  <a:pt x="336067" y="709295"/>
                  <a:pt x="344534" y="744220"/>
                </a:cubicBezTo>
                <a:cubicBezTo>
                  <a:pt x="353001" y="779145"/>
                  <a:pt x="375755" y="804545"/>
                  <a:pt x="379459" y="826770"/>
                </a:cubicBezTo>
                <a:cubicBezTo>
                  <a:pt x="383163" y="848995"/>
                  <a:pt x="366230" y="837353"/>
                  <a:pt x="366759" y="877570"/>
                </a:cubicBezTo>
                <a:cubicBezTo>
                  <a:pt x="367288" y="917787"/>
                  <a:pt x="382634" y="1060133"/>
                  <a:pt x="382634" y="1068070"/>
                </a:cubicBezTo>
                <a:cubicBezTo>
                  <a:pt x="382634" y="1076007"/>
                  <a:pt x="370463" y="972820"/>
                  <a:pt x="366759" y="925195"/>
                </a:cubicBezTo>
                <a:cubicBezTo>
                  <a:pt x="363055" y="877570"/>
                  <a:pt x="378401" y="852699"/>
                  <a:pt x="360409" y="782320"/>
                </a:cubicBezTo>
                <a:cubicBezTo>
                  <a:pt x="342417" y="711941"/>
                  <a:pt x="288442" y="566949"/>
                  <a:pt x="258809" y="502920"/>
                </a:cubicBezTo>
                <a:cubicBezTo>
                  <a:pt x="229176" y="438891"/>
                  <a:pt x="193192" y="412433"/>
                  <a:pt x="182609" y="398145"/>
                </a:cubicBezTo>
                <a:cubicBezTo>
                  <a:pt x="172026" y="383858"/>
                  <a:pt x="210126" y="448416"/>
                  <a:pt x="195309" y="417195"/>
                </a:cubicBezTo>
                <a:cubicBezTo>
                  <a:pt x="180492" y="385974"/>
                  <a:pt x="125459" y="259503"/>
                  <a:pt x="93709" y="210820"/>
                </a:cubicBezTo>
                <a:cubicBezTo>
                  <a:pt x="61959" y="162137"/>
                  <a:pt x="17509" y="152612"/>
                  <a:pt x="4809" y="125095"/>
                </a:cubicBezTo>
                <a:cubicBezTo>
                  <a:pt x="-7891" y="97578"/>
                  <a:pt x="7455" y="62653"/>
                  <a:pt x="17509" y="45720"/>
                </a:cubicBezTo>
                <a:cubicBezTo>
                  <a:pt x="27563" y="28787"/>
                  <a:pt x="54021" y="-7197"/>
                  <a:pt x="52434" y="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A6331A7-CE3A-7255-4F9B-9FECBB015887}"/>
              </a:ext>
            </a:extLst>
          </p:cNvPr>
          <p:cNvSpPr/>
          <p:nvPr/>
        </p:nvSpPr>
        <p:spPr>
          <a:xfrm>
            <a:off x="1488847" y="4577944"/>
            <a:ext cx="1245140" cy="711676"/>
          </a:xfrm>
          <a:custGeom>
            <a:avLst/>
            <a:gdLst>
              <a:gd name="connsiteX0" fmla="*/ 1244828 w 1245140"/>
              <a:gd name="connsiteY0" fmla="*/ 406 h 711676"/>
              <a:gd name="connsiteX1" fmla="*/ 1105128 w 1245140"/>
              <a:gd name="connsiteY1" fmla="*/ 171856 h 711676"/>
              <a:gd name="connsiteX2" fmla="*/ 1016228 w 1245140"/>
              <a:gd name="connsiteY2" fmla="*/ 225831 h 711676"/>
              <a:gd name="connsiteX3" fmla="*/ 759053 w 1245140"/>
              <a:gd name="connsiteY3" fmla="*/ 289331 h 711676"/>
              <a:gd name="connsiteX4" fmla="*/ 124053 w 1245140"/>
              <a:gd name="connsiteY4" fmla="*/ 571906 h 711676"/>
              <a:gd name="connsiteX5" fmla="*/ 3403 w 1245140"/>
              <a:gd name="connsiteY5" fmla="*/ 711606 h 711676"/>
              <a:gd name="connsiteX6" fmla="*/ 184378 w 1245140"/>
              <a:gd name="connsiteY6" fmla="*/ 556031 h 711676"/>
              <a:gd name="connsiteX7" fmla="*/ 854303 w 1245140"/>
              <a:gd name="connsiteY7" fmla="*/ 286156 h 711676"/>
              <a:gd name="connsiteX8" fmla="*/ 765403 w 1245140"/>
              <a:gd name="connsiteY8" fmla="*/ 317906 h 711676"/>
              <a:gd name="connsiteX9" fmla="*/ 1073378 w 1245140"/>
              <a:gd name="connsiteY9" fmla="*/ 197256 h 711676"/>
              <a:gd name="connsiteX10" fmla="*/ 1028928 w 1245140"/>
              <a:gd name="connsiteY10" fmla="*/ 248056 h 711676"/>
              <a:gd name="connsiteX11" fmla="*/ 1165453 w 1245140"/>
              <a:gd name="connsiteY11" fmla="*/ 165506 h 711676"/>
              <a:gd name="connsiteX12" fmla="*/ 1063853 w 1245140"/>
              <a:gd name="connsiteY12" fmla="*/ 225831 h 711676"/>
              <a:gd name="connsiteX13" fmla="*/ 1244828 w 1245140"/>
              <a:gd name="connsiteY13" fmla="*/ 406 h 7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5140" h="711676">
                <a:moveTo>
                  <a:pt x="1244828" y="406"/>
                </a:moveTo>
                <a:cubicBezTo>
                  <a:pt x="1251707" y="-8590"/>
                  <a:pt x="1143228" y="134285"/>
                  <a:pt x="1105128" y="171856"/>
                </a:cubicBezTo>
                <a:cubicBezTo>
                  <a:pt x="1067028" y="209427"/>
                  <a:pt x="1073907" y="206252"/>
                  <a:pt x="1016228" y="225831"/>
                </a:cubicBezTo>
                <a:cubicBezTo>
                  <a:pt x="958549" y="245410"/>
                  <a:pt x="907749" y="231652"/>
                  <a:pt x="759053" y="289331"/>
                </a:cubicBezTo>
                <a:cubicBezTo>
                  <a:pt x="610357" y="347010"/>
                  <a:pt x="249995" y="501527"/>
                  <a:pt x="124053" y="571906"/>
                </a:cubicBezTo>
                <a:cubicBezTo>
                  <a:pt x="-1889" y="642285"/>
                  <a:pt x="-6651" y="714252"/>
                  <a:pt x="3403" y="711606"/>
                </a:cubicBezTo>
                <a:cubicBezTo>
                  <a:pt x="13457" y="708960"/>
                  <a:pt x="42561" y="626939"/>
                  <a:pt x="184378" y="556031"/>
                </a:cubicBezTo>
                <a:cubicBezTo>
                  <a:pt x="326195" y="485123"/>
                  <a:pt x="757466" y="325843"/>
                  <a:pt x="854303" y="286156"/>
                </a:cubicBezTo>
                <a:cubicBezTo>
                  <a:pt x="951140" y="246469"/>
                  <a:pt x="728891" y="332723"/>
                  <a:pt x="765403" y="317906"/>
                </a:cubicBezTo>
                <a:cubicBezTo>
                  <a:pt x="801915" y="303089"/>
                  <a:pt x="1029457" y="208898"/>
                  <a:pt x="1073378" y="197256"/>
                </a:cubicBezTo>
                <a:cubicBezTo>
                  <a:pt x="1117299" y="185614"/>
                  <a:pt x="1013582" y="253348"/>
                  <a:pt x="1028928" y="248056"/>
                </a:cubicBezTo>
                <a:cubicBezTo>
                  <a:pt x="1044274" y="242764"/>
                  <a:pt x="1159632" y="169210"/>
                  <a:pt x="1165453" y="165506"/>
                </a:cubicBezTo>
                <a:cubicBezTo>
                  <a:pt x="1171274" y="161802"/>
                  <a:pt x="1055386" y="249114"/>
                  <a:pt x="1063853" y="225831"/>
                </a:cubicBezTo>
                <a:cubicBezTo>
                  <a:pt x="1072320" y="202548"/>
                  <a:pt x="1237949" y="9402"/>
                  <a:pt x="1244828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50F65F1-640A-FA10-BF81-95DF60F5353E}"/>
              </a:ext>
            </a:extLst>
          </p:cNvPr>
          <p:cNvSpPr/>
          <p:nvPr/>
        </p:nvSpPr>
        <p:spPr>
          <a:xfrm>
            <a:off x="1455548" y="4612858"/>
            <a:ext cx="1247691" cy="708207"/>
          </a:xfrm>
          <a:custGeom>
            <a:avLst/>
            <a:gdLst>
              <a:gd name="connsiteX0" fmla="*/ 1246377 w 1247691"/>
              <a:gd name="connsiteY0" fmla="*/ 417 h 708207"/>
              <a:gd name="connsiteX1" fmla="*/ 309752 w 1247691"/>
              <a:gd name="connsiteY1" fmla="*/ 273467 h 708207"/>
              <a:gd name="connsiteX2" fmla="*/ 458977 w 1247691"/>
              <a:gd name="connsiteY2" fmla="*/ 213142 h 708207"/>
              <a:gd name="connsiteX3" fmla="*/ 249427 w 1247691"/>
              <a:gd name="connsiteY3" fmla="*/ 356017 h 708207"/>
              <a:gd name="connsiteX4" fmla="*/ 4952 w 1247691"/>
              <a:gd name="connsiteY4" fmla="*/ 698917 h 708207"/>
              <a:gd name="connsiteX5" fmla="*/ 106552 w 1247691"/>
              <a:gd name="connsiteY5" fmla="*/ 571917 h 708207"/>
              <a:gd name="connsiteX6" fmla="*/ 357377 w 1247691"/>
              <a:gd name="connsiteY6" fmla="*/ 165517 h 708207"/>
              <a:gd name="connsiteX7" fmla="*/ 335152 w 1247691"/>
              <a:gd name="connsiteY7" fmla="*/ 289342 h 708207"/>
              <a:gd name="connsiteX8" fmla="*/ 557402 w 1247691"/>
              <a:gd name="connsiteY8" fmla="*/ 165517 h 708207"/>
              <a:gd name="connsiteX9" fmla="*/ 516127 w 1247691"/>
              <a:gd name="connsiteY9" fmla="*/ 209967 h 708207"/>
              <a:gd name="connsiteX10" fmla="*/ 1246377 w 1247691"/>
              <a:gd name="connsiteY10" fmla="*/ 417 h 7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691" h="708207">
                <a:moveTo>
                  <a:pt x="1246377" y="417"/>
                </a:moveTo>
                <a:cubicBezTo>
                  <a:pt x="1211981" y="11000"/>
                  <a:pt x="440985" y="238013"/>
                  <a:pt x="309752" y="273467"/>
                </a:cubicBezTo>
                <a:cubicBezTo>
                  <a:pt x="178519" y="308921"/>
                  <a:pt x="469031" y="199384"/>
                  <a:pt x="458977" y="213142"/>
                </a:cubicBezTo>
                <a:cubicBezTo>
                  <a:pt x="448923" y="226900"/>
                  <a:pt x="325098" y="275055"/>
                  <a:pt x="249427" y="356017"/>
                </a:cubicBezTo>
                <a:cubicBezTo>
                  <a:pt x="173756" y="436979"/>
                  <a:pt x="28764" y="662934"/>
                  <a:pt x="4952" y="698917"/>
                </a:cubicBezTo>
                <a:cubicBezTo>
                  <a:pt x="-18860" y="734900"/>
                  <a:pt x="47815" y="660817"/>
                  <a:pt x="106552" y="571917"/>
                </a:cubicBezTo>
                <a:cubicBezTo>
                  <a:pt x="165289" y="483017"/>
                  <a:pt x="319277" y="212613"/>
                  <a:pt x="357377" y="165517"/>
                </a:cubicBezTo>
                <a:cubicBezTo>
                  <a:pt x="395477" y="118421"/>
                  <a:pt x="301815" y="289342"/>
                  <a:pt x="335152" y="289342"/>
                </a:cubicBezTo>
                <a:cubicBezTo>
                  <a:pt x="368489" y="289342"/>
                  <a:pt x="527240" y="178746"/>
                  <a:pt x="557402" y="165517"/>
                </a:cubicBezTo>
                <a:cubicBezTo>
                  <a:pt x="587564" y="152288"/>
                  <a:pt x="402356" y="236425"/>
                  <a:pt x="516127" y="209967"/>
                </a:cubicBezTo>
                <a:cubicBezTo>
                  <a:pt x="629898" y="183509"/>
                  <a:pt x="1280773" y="-10166"/>
                  <a:pt x="1246377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3DE8597-B728-CC6C-4A68-D03FD6A4A18D}"/>
              </a:ext>
            </a:extLst>
          </p:cNvPr>
          <p:cNvSpPr/>
          <p:nvPr/>
        </p:nvSpPr>
        <p:spPr>
          <a:xfrm>
            <a:off x="815975" y="3660200"/>
            <a:ext cx="1508551" cy="451575"/>
          </a:xfrm>
          <a:custGeom>
            <a:avLst/>
            <a:gdLst>
              <a:gd name="connsiteX0" fmla="*/ 1508125 w 1508551"/>
              <a:gd name="connsiteY0" fmla="*/ 575 h 451575"/>
              <a:gd name="connsiteX1" fmla="*/ 1454150 w 1508551"/>
              <a:gd name="connsiteY1" fmla="*/ 111700 h 451575"/>
              <a:gd name="connsiteX2" fmla="*/ 1111250 w 1508551"/>
              <a:gd name="connsiteY2" fmla="*/ 222825 h 451575"/>
              <a:gd name="connsiteX3" fmla="*/ 1200150 w 1508551"/>
              <a:gd name="connsiteY3" fmla="*/ 219650 h 451575"/>
              <a:gd name="connsiteX4" fmla="*/ 422275 w 1508551"/>
              <a:gd name="connsiteY4" fmla="*/ 435550 h 451575"/>
              <a:gd name="connsiteX5" fmla="*/ 431800 w 1508551"/>
              <a:gd name="connsiteY5" fmla="*/ 435550 h 451575"/>
              <a:gd name="connsiteX6" fmla="*/ 136525 w 1508551"/>
              <a:gd name="connsiteY6" fmla="*/ 416500 h 451575"/>
              <a:gd name="connsiteX7" fmla="*/ 0 w 1508551"/>
              <a:gd name="connsiteY7" fmla="*/ 400625 h 451575"/>
              <a:gd name="connsiteX8" fmla="*/ 403225 w 1508551"/>
              <a:gd name="connsiteY8" fmla="*/ 451425 h 451575"/>
              <a:gd name="connsiteX9" fmla="*/ 711200 w 1508551"/>
              <a:gd name="connsiteY9" fmla="*/ 381575 h 451575"/>
              <a:gd name="connsiteX10" fmla="*/ 612775 w 1508551"/>
              <a:gd name="connsiteY10" fmla="*/ 378400 h 451575"/>
              <a:gd name="connsiteX11" fmla="*/ 1238250 w 1508551"/>
              <a:gd name="connsiteY11" fmla="*/ 197425 h 451575"/>
              <a:gd name="connsiteX12" fmla="*/ 1377950 w 1508551"/>
              <a:gd name="connsiteY12" fmla="*/ 99000 h 451575"/>
              <a:gd name="connsiteX13" fmla="*/ 1295400 w 1508551"/>
              <a:gd name="connsiteY13" fmla="*/ 149800 h 451575"/>
              <a:gd name="connsiteX14" fmla="*/ 1460500 w 1508551"/>
              <a:gd name="connsiteY14" fmla="*/ 70425 h 451575"/>
              <a:gd name="connsiteX15" fmla="*/ 1508125 w 1508551"/>
              <a:gd name="connsiteY15" fmla="*/ 575 h 45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08551" h="451575">
                <a:moveTo>
                  <a:pt x="1508125" y="575"/>
                </a:moveTo>
                <a:cubicBezTo>
                  <a:pt x="1507067" y="7454"/>
                  <a:pt x="1520296" y="74658"/>
                  <a:pt x="1454150" y="111700"/>
                </a:cubicBezTo>
                <a:cubicBezTo>
                  <a:pt x="1388004" y="148742"/>
                  <a:pt x="1153583" y="204833"/>
                  <a:pt x="1111250" y="222825"/>
                </a:cubicBezTo>
                <a:cubicBezTo>
                  <a:pt x="1068917" y="240817"/>
                  <a:pt x="1314979" y="184196"/>
                  <a:pt x="1200150" y="219650"/>
                </a:cubicBezTo>
                <a:cubicBezTo>
                  <a:pt x="1085321" y="255104"/>
                  <a:pt x="550333" y="399567"/>
                  <a:pt x="422275" y="435550"/>
                </a:cubicBezTo>
                <a:cubicBezTo>
                  <a:pt x="294217" y="471533"/>
                  <a:pt x="431800" y="435550"/>
                  <a:pt x="431800" y="435550"/>
                </a:cubicBezTo>
                <a:lnTo>
                  <a:pt x="136525" y="416500"/>
                </a:lnTo>
                <a:cubicBezTo>
                  <a:pt x="64558" y="410679"/>
                  <a:pt x="0" y="400625"/>
                  <a:pt x="0" y="400625"/>
                </a:cubicBezTo>
                <a:cubicBezTo>
                  <a:pt x="44450" y="406446"/>
                  <a:pt x="284692" y="454600"/>
                  <a:pt x="403225" y="451425"/>
                </a:cubicBezTo>
                <a:cubicBezTo>
                  <a:pt x="521758" y="448250"/>
                  <a:pt x="676275" y="393746"/>
                  <a:pt x="711200" y="381575"/>
                </a:cubicBezTo>
                <a:cubicBezTo>
                  <a:pt x="746125" y="369404"/>
                  <a:pt x="524933" y="409092"/>
                  <a:pt x="612775" y="378400"/>
                </a:cubicBezTo>
                <a:cubicBezTo>
                  <a:pt x="700617" y="347708"/>
                  <a:pt x="1110721" y="243992"/>
                  <a:pt x="1238250" y="197425"/>
                </a:cubicBezTo>
                <a:cubicBezTo>
                  <a:pt x="1365779" y="150858"/>
                  <a:pt x="1368425" y="106937"/>
                  <a:pt x="1377950" y="99000"/>
                </a:cubicBezTo>
                <a:cubicBezTo>
                  <a:pt x="1387475" y="91063"/>
                  <a:pt x="1281642" y="154562"/>
                  <a:pt x="1295400" y="149800"/>
                </a:cubicBezTo>
                <a:cubicBezTo>
                  <a:pt x="1309158" y="145038"/>
                  <a:pt x="1423987" y="90533"/>
                  <a:pt x="1460500" y="70425"/>
                </a:cubicBezTo>
                <a:cubicBezTo>
                  <a:pt x="1497013" y="50317"/>
                  <a:pt x="1509183" y="-6304"/>
                  <a:pt x="1508125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30ACB33-5FAE-56EB-8F97-537637922502}"/>
              </a:ext>
            </a:extLst>
          </p:cNvPr>
          <p:cNvSpPr/>
          <p:nvPr/>
        </p:nvSpPr>
        <p:spPr>
          <a:xfrm>
            <a:off x="2283654" y="3619089"/>
            <a:ext cx="717671" cy="127810"/>
          </a:xfrm>
          <a:custGeom>
            <a:avLst/>
            <a:gdLst>
              <a:gd name="connsiteX0" fmla="*/ 91246 w 717671"/>
              <a:gd name="connsiteY0" fmla="*/ 105186 h 127810"/>
              <a:gd name="connsiteX1" fmla="*/ 469071 w 717671"/>
              <a:gd name="connsiteY1" fmla="*/ 57561 h 127810"/>
              <a:gd name="connsiteX2" fmla="*/ 421446 w 717671"/>
              <a:gd name="connsiteY2" fmla="*/ 60736 h 127810"/>
              <a:gd name="connsiteX3" fmla="*/ 713546 w 717671"/>
              <a:gd name="connsiteY3" fmla="*/ 411 h 127810"/>
              <a:gd name="connsiteX4" fmla="*/ 567496 w 717671"/>
              <a:gd name="connsiteY4" fmla="*/ 35336 h 127810"/>
              <a:gd name="connsiteX5" fmla="*/ 218246 w 717671"/>
              <a:gd name="connsiteY5" fmla="*/ 57561 h 127810"/>
              <a:gd name="connsiteX6" fmla="*/ 443671 w 717671"/>
              <a:gd name="connsiteY6" fmla="*/ 51211 h 127810"/>
              <a:gd name="connsiteX7" fmla="*/ 24571 w 717671"/>
              <a:gd name="connsiteY7" fmla="*/ 124236 h 127810"/>
              <a:gd name="connsiteX8" fmla="*/ 91246 w 717671"/>
              <a:gd name="connsiteY8" fmla="*/ 105186 h 12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671" h="127810">
                <a:moveTo>
                  <a:pt x="91246" y="105186"/>
                </a:moveTo>
                <a:cubicBezTo>
                  <a:pt x="165329" y="94073"/>
                  <a:pt x="414038" y="64969"/>
                  <a:pt x="469071" y="57561"/>
                </a:cubicBezTo>
                <a:cubicBezTo>
                  <a:pt x="524104" y="50153"/>
                  <a:pt x="380700" y="70261"/>
                  <a:pt x="421446" y="60736"/>
                </a:cubicBezTo>
                <a:cubicBezTo>
                  <a:pt x="462192" y="51211"/>
                  <a:pt x="689204" y="4644"/>
                  <a:pt x="713546" y="411"/>
                </a:cubicBezTo>
                <a:cubicBezTo>
                  <a:pt x="737888" y="-3822"/>
                  <a:pt x="650046" y="25811"/>
                  <a:pt x="567496" y="35336"/>
                </a:cubicBezTo>
                <a:cubicBezTo>
                  <a:pt x="484946" y="44861"/>
                  <a:pt x="238883" y="54915"/>
                  <a:pt x="218246" y="57561"/>
                </a:cubicBezTo>
                <a:cubicBezTo>
                  <a:pt x="197609" y="60207"/>
                  <a:pt x="475950" y="40098"/>
                  <a:pt x="443671" y="51211"/>
                </a:cubicBezTo>
                <a:cubicBezTo>
                  <a:pt x="411392" y="62323"/>
                  <a:pt x="81192" y="112594"/>
                  <a:pt x="24571" y="124236"/>
                </a:cubicBezTo>
                <a:cubicBezTo>
                  <a:pt x="-32050" y="135878"/>
                  <a:pt x="17163" y="116299"/>
                  <a:pt x="91246" y="105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AF6A8E8D-893D-9D19-12AB-76593048C07E}"/>
              </a:ext>
            </a:extLst>
          </p:cNvPr>
          <p:cNvSpPr/>
          <p:nvPr/>
        </p:nvSpPr>
        <p:spPr>
          <a:xfrm>
            <a:off x="2676312" y="4468166"/>
            <a:ext cx="530441" cy="78708"/>
          </a:xfrm>
          <a:custGeom>
            <a:avLst/>
            <a:gdLst>
              <a:gd name="connsiteX0" fmla="*/ 213 w 530441"/>
              <a:gd name="connsiteY0" fmla="*/ 62559 h 78708"/>
              <a:gd name="connsiteX1" fmla="*/ 390738 w 530441"/>
              <a:gd name="connsiteY1" fmla="*/ 5409 h 78708"/>
              <a:gd name="connsiteX2" fmla="*/ 530438 w 530441"/>
              <a:gd name="connsiteY2" fmla="*/ 5409 h 78708"/>
              <a:gd name="connsiteX3" fmla="*/ 393913 w 530441"/>
              <a:gd name="connsiteY3" fmla="*/ 5409 h 78708"/>
              <a:gd name="connsiteX4" fmla="*/ 89113 w 530441"/>
              <a:gd name="connsiteY4" fmla="*/ 78434 h 78708"/>
              <a:gd name="connsiteX5" fmla="*/ 447888 w 530441"/>
              <a:gd name="connsiteY5" fmla="*/ 30809 h 78708"/>
              <a:gd name="connsiteX6" fmla="*/ 213 w 530441"/>
              <a:gd name="connsiteY6" fmla="*/ 62559 h 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441" h="78708">
                <a:moveTo>
                  <a:pt x="213" y="62559"/>
                </a:moveTo>
                <a:cubicBezTo>
                  <a:pt x="-9312" y="58326"/>
                  <a:pt x="302367" y="14934"/>
                  <a:pt x="390738" y="5409"/>
                </a:cubicBezTo>
                <a:cubicBezTo>
                  <a:pt x="479109" y="-4116"/>
                  <a:pt x="530438" y="5409"/>
                  <a:pt x="530438" y="5409"/>
                </a:cubicBezTo>
                <a:cubicBezTo>
                  <a:pt x="530967" y="5409"/>
                  <a:pt x="467467" y="-6762"/>
                  <a:pt x="393913" y="5409"/>
                </a:cubicBezTo>
                <a:cubicBezTo>
                  <a:pt x="320359" y="17580"/>
                  <a:pt x="80117" y="74201"/>
                  <a:pt x="89113" y="78434"/>
                </a:cubicBezTo>
                <a:cubicBezTo>
                  <a:pt x="98109" y="82667"/>
                  <a:pt x="461117" y="36630"/>
                  <a:pt x="447888" y="30809"/>
                </a:cubicBezTo>
                <a:cubicBezTo>
                  <a:pt x="434659" y="24988"/>
                  <a:pt x="9738" y="66792"/>
                  <a:pt x="213" y="6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38FB0DE-9EE1-6999-0FF1-0A5D13C275D4}"/>
              </a:ext>
            </a:extLst>
          </p:cNvPr>
          <p:cNvSpPr/>
          <p:nvPr/>
        </p:nvSpPr>
        <p:spPr>
          <a:xfrm>
            <a:off x="2653068" y="3787785"/>
            <a:ext cx="324245" cy="407374"/>
          </a:xfrm>
          <a:custGeom>
            <a:avLst/>
            <a:gdLst>
              <a:gd name="connsiteX0" fmla="*/ 1232 w 324245"/>
              <a:gd name="connsiteY0" fmla="*/ 260340 h 407374"/>
              <a:gd name="connsiteX1" fmla="*/ 309207 w 324245"/>
              <a:gd name="connsiteY1" fmla="*/ 200015 h 407374"/>
              <a:gd name="connsiteX2" fmla="*/ 274282 w 324245"/>
              <a:gd name="connsiteY2" fmla="*/ 215890 h 407374"/>
              <a:gd name="connsiteX3" fmla="*/ 255232 w 324245"/>
              <a:gd name="connsiteY3" fmla="*/ 403215 h 407374"/>
              <a:gd name="connsiteX4" fmla="*/ 252057 w 324245"/>
              <a:gd name="connsiteY4" fmla="*/ 317490 h 407374"/>
              <a:gd name="connsiteX5" fmla="*/ 229832 w 324245"/>
              <a:gd name="connsiteY5" fmla="*/ 3165 h 407374"/>
              <a:gd name="connsiteX6" fmla="*/ 233007 w 324245"/>
              <a:gd name="connsiteY6" fmla="*/ 158740 h 407374"/>
              <a:gd name="connsiteX7" fmla="*/ 191732 w 324245"/>
              <a:gd name="connsiteY7" fmla="*/ 212715 h 407374"/>
              <a:gd name="connsiteX8" fmla="*/ 61557 w 324245"/>
              <a:gd name="connsiteY8" fmla="*/ 253990 h 407374"/>
              <a:gd name="connsiteX9" fmla="*/ 194907 w 324245"/>
              <a:gd name="connsiteY9" fmla="*/ 234940 h 407374"/>
              <a:gd name="connsiteX10" fmla="*/ 1232 w 324245"/>
              <a:gd name="connsiteY10" fmla="*/ 260340 h 40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245" h="407374">
                <a:moveTo>
                  <a:pt x="1232" y="260340"/>
                </a:moveTo>
                <a:cubicBezTo>
                  <a:pt x="20282" y="254519"/>
                  <a:pt x="263699" y="207423"/>
                  <a:pt x="309207" y="200015"/>
                </a:cubicBezTo>
                <a:cubicBezTo>
                  <a:pt x="354715" y="192607"/>
                  <a:pt x="283278" y="182023"/>
                  <a:pt x="274282" y="215890"/>
                </a:cubicBezTo>
                <a:cubicBezTo>
                  <a:pt x="265286" y="249757"/>
                  <a:pt x="258936" y="386282"/>
                  <a:pt x="255232" y="403215"/>
                </a:cubicBezTo>
                <a:cubicBezTo>
                  <a:pt x="251528" y="420148"/>
                  <a:pt x="256290" y="384165"/>
                  <a:pt x="252057" y="317490"/>
                </a:cubicBezTo>
                <a:cubicBezTo>
                  <a:pt x="247824" y="250815"/>
                  <a:pt x="233007" y="29623"/>
                  <a:pt x="229832" y="3165"/>
                </a:cubicBezTo>
                <a:cubicBezTo>
                  <a:pt x="226657" y="-23293"/>
                  <a:pt x="239357" y="123815"/>
                  <a:pt x="233007" y="158740"/>
                </a:cubicBezTo>
                <a:cubicBezTo>
                  <a:pt x="226657" y="193665"/>
                  <a:pt x="220307" y="196840"/>
                  <a:pt x="191732" y="212715"/>
                </a:cubicBezTo>
                <a:cubicBezTo>
                  <a:pt x="163157" y="228590"/>
                  <a:pt x="61028" y="250286"/>
                  <a:pt x="61557" y="253990"/>
                </a:cubicBezTo>
                <a:cubicBezTo>
                  <a:pt x="62086" y="257694"/>
                  <a:pt x="199670" y="234411"/>
                  <a:pt x="194907" y="234940"/>
                </a:cubicBezTo>
                <a:cubicBezTo>
                  <a:pt x="190145" y="235469"/>
                  <a:pt x="-17818" y="266161"/>
                  <a:pt x="1232" y="260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2692F858-AD38-CB39-5C0E-62D9F8719A26}"/>
              </a:ext>
            </a:extLst>
          </p:cNvPr>
          <p:cNvSpPr/>
          <p:nvPr/>
        </p:nvSpPr>
        <p:spPr>
          <a:xfrm>
            <a:off x="2508668" y="3740097"/>
            <a:ext cx="416908" cy="435371"/>
          </a:xfrm>
          <a:custGeom>
            <a:avLst/>
            <a:gdLst>
              <a:gd name="connsiteX0" fmla="*/ 415507 w 416908"/>
              <a:gd name="connsiteY0" fmla="*/ 31803 h 435371"/>
              <a:gd name="connsiteX1" fmla="*/ 317082 w 416908"/>
              <a:gd name="connsiteY1" fmla="*/ 149278 h 435371"/>
              <a:gd name="connsiteX2" fmla="*/ 380582 w 416908"/>
              <a:gd name="connsiteY2" fmla="*/ 193728 h 435371"/>
              <a:gd name="connsiteX3" fmla="*/ 171032 w 416908"/>
              <a:gd name="connsiteY3" fmla="*/ 292153 h 435371"/>
              <a:gd name="connsiteX4" fmla="*/ 161507 w 416908"/>
              <a:gd name="connsiteY4" fmla="*/ 428678 h 435371"/>
              <a:gd name="connsiteX5" fmla="*/ 151982 w 416908"/>
              <a:gd name="connsiteY5" fmla="*/ 384228 h 435371"/>
              <a:gd name="connsiteX6" fmla="*/ 2757 w 416908"/>
              <a:gd name="connsiteY6" fmla="*/ 127053 h 435371"/>
              <a:gd name="connsiteX7" fmla="*/ 53557 w 416908"/>
              <a:gd name="connsiteY7" fmla="*/ 158803 h 435371"/>
              <a:gd name="connsiteX8" fmla="*/ 34507 w 416908"/>
              <a:gd name="connsiteY8" fmla="*/ 50853 h 435371"/>
              <a:gd name="connsiteX9" fmla="*/ 120232 w 416908"/>
              <a:gd name="connsiteY9" fmla="*/ 123878 h 435371"/>
              <a:gd name="connsiteX10" fmla="*/ 186907 w 416908"/>
              <a:gd name="connsiteY10" fmla="*/ 73078 h 435371"/>
              <a:gd name="connsiteX11" fmla="*/ 209132 w 416908"/>
              <a:gd name="connsiteY11" fmla="*/ 117528 h 435371"/>
              <a:gd name="connsiteX12" fmla="*/ 285332 w 416908"/>
              <a:gd name="connsiteY12" fmla="*/ 53 h 435371"/>
              <a:gd name="connsiteX13" fmla="*/ 228182 w 416908"/>
              <a:gd name="connsiteY13" fmla="*/ 101653 h 435371"/>
              <a:gd name="connsiteX14" fmla="*/ 415507 w 416908"/>
              <a:gd name="connsiteY14" fmla="*/ 31803 h 43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908" h="435371">
                <a:moveTo>
                  <a:pt x="415507" y="31803"/>
                </a:moveTo>
                <a:cubicBezTo>
                  <a:pt x="430324" y="39741"/>
                  <a:pt x="322903" y="122290"/>
                  <a:pt x="317082" y="149278"/>
                </a:cubicBezTo>
                <a:cubicBezTo>
                  <a:pt x="311261" y="176266"/>
                  <a:pt x="404924" y="169916"/>
                  <a:pt x="380582" y="193728"/>
                </a:cubicBezTo>
                <a:cubicBezTo>
                  <a:pt x="356240" y="217541"/>
                  <a:pt x="207544" y="252995"/>
                  <a:pt x="171032" y="292153"/>
                </a:cubicBezTo>
                <a:cubicBezTo>
                  <a:pt x="134520" y="331311"/>
                  <a:pt x="164682" y="413332"/>
                  <a:pt x="161507" y="428678"/>
                </a:cubicBezTo>
                <a:cubicBezTo>
                  <a:pt x="158332" y="444024"/>
                  <a:pt x="178440" y="434499"/>
                  <a:pt x="151982" y="384228"/>
                </a:cubicBezTo>
                <a:cubicBezTo>
                  <a:pt x="125524" y="333957"/>
                  <a:pt x="19161" y="164624"/>
                  <a:pt x="2757" y="127053"/>
                </a:cubicBezTo>
                <a:cubicBezTo>
                  <a:pt x="-13647" y="89482"/>
                  <a:pt x="48265" y="171503"/>
                  <a:pt x="53557" y="158803"/>
                </a:cubicBezTo>
                <a:cubicBezTo>
                  <a:pt x="58849" y="146103"/>
                  <a:pt x="23395" y="56674"/>
                  <a:pt x="34507" y="50853"/>
                </a:cubicBezTo>
                <a:cubicBezTo>
                  <a:pt x="45619" y="45032"/>
                  <a:pt x="94832" y="120174"/>
                  <a:pt x="120232" y="123878"/>
                </a:cubicBezTo>
                <a:cubicBezTo>
                  <a:pt x="145632" y="127582"/>
                  <a:pt x="172090" y="74136"/>
                  <a:pt x="186907" y="73078"/>
                </a:cubicBezTo>
                <a:cubicBezTo>
                  <a:pt x="201724" y="72020"/>
                  <a:pt x="192728" y="129699"/>
                  <a:pt x="209132" y="117528"/>
                </a:cubicBezTo>
                <a:cubicBezTo>
                  <a:pt x="225536" y="105357"/>
                  <a:pt x="282157" y="2699"/>
                  <a:pt x="285332" y="53"/>
                </a:cubicBezTo>
                <a:cubicBezTo>
                  <a:pt x="288507" y="-2593"/>
                  <a:pt x="210720" y="93716"/>
                  <a:pt x="228182" y="101653"/>
                </a:cubicBezTo>
                <a:cubicBezTo>
                  <a:pt x="245644" y="109590"/>
                  <a:pt x="400690" y="23865"/>
                  <a:pt x="415507" y="318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F5F86B7-ACA9-C9C1-5F35-FB5BA45BE4C6}"/>
              </a:ext>
            </a:extLst>
          </p:cNvPr>
          <p:cNvSpPr/>
          <p:nvPr/>
        </p:nvSpPr>
        <p:spPr>
          <a:xfrm>
            <a:off x="2469097" y="3842652"/>
            <a:ext cx="729547" cy="715041"/>
          </a:xfrm>
          <a:custGeom>
            <a:avLst/>
            <a:gdLst>
              <a:gd name="connsiteX0" fmla="*/ 512228 w 729547"/>
              <a:gd name="connsiteY0" fmla="*/ 37198 h 715041"/>
              <a:gd name="connsiteX1" fmla="*/ 528103 w 729547"/>
              <a:gd name="connsiteY1" fmla="*/ 275323 h 715041"/>
              <a:gd name="connsiteX2" fmla="*/ 721778 w 729547"/>
              <a:gd name="connsiteY2" fmla="*/ 700773 h 715041"/>
              <a:gd name="connsiteX3" fmla="*/ 674153 w 729547"/>
              <a:gd name="connsiteY3" fmla="*/ 592823 h 715041"/>
              <a:gd name="connsiteX4" fmla="*/ 515403 w 729547"/>
              <a:gd name="connsiteY4" fmla="*/ 380098 h 715041"/>
              <a:gd name="connsiteX5" fmla="*/ 636053 w 729547"/>
              <a:gd name="connsiteY5" fmla="*/ 615048 h 715041"/>
              <a:gd name="connsiteX6" fmla="*/ 588428 w 729547"/>
              <a:gd name="connsiteY6" fmla="*/ 580123 h 715041"/>
              <a:gd name="connsiteX7" fmla="*/ 1053 w 729547"/>
              <a:gd name="connsiteY7" fmla="*/ 618223 h 715041"/>
              <a:gd name="connsiteX8" fmla="*/ 439203 w 729547"/>
              <a:gd name="connsiteY8" fmla="*/ 618223 h 715041"/>
              <a:gd name="connsiteX9" fmla="*/ 239178 w 729547"/>
              <a:gd name="connsiteY9" fmla="*/ 573773 h 715041"/>
              <a:gd name="connsiteX10" fmla="*/ 334428 w 729547"/>
              <a:gd name="connsiteY10" fmla="*/ 542023 h 715041"/>
              <a:gd name="connsiteX11" fmla="*/ 239178 w 729547"/>
              <a:gd name="connsiteY11" fmla="*/ 532498 h 715041"/>
              <a:gd name="connsiteX12" fmla="*/ 232828 w 729547"/>
              <a:gd name="connsiteY12" fmla="*/ 465823 h 715041"/>
              <a:gd name="connsiteX13" fmla="*/ 124878 w 729547"/>
              <a:gd name="connsiteY13" fmla="*/ 8623 h 715041"/>
              <a:gd name="connsiteX14" fmla="*/ 153453 w 729547"/>
              <a:gd name="connsiteY14" fmla="*/ 183248 h 715041"/>
              <a:gd name="connsiteX15" fmla="*/ 274103 w 729547"/>
              <a:gd name="connsiteY15" fmla="*/ 389623 h 715041"/>
              <a:gd name="connsiteX16" fmla="*/ 318553 w 729547"/>
              <a:gd name="connsiteY16" fmla="*/ 278498 h 715041"/>
              <a:gd name="connsiteX17" fmla="*/ 391578 w 729547"/>
              <a:gd name="connsiteY17" fmla="*/ 272148 h 715041"/>
              <a:gd name="connsiteX18" fmla="*/ 432853 w 729547"/>
              <a:gd name="connsiteY18" fmla="*/ 157848 h 715041"/>
              <a:gd name="connsiteX19" fmla="*/ 432853 w 729547"/>
              <a:gd name="connsiteY19" fmla="*/ 316598 h 715041"/>
              <a:gd name="connsiteX20" fmla="*/ 512228 w 729547"/>
              <a:gd name="connsiteY20" fmla="*/ 37198 h 71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9547" h="715041">
                <a:moveTo>
                  <a:pt x="512228" y="37198"/>
                </a:moveTo>
                <a:cubicBezTo>
                  <a:pt x="528103" y="30319"/>
                  <a:pt x="493178" y="164727"/>
                  <a:pt x="528103" y="275323"/>
                </a:cubicBezTo>
                <a:cubicBezTo>
                  <a:pt x="563028" y="385919"/>
                  <a:pt x="697436" y="647856"/>
                  <a:pt x="721778" y="700773"/>
                </a:cubicBezTo>
                <a:cubicBezTo>
                  <a:pt x="746120" y="753690"/>
                  <a:pt x="708549" y="646269"/>
                  <a:pt x="674153" y="592823"/>
                </a:cubicBezTo>
                <a:cubicBezTo>
                  <a:pt x="639757" y="539377"/>
                  <a:pt x="521753" y="376394"/>
                  <a:pt x="515403" y="380098"/>
                </a:cubicBezTo>
                <a:cubicBezTo>
                  <a:pt x="509053" y="383802"/>
                  <a:pt x="623882" y="581711"/>
                  <a:pt x="636053" y="615048"/>
                </a:cubicBezTo>
                <a:cubicBezTo>
                  <a:pt x="648224" y="648385"/>
                  <a:pt x="694261" y="579594"/>
                  <a:pt x="588428" y="580123"/>
                </a:cubicBezTo>
                <a:cubicBezTo>
                  <a:pt x="482595" y="580652"/>
                  <a:pt x="25924" y="611873"/>
                  <a:pt x="1053" y="618223"/>
                </a:cubicBezTo>
                <a:cubicBezTo>
                  <a:pt x="-23818" y="624573"/>
                  <a:pt x="399516" y="625631"/>
                  <a:pt x="439203" y="618223"/>
                </a:cubicBezTo>
                <a:cubicBezTo>
                  <a:pt x="478890" y="610815"/>
                  <a:pt x="256640" y="586473"/>
                  <a:pt x="239178" y="573773"/>
                </a:cubicBezTo>
                <a:cubicBezTo>
                  <a:pt x="221715" y="561073"/>
                  <a:pt x="334428" y="548902"/>
                  <a:pt x="334428" y="542023"/>
                </a:cubicBezTo>
                <a:cubicBezTo>
                  <a:pt x="334428" y="535144"/>
                  <a:pt x="256111" y="545198"/>
                  <a:pt x="239178" y="532498"/>
                </a:cubicBezTo>
                <a:cubicBezTo>
                  <a:pt x="222245" y="519798"/>
                  <a:pt x="251878" y="553135"/>
                  <a:pt x="232828" y="465823"/>
                </a:cubicBezTo>
                <a:cubicBezTo>
                  <a:pt x="213778" y="378511"/>
                  <a:pt x="138107" y="55719"/>
                  <a:pt x="124878" y="8623"/>
                </a:cubicBezTo>
                <a:cubicBezTo>
                  <a:pt x="111649" y="-38473"/>
                  <a:pt x="128582" y="119748"/>
                  <a:pt x="153453" y="183248"/>
                </a:cubicBezTo>
                <a:cubicBezTo>
                  <a:pt x="178324" y="246748"/>
                  <a:pt x="246586" y="373748"/>
                  <a:pt x="274103" y="389623"/>
                </a:cubicBezTo>
                <a:cubicBezTo>
                  <a:pt x="301620" y="405498"/>
                  <a:pt x="298974" y="298077"/>
                  <a:pt x="318553" y="278498"/>
                </a:cubicBezTo>
                <a:cubicBezTo>
                  <a:pt x="338132" y="258919"/>
                  <a:pt x="372528" y="292256"/>
                  <a:pt x="391578" y="272148"/>
                </a:cubicBezTo>
                <a:cubicBezTo>
                  <a:pt x="410628" y="252040"/>
                  <a:pt x="425974" y="150440"/>
                  <a:pt x="432853" y="157848"/>
                </a:cubicBezTo>
                <a:cubicBezTo>
                  <a:pt x="439732" y="165256"/>
                  <a:pt x="418565" y="334590"/>
                  <a:pt x="432853" y="316598"/>
                </a:cubicBezTo>
                <a:cubicBezTo>
                  <a:pt x="447141" y="298606"/>
                  <a:pt x="496353" y="44077"/>
                  <a:pt x="512228" y="371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84A9335-2418-04C6-2C41-8BD84FC6B237}"/>
              </a:ext>
            </a:extLst>
          </p:cNvPr>
          <p:cNvSpPr/>
          <p:nvPr/>
        </p:nvSpPr>
        <p:spPr>
          <a:xfrm>
            <a:off x="4910427" y="2845348"/>
            <a:ext cx="705686" cy="1961391"/>
          </a:xfrm>
          <a:custGeom>
            <a:avLst/>
            <a:gdLst>
              <a:gd name="connsiteX0" fmla="*/ 705675 w 705686"/>
              <a:gd name="connsiteY0" fmla="*/ 124831 h 1961391"/>
              <a:gd name="connsiteX1" fmla="*/ 355479 w 705686"/>
              <a:gd name="connsiteY1" fmla="*/ 799282 h 1961391"/>
              <a:gd name="connsiteX2" fmla="*/ 433301 w 705686"/>
              <a:gd name="connsiteY2" fmla="*/ 656609 h 1961391"/>
              <a:gd name="connsiteX3" fmla="*/ 290628 w 705686"/>
              <a:gd name="connsiteY3" fmla="*/ 1039231 h 1961391"/>
              <a:gd name="connsiteX4" fmla="*/ 374935 w 705686"/>
              <a:gd name="connsiteY4" fmla="*/ 909529 h 1961391"/>
              <a:gd name="connsiteX5" fmla="*/ 310084 w 705686"/>
              <a:gd name="connsiteY5" fmla="*/ 1142992 h 1961391"/>
              <a:gd name="connsiteX6" fmla="*/ 355479 w 705686"/>
              <a:gd name="connsiteY6" fmla="*/ 1350516 h 1961391"/>
              <a:gd name="connsiteX7" fmla="*/ 245233 w 705686"/>
              <a:gd name="connsiteY7" fmla="*/ 1259724 h 1961391"/>
              <a:gd name="connsiteX8" fmla="*/ 575973 w 705686"/>
              <a:gd name="connsiteY8" fmla="*/ 1642346 h 1961391"/>
              <a:gd name="connsiteX9" fmla="*/ 245233 w 705686"/>
              <a:gd name="connsiteY9" fmla="*/ 1331061 h 1961391"/>
              <a:gd name="connsiteX10" fmla="*/ 44194 w 705686"/>
              <a:gd name="connsiteY10" fmla="*/ 1201358 h 1961391"/>
              <a:gd name="connsiteX11" fmla="*/ 219292 w 705686"/>
              <a:gd name="connsiteY11" fmla="*/ 1305120 h 1961391"/>
              <a:gd name="connsiteX12" fmla="*/ 290628 w 705686"/>
              <a:gd name="connsiteY12" fmla="*/ 1577495 h 1961391"/>
              <a:gd name="connsiteX13" fmla="*/ 271173 w 705686"/>
              <a:gd name="connsiteY13" fmla="*/ 1434822 h 1961391"/>
              <a:gd name="connsiteX14" fmla="*/ 225777 w 705686"/>
              <a:gd name="connsiteY14" fmla="*/ 1759078 h 1961391"/>
              <a:gd name="connsiteX15" fmla="*/ 303599 w 705686"/>
              <a:gd name="connsiteY15" fmla="*/ 1947146 h 1961391"/>
              <a:gd name="connsiteX16" fmla="*/ 219292 w 705686"/>
              <a:gd name="connsiteY16" fmla="*/ 1823929 h 1961391"/>
              <a:gd name="connsiteX17" fmla="*/ 31224 w 705686"/>
              <a:gd name="connsiteY17" fmla="*/ 844678 h 1961391"/>
              <a:gd name="connsiteX18" fmla="*/ 31224 w 705686"/>
              <a:gd name="connsiteY18" fmla="*/ 1168933 h 1961391"/>
              <a:gd name="connsiteX19" fmla="*/ 336024 w 705686"/>
              <a:gd name="connsiteY19" fmla="*/ 8099 h 1961391"/>
              <a:gd name="connsiteX20" fmla="*/ 63650 w 705686"/>
              <a:gd name="connsiteY20" fmla="*/ 637154 h 1961391"/>
              <a:gd name="connsiteX21" fmla="*/ 297113 w 705686"/>
              <a:gd name="connsiteY21" fmla="*/ 312899 h 1961391"/>
              <a:gd name="connsiteX22" fmla="*/ 193352 w 705686"/>
              <a:gd name="connsiteY22" fmla="*/ 455571 h 1961391"/>
              <a:gd name="connsiteX23" fmla="*/ 608399 w 705686"/>
              <a:gd name="connsiteY23" fmla="*/ 66465 h 1961391"/>
              <a:gd name="connsiteX24" fmla="*/ 206322 w 705686"/>
              <a:gd name="connsiteY24" fmla="*/ 565818 h 1961391"/>
              <a:gd name="connsiteX25" fmla="*/ 342509 w 705686"/>
              <a:gd name="connsiteY25" fmla="*/ 319384 h 1961391"/>
              <a:gd name="connsiteX26" fmla="*/ 705675 w 705686"/>
              <a:gd name="connsiteY26" fmla="*/ 124831 h 19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5686" h="1961391">
                <a:moveTo>
                  <a:pt x="705675" y="124831"/>
                </a:moveTo>
                <a:cubicBezTo>
                  <a:pt x="707837" y="204814"/>
                  <a:pt x="400875" y="710652"/>
                  <a:pt x="355479" y="799282"/>
                </a:cubicBezTo>
                <a:cubicBezTo>
                  <a:pt x="310083" y="887912"/>
                  <a:pt x="444110" y="616617"/>
                  <a:pt x="433301" y="656609"/>
                </a:cubicBezTo>
                <a:cubicBezTo>
                  <a:pt x="422492" y="696601"/>
                  <a:pt x="300356" y="997078"/>
                  <a:pt x="290628" y="1039231"/>
                </a:cubicBezTo>
                <a:cubicBezTo>
                  <a:pt x="280900" y="1081384"/>
                  <a:pt x="371692" y="892236"/>
                  <a:pt x="374935" y="909529"/>
                </a:cubicBezTo>
                <a:cubicBezTo>
                  <a:pt x="378178" y="926822"/>
                  <a:pt x="313327" y="1069494"/>
                  <a:pt x="310084" y="1142992"/>
                </a:cubicBezTo>
                <a:cubicBezTo>
                  <a:pt x="306841" y="1216490"/>
                  <a:pt x="366288" y="1331061"/>
                  <a:pt x="355479" y="1350516"/>
                </a:cubicBezTo>
                <a:cubicBezTo>
                  <a:pt x="344670" y="1369971"/>
                  <a:pt x="208484" y="1211086"/>
                  <a:pt x="245233" y="1259724"/>
                </a:cubicBezTo>
                <a:cubicBezTo>
                  <a:pt x="281982" y="1308362"/>
                  <a:pt x="575973" y="1630457"/>
                  <a:pt x="575973" y="1642346"/>
                </a:cubicBezTo>
                <a:cubicBezTo>
                  <a:pt x="575973" y="1654235"/>
                  <a:pt x="333863" y="1404559"/>
                  <a:pt x="245233" y="1331061"/>
                </a:cubicBezTo>
                <a:cubicBezTo>
                  <a:pt x="156603" y="1257563"/>
                  <a:pt x="48517" y="1205681"/>
                  <a:pt x="44194" y="1201358"/>
                </a:cubicBezTo>
                <a:cubicBezTo>
                  <a:pt x="39871" y="1197035"/>
                  <a:pt x="178220" y="1242431"/>
                  <a:pt x="219292" y="1305120"/>
                </a:cubicBezTo>
                <a:cubicBezTo>
                  <a:pt x="260364" y="1367809"/>
                  <a:pt x="281981" y="1555878"/>
                  <a:pt x="290628" y="1577495"/>
                </a:cubicBezTo>
                <a:cubicBezTo>
                  <a:pt x="299275" y="1599112"/>
                  <a:pt x="281981" y="1404558"/>
                  <a:pt x="271173" y="1434822"/>
                </a:cubicBezTo>
                <a:cubicBezTo>
                  <a:pt x="260364" y="1465086"/>
                  <a:pt x="220373" y="1673691"/>
                  <a:pt x="225777" y="1759078"/>
                </a:cubicBezTo>
                <a:cubicBezTo>
                  <a:pt x="231181" y="1844465"/>
                  <a:pt x="304680" y="1936338"/>
                  <a:pt x="303599" y="1947146"/>
                </a:cubicBezTo>
                <a:cubicBezTo>
                  <a:pt x="302518" y="1957955"/>
                  <a:pt x="264688" y="2007674"/>
                  <a:pt x="219292" y="1823929"/>
                </a:cubicBezTo>
                <a:cubicBezTo>
                  <a:pt x="173896" y="1640184"/>
                  <a:pt x="62569" y="953844"/>
                  <a:pt x="31224" y="844678"/>
                </a:cubicBezTo>
                <a:cubicBezTo>
                  <a:pt x="-121" y="735512"/>
                  <a:pt x="-19576" y="1308363"/>
                  <a:pt x="31224" y="1168933"/>
                </a:cubicBezTo>
                <a:cubicBezTo>
                  <a:pt x="82024" y="1029503"/>
                  <a:pt x="330620" y="96729"/>
                  <a:pt x="336024" y="8099"/>
                </a:cubicBezTo>
                <a:cubicBezTo>
                  <a:pt x="341428" y="-80531"/>
                  <a:pt x="70135" y="586354"/>
                  <a:pt x="63650" y="637154"/>
                </a:cubicBezTo>
                <a:cubicBezTo>
                  <a:pt x="57165" y="687954"/>
                  <a:pt x="275496" y="343163"/>
                  <a:pt x="297113" y="312899"/>
                </a:cubicBezTo>
                <a:cubicBezTo>
                  <a:pt x="318730" y="282635"/>
                  <a:pt x="141471" y="496643"/>
                  <a:pt x="193352" y="455571"/>
                </a:cubicBezTo>
                <a:cubicBezTo>
                  <a:pt x="245233" y="414499"/>
                  <a:pt x="606237" y="48091"/>
                  <a:pt x="608399" y="66465"/>
                </a:cubicBezTo>
                <a:cubicBezTo>
                  <a:pt x="610561" y="84839"/>
                  <a:pt x="250637" y="523665"/>
                  <a:pt x="206322" y="565818"/>
                </a:cubicBezTo>
                <a:cubicBezTo>
                  <a:pt x="162007" y="607971"/>
                  <a:pt x="263607" y="389639"/>
                  <a:pt x="342509" y="319384"/>
                </a:cubicBezTo>
                <a:cubicBezTo>
                  <a:pt x="421411" y="249129"/>
                  <a:pt x="703513" y="44848"/>
                  <a:pt x="705675" y="12483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01711C30-BA79-34FF-1F90-C191237DFF4F}"/>
              </a:ext>
            </a:extLst>
          </p:cNvPr>
          <p:cNvSpPr/>
          <p:nvPr/>
        </p:nvSpPr>
        <p:spPr>
          <a:xfrm>
            <a:off x="4116929" y="5017130"/>
            <a:ext cx="2627586" cy="2193715"/>
          </a:xfrm>
          <a:custGeom>
            <a:avLst/>
            <a:gdLst>
              <a:gd name="connsiteX0" fmla="*/ 515257 w 2627586"/>
              <a:gd name="connsiteY0" fmla="*/ 207472 h 2193715"/>
              <a:gd name="connsiteX1" fmla="*/ 535465 w 2627586"/>
              <a:gd name="connsiteY1" fmla="*/ 328718 h 2193715"/>
              <a:gd name="connsiteX2" fmla="*/ 651660 w 2627586"/>
              <a:gd name="connsiteY2" fmla="*/ 934950 h 2193715"/>
              <a:gd name="connsiteX3" fmla="*/ 1030555 w 2627586"/>
              <a:gd name="connsiteY3" fmla="*/ 1091560 h 2193715"/>
              <a:gd name="connsiteX4" fmla="*/ 995191 w 2627586"/>
              <a:gd name="connsiteY4" fmla="*/ 1137027 h 2193715"/>
              <a:gd name="connsiteX5" fmla="*/ 1672150 w 2627586"/>
              <a:gd name="connsiteY5" fmla="*/ 1227962 h 2193715"/>
              <a:gd name="connsiteX6" fmla="*/ 1379138 w 2627586"/>
              <a:gd name="connsiteY6" fmla="*/ 1450247 h 2193715"/>
              <a:gd name="connsiteX7" fmla="*/ 1899487 w 2627586"/>
              <a:gd name="connsiteY7" fmla="*/ 1611909 h 2193715"/>
              <a:gd name="connsiteX8" fmla="*/ 1712566 w 2627586"/>
              <a:gd name="connsiteY8" fmla="*/ 1702844 h 2193715"/>
              <a:gd name="connsiteX9" fmla="*/ 2076305 w 2627586"/>
              <a:gd name="connsiteY9" fmla="*/ 1733156 h 2193715"/>
              <a:gd name="connsiteX10" fmla="*/ 1818656 w 2627586"/>
              <a:gd name="connsiteY10" fmla="*/ 1844298 h 2193715"/>
              <a:gd name="connsiteX11" fmla="*/ 2626966 w 2627586"/>
              <a:gd name="connsiteY11" fmla="*/ 1915025 h 2193715"/>
              <a:gd name="connsiteX12" fmla="*/ 1955059 w 2627586"/>
              <a:gd name="connsiteY12" fmla="*/ 2021116 h 2193715"/>
              <a:gd name="connsiteX13" fmla="*/ 2111668 w 2627586"/>
              <a:gd name="connsiteY13" fmla="*/ 2172674 h 2193715"/>
              <a:gd name="connsiteX14" fmla="*/ 783010 w 2627586"/>
              <a:gd name="connsiteY14" fmla="*/ 1515922 h 2193715"/>
              <a:gd name="connsiteX15" fmla="*/ 10064 w 2627586"/>
              <a:gd name="connsiteY15" fmla="*/ 1101664 h 2193715"/>
              <a:gd name="connsiteX16" fmla="*/ 338440 w 2627586"/>
              <a:gd name="connsiteY16" fmla="*/ 1359312 h 2193715"/>
              <a:gd name="connsiteX17" fmla="*/ 277817 w 2627586"/>
              <a:gd name="connsiteY17" fmla="*/ 520691 h 2193715"/>
              <a:gd name="connsiteX18" fmla="*/ 358647 w 2627586"/>
              <a:gd name="connsiteY18" fmla="*/ 732873 h 2193715"/>
              <a:gd name="connsiteX19" fmla="*/ 328336 w 2627586"/>
              <a:gd name="connsiteY19" fmla="*/ 342 h 2193715"/>
              <a:gd name="connsiteX20" fmla="*/ 444530 w 2627586"/>
              <a:gd name="connsiteY20" fmla="*/ 631834 h 2193715"/>
              <a:gd name="connsiteX21" fmla="*/ 515257 w 2627586"/>
              <a:gd name="connsiteY21" fmla="*/ 207472 h 219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27586" h="2193715">
                <a:moveTo>
                  <a:pt x="515257" y="207472"/>
                </a:moveTo>
                <a:cubicBezTo>
                  <a:pt x="530413" y="156953"/>
                  <a:pt x="512731" y="207472"/>
                  <a:pt x="535465" y="328718"/>
                </a:cubicBezTo>
                <a:cubicBezTo>
                  <a:pt x="558199" y="449964"/>
                  <a:pt x="569145" y="807810"/>
                  <a:pt x="651660" y="934950"/>
                </a:cubicBezTo>
                <a:cubicBezTo>
                  <a:pt x="734175" y="1062090"/>
                  <a:pt x="973300" y="1057880"/>
                  <a:pt x="1030555" y="1091560"/>
                </a:cubicBezTo>
                <a:cubicBezTo>
                  <a:pt x="1087810" y="1125240"/>
                  <a:pt x="888259" y="1114293"/>
                  <a:pt x="995191" y="1137027"/>
                </a:cubicBezTo>
                <a:cubicBezTo>
                  <a:pt x="1102123" y="1159761"/>
                  <a:pt x="1608159" y="1175759"/>
                  <a:pt x="1672150" y="1227962"/>
                </a:cubicBezTo>
                <a:cubicBezTo>
                  <a:pt x="1736141" y="1280165"/>
                  <a:pt x="1341249" y="1386256"/>
                  <a:pt x="1379138" y="1450247"/>
                </a:cubicBezTo>
                <a:cubicBezTo>
                  <a:pt x="1417027" y="1514238"/>
                  <a:pt x="1843916" y="1569810"/>
                  <a:pt x="1899487" y="1611909"/>
                </a:cubicBezTo>
                <a:cubicBezTo>
                  <a:pt x="1955058" y="1654009"/>
                  <a:pt x="1683096" y="1682636"/>
                  <a:pt x="1712566" y="1702844"/>
                </a:cubicBezTo>
                <a:cubicBezTo>
                  <a:pt x="1742036" y="1723052"/>
                  <a:pt x="2058623" y="1709580"/>
                  <a:pt x="2076305" y="1733156"/>
                </a:cubicBezTo>
                <a:cubicBezTo>
                  <a:pt x="2093987" y="1756732"/>
                  <a:pt x="1726879" y="1813987"/>
                  <a:pt x="1818656" y="1844298"/>
                </a:cubicBezTo>
                <a:cubicBezTo>
                  <a:pt x="1910433" y="1874609"/>
                  <a:pt x="2604232" y="1885555"/>
                  <a:pt x="2626966" y="1915025"/>
                </a:cubicBezTo>
                <a:cubicBezTo>
                  <a:pt x="2649700" y="1944495"/>
                  <a:pt x="2040942" y="1978175"/>
                  <a:pt x="1955059" y="2021116"/>
                </a:cubicBezTo>
                <a:cubicBezTo>
                  <a:pt x="1869176" y="2064057"/>
                  <a:pt x="2307009" y="2256873"/>
                  <a:pt x="2111668" y="2172674"/>
                </a:cubicBezTo>
                <a:cubicBezTo>
                  <a:pt x="1916327" y="2088475"/>
                  <a:pt x="1133277" y="1694424"/>
                  <a:pt x="783010" y="1515922"/>
                </a:cubicBezTo>
                <a:cubicBezTo>
                  <a:pt x="432743" y="1337420"/>
                  <a:pt x="84159" y="1127766"/>
                  <a:pt x="10064" y="1101664"/>
                </a:cubicBezTo>
                <a:cubicBezTo>
                  <a:pt x="-64031" y="1075562"/>
                  <a:pt x="293815" y="1456141"/>
                  <a:pt x="338440" y="1359312"/>
                </a:cubicBezTo>
                <a:cubicBezTo>
                  <a:pt x="383065" y="1262483"/>
                  <a:pt x="274449" y="625097"/>
                  <a:pt x="277817" y="520691"/>
                </a:cubicBezTo>
                <a:cubicBezTo>
                  <a:pt x="281185" y="416285"/>
                  <a:pt x="350227" y="819598"/>
                  <a:pt x="358647" y="732873"/>
                </a:cubicBezTo>
                <a:cubicBezTo>
                  <a:pt x="367067" y="646148"/>
                  <a:pt x="314022" y="17182"/>
                  <a:pt x="328336" y="342"/>
                </a:cubicBezTo>
                <a:cubicBezTo>
                  <a:pt x="342650" y="-16498"/>
                  <a:pt x="416744" y="593103"/>
                  <a:pt x="444530" y="631834"/>
                </a:cubicBezTo>
                <a:cubicBezTo>
                  <a:pt x="472316" y="670565"/>
                  <a:pt x="500101" y="257991"/>
                  <a:pt x="515257" y="20747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08C2E1D1-41FC-8F7A-848A-746B669C17BA}"/>
              </a:ext>
            </a:extLst>
          </p:cNvPr>
          <p:cNvSpPr/>
          <p:nvPr/>
        </p:nvSpPr>
        <p:spPr>
          <a:xfrm>
            <a:off x="608323" y="8177325"/>
            <a:ext cx="1544099" cy="1828564"/>
          </a:xfrm>
          <a:custGeom>
            <a:avLst/>
            <a:gdLst>
              <a:gd name="connsiteX0" fmla="*/ 1277 w 1544099"/>
              <a:gd name="connsiteY0" fmla="*/ 517 h 1828564"/>
              <a:gd name="connsiteX1" fmla="*/ 892673 w 1544099"/>
              <a:gd name="connsiteY1" fmla="*/ 822901 h 1828564"/>
              <a:gd name="connsiteX2" fmla="*/ 829413 w 1544099"/>
              <a:gd name="connsiteY2" fmla="*/ 759641 h 1828564"/>
              <a:gd name="connsiteX3" fmla="*/ 1519526 w 1544099"/>
              <a:gd name="connsiteY3" fmla="*/ 1789060 h 1828564"/>
              <a:gd name="connsiteX4" fmla="*/ 1335496 w 1544099"/>
              <a:gd name="connsiteY4" fmla="*/ 1530267 h 1828564"/>
              <a:gd name="connsiteX5" fmla="*/ 812160 w 1544099"/>
              <a:gd name="connsiteY5" fmla="*/ 730886 h 1828564"/>
              <a:gd name="connsiteX6" fmla="*/ 553368 w 1544099"/>
              <a:gd name="connsiteY6" fmla="*/ 541105 h 1828564"/>
              <a:gd name="connsiteX7" fmla="*/ 691390 w 1544099"/>
              <a:gd name="connsiteY7" fmla="*/ 696381 h 1828564"/>
              <a:gd name="connsiteX8" fmla="*/ 1277 w 1544099"/>
              <a:gd name="connsiteY8" fmla="*/ 517 h 182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4099" h="1828564">
                <a:moveTo>
                  <a:pt x="1277" y="517"/>
                </a:moveTo>
                <a:cubicBezTo>
                  <a:pt x="34824" y="21604"/>
                  <a:pt x="754650" y="696380"/>
                  <a:pt x="892673" y="822901"/>
                </a:cubicBezTo>
                <a:cubicBezTo>
                  <a:pt x="1030696" y="949422"/>
                  <a:pt x="724938" y="598615"/>
                  <a:pt x="829413" y="759641"/>
                </a:cubicBezTo>
                <a:cubicBezTo>
                  <a:pt x="933888" y="920667"/>
                  <a:pt x="1435179" y="1660622"/>
                  <a:pt x="1519526" y="1789060"/>
                </a:cubicBezTo>
                <a:cubicBezTo>
                  <a:pt x="1603873" y="1917498"/>
                  <a:pt x="1453390" y="1706629"/>
                  <a:pt x="1335496" y="1530267"/>
                </a:cubicBezTo>
                <a:cubicBezTo>
                  <a:pt x="1217602" y="1353905"/>
                  <a:pt x="942515" y="895746"/>
                  <a:pt x="812160" y="730886"/>
                </a:cubicBezTo>
                <a:cubicBezTo>
                  <a:pt x="681805" y="566026"/>
                  <a:pt x="573496" y="546856"/>
                  <a:pt x="553368" y="541105"/>
                </a:cubicBezTo>
                <a:cubicBezTo>
                  <a:pt x="533240" y="535354"/>
                  <a:pt x="777654" y="783604"/>
                  <a:pt x="691390" y="696381"/>
                </a:cubicBezTo>
                <a:cubicBezTo>
                  <a:pt x="605126" y="609158"/>
                  <a:pt x="-32270" y="-20570"/>
                  <a:pt x="1277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CE99A792-5F91-EE83-8368-EB8F78EE401F}"/>
              </a:ext>
            </a:extLst>
          </p:cNvPr>
          <p:cNvSpPr/>
          <p:nvPr/>
        </p:nvSpPr>
        <p:spPr>
          <a:xfrm>
            <a:off x="5618195" y="6725975"/>
            <a:ext cx="1762375" cy="1363859"/>
          </a:xfrm>
          <a:custGeom>
            <a:avLst/>
            <a:gdLst>
              <a:gd name="connsiteX0" fmla="*/ 1079549 w 1762375"/>
              <a:gd name="connsiteY0" fmla="*/ 50 h 1363859"/>
              <a:gd name="connsiteX1" fmla="*/ 1758279 w 1762375"/>
              <a:gd name="connsiteY1" fmla="*/ 113171 h 1363859"/>
              <a:gd name="connsiteX2" fmla="*/ 1367067 w 1762375"/>
              <a:gd name="connsiteY2" fmla="*/ 207439 h 1363859"/>
              <a:gd name="connsiteX3" fmla="*/ 1447195 w 1762375"/>
              <a:gd name="connsiteY3" fmla="*/ 240433 h 1363859"/>
              <a:gd name="connsiteX4" fmla="*/ 1338786 w 1762375"/>
              <a:gd name="connsiteY4" fmla="*/ 419543 h 1363859"/>
              <a:gd name="connsiteX5" fmla="*/ 1404774 w 1762375"/>
              <a:gd name="connsiteY5" fmla="*/ 461963 h 1363859"/>
              <a:gd name="connsiteX6" fmla="*/ 1051269 w 1762375"/>
              <a:gd name="connsiteY6" fmla="*/ 857889 h 1363859"/>
              <a:gd name="connsiteX7" fmla="*/ 1249232 w 1762375"/>
              <a:gd name="connsiteY7" fmla="*/ 655213 h 1363859"/>
              <a:gd name="connsiteX8" fmla="*/ 1541463 w 1762375"/>
              <a:gd name="connsiteY8" fmla="*/ 414829 h 1363859"/>
              <a:gd name="connsiteX9" fmla="*/ 1319933 w 1762375"/>
              <a:gd name="connsiteY9" fmla="*/ 622219 h 1363859"/>
              <a:gd name="connsiteX10" fmla="*/ 1296366 w 1762375"/>
              <a:gd name="connsiteY10" fmla="*/ 758907 h 1363859"/>
              <a:gd name="connsiteX11" fmla="*/ 207570 w 1762375"/>
              <a:gd name="connsiteY11" fmla="*/ 1338656 h 1363859"/>
              <a:gd name="connsiteX12" fmla="*/ 353685 w 1762375"/>
              <a:gd name="connsiteY12" fmla="*/ 1258528 h 1363859"/>
              <a:gd name="connsiteX13" fmla="*/ 245277 w 1762375"/>
              <a:gd name="connsiteY13" fmla="*/ 1249101 h 1363859"/>
              <a:gd name="connsiteX14" fmla="*/ 113302 w 1762375"/>
              <a:gd name="connsiteY14" fmla="*/ 999291 h 1363859"/>
              <a:gd name="connsiteX15" fmla="*/ 14320 w 1762375"/>
              <a:gd name="connsiteY15" fmla="*/ 853176 h 1363859"/>
              <a:gd name="connsiteX16" fmla="*/ 155723 w 1762375"/>
              <a:gd name="connsiteY16" fmla="*/ 1324516 h 1363859"/>
              <a:gd name="connsiteX17" fmla="*/ 180 w 1762375"/>
              <a:gd name="connsiteY17" fmla="*/ 1055852 h 1363859"/>
              <a:gd name="connsiteX18" fmla="*/ 193430 w 1762375"/>
              <a:gd name="connsiteY18" fmla="*/ 485530 h 1363859"/>
              <a:gd name="connsiteX19" fmla="*/ 85021 w 1762375"/>
              <a:gd name="connsiteY19" fmla="*/ 758907 h 1363859"/>
              <a:gd name="connsiteX20" fmla="*/ 693050 w 1762375"/>
              <a:gd name="connsiteY20" fmla="*/ 636359 h 1363859"/>
              <a:gd name="connsiteX21" fmla="*/ 579929 w 1762375"/>
              <a:gd name="connsiteY21" fmla="*/ 636359 h 1363859"/>
              <a:gd name="connsiteX22" fmla="*/ 1046556 w 1762375"/>
              <a:gd name="connsiteY22" fmla="*/ 282854 h 1363859"/>
              <a:gd name="connsiteX23" fmla="*/ 957001 w 1762375"/>
              <a:gd name="connsiteY23" fmla="*/ 287567 h 1363859"/>
              <a:gd name="connsiteX24" fmla="*/ 1121970 w 1762375"/>
              <a:gd name="connsiteY24" fmla="*/ 221580 h 1363859"/>
              <a:gd name="connsiteX25" fmla="*/ 1277512 w 1762375"/>
              <a:gd name="connsiteY25" fmla="*/ 127312 h 1363859"/>
              <a:gd name="connsiteX26" fmla="*/ 1381207 w 1762375"/>
              <a:gd name="connsiteY26" fmla="*/ 127312 h 1363859"/>
              <a:gd name="connsiteX27" fmla="*/ 1079549 w 1762375"/>
              <a:gd name="connsiteY27" fmla="*/ 50 h 13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2375" h="1363859">
                <a:moveTo>
                  <a:pt x="1079549" y="50"/>
                </a:moveTo>
                <a:cubicBezTo>
                  <a:pt x="1142394" y="-2307"/>
                  <a:pt x="1710359" y="78606"/>
                  <a:pt x="1758279" y="113171"/>
                </a:cubicBezTo>
                <a:cubicBezTo>
                  <a:pt x="1806199" y="147736"/>
                  <a:pt x="1418914" y="186229"/>
                  <a:pt x="1367067" y="207439"/>
                </a:cubicBezTo>
                <a:cubicBezTo>
                  <a:pt x="1315220" y="228649"/>
                  <a:pt x="1451909" y="205082"/>
                  <a:pt x="1447195" y="240433"/>
                </a:cubicBezTo>
                <a:cubicBezTo>
                  <a:pt x="1442481" y="275784"/>
                  <a:pt x="1345856" y="382621"/>
                  <a:pt x="1338786" y="419543"/>
                </a:cubicBezTo>
                <a:cubicBezTo>
                  <a:pt x="1331716" y="456465"/>
                  <a:pt x="1452693" y="388905"/>
                  <a:pt x="1404774" y="461963"/>
                </a:cubicBezTo>
                <a:cubicBezTo>
                  <a:pt x="1356855" y="535021"/>
                  <a:pt x="1077193" y="825681"/>
                  <a:pt x="1051269" y="857889"/>
                </a:cubicBezTo>
                <a:cubicBezTo>
                  <a:pt x="1025345" y="890097"/>
                  <a:pt x="1167533" y="729056"/>
                  <a:pt x="1249232" y="655213"/>
                </a:cubicBezTo>
                <a:cubicBezTo>
                  <a:pt x="1330931" y="581370"/>
                  <a:pt x="1529679" y="420328"/>
                  <a:pt x="1541463" y="414829"/>
                </a:cubicBezTo>
                <a:cubicBezTo>
                  <a:pt x="1553247" y="409330"/>
                  <a:pt x="1360782" y="564873"/>
                  <a:pt x="1319933" y="622219"/>
                </a:cubicBezTo>
                <a:cubicBezTo>
                  <a:pt x="1279084" y="679565"/>
                  <a:pt x="1481760" y="639501"/>
                  <a:pt x="1296366" y="758907"/>
                </a:cubicBezTo>
                <a:cubicBezTo>
                  <a:pt x="1110972" y="878313"/>
                  <a:pt x="364683" y="1255386"/>
                  <a:pt x="207570" y="1338656"/>
                </a:cubicBezTo>
                <a:cubicBezTo>
                  <a:pt x="50457" y="1421926"/>
                  <a:pt x="347400" y="1273454"/>
                  <a:pt x="353685" y="1258528"/>
                </a:cubicBezTo>
                <a:cubicBezTo>
                  <a:pt x="359969" y="1243602"/>
                  <a:pt x="285341" y="1292307"/>
                  <a:pt x="245277" y="1249101"/>
                </a:cubicBezTo>
                <a:cubicBezTo>
                  <a:pt x="205213" y="1205895"/>
                  <a:pt x="151795" y="1065279"/>
                  <a:pt x="113302" y="999291"/>
                </a:cubicBezTo>
                <a:cubicBezTo>
                  <a:pt x="74809" y="933304"/>
                  <a:pt x="7250" y="798972"/>
                  <a:pt x="14320" y="853176"/>
                </a:cubicBezTo>
                <a:cubicBezTo>
                  <a:pt x="21390" y="907380"/>
                  <a:pt x="158080" y="1290737"/>
                  <a:pt x="155723" y="1324516"/>
                </a:cubicBezTo>
                <a:cubicBezTo>
                  <a:pt x="153366" y="1358295"/>
                  <a:pt x="-6104" y="1195683"/>
                  <a:pt x="180" y="1055852"/>
                </a:cubicBezTo>
                <a:cubicBezTo>
                  <a:pt x="6464" y="916021"/>
                  <a:pt x="179290" y="535021"/>
                  <a:pt x="193430" y="485530"/>
                </a:cubicBezTo>
                <a:cubicBezTo>
                  <a:pt x="207570" y="436039"/>
                  <a:pt x="1751" y="733769"/>
                  <a:pt x="85021" y="758907"/>
                </a:cubicBezTo>
                <a:cubicBezTo>
                  <a:pt x="168291" y="784045"/>
                  <a:pt x="610565" y="656784"/>
                  <a:pt x="693050" y="636359"/>
                </a:cubicBezTo>
                <a:cubicBezTo>
                  <a:pt x="775535" y="615934"/>
                  <a:pt x="521011" y="695276"/>
                  <a:pt x="579929" y="636359"/>
                </a:cubicBezTo>
                <a:cubicBezTo>
                  <a:pt x="638847" y="577442"/>
                  <a:pt x="983711" y="340986"/>
                  <a:pt x="1046556" y="282854"/>
                </a:cubicBezTo>
                <a:cubicBezTo>
                  <a:pt x="1109401" y="224722"/>
                  <a:pt x="944432" y="297779"/>
                  <a:pt x="957001" y="287567"/>
                </a:cubicBezTo>
                <a:cubicBezTo>
                  <a:pt x="969570" y="277355"/>
                  <a:pt x="1068552" y="248289"/>
                  <a:pt x="1121970" y="221580"/>
                </a:cubicBezTo>
                <a:cubicBezTo>
                  <a:pt x="1175388" y="194871"/>
                  <a:pt x="1234306" y="143023"/>
                  <a:pt x="1277512" y="127312"/>
                </a:cubicBezTo>
                <a:cubicBezTo>
                  <a:pt x="1320718" y="111601"/>
                  <a:pt x="1410273" y="142238"/>
                  <a:pt x="1381207" y="127312"/>
                </a:cubicBezTo>
                <a:cubicBezTo>
                  <a:pt x="1352141" y="112386"/>
                  <a:pt x="1016704" y="2407"/>
                  <a:pt x="1079549" y="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32D44696-F404-94F9-F54C-C465DEF59F3D}"/>
              </a:ext>
            </a:extLst>
          </p:cNvPr>
          <p:cNvSpPr/>
          <p:nvPr/>
        </p:nvSpPr>
        <p:spPr>
          <a:xfrm>
            <a:off x="6021897" y="7148734"/>
            <a:ext cx="110323" cy="631439"/>
          </a:xfrm>
          <a:custGeom>
            <a:avLst/>
            <a:gdLst>
              <a:gd name="connsiteX0" fmla="*/ 110239 w 110323"/>
              <a:gd name="connsiteY0" fmla="*/ 1497 h 631439"/>
              <a:gd name="connsiteX1" fmla="*/ 1831 w 110323"/>
              <a:gd name="connsiteY1" fmla="*/ 322008 h 631439"/>
              <a:gd name="connsiteX2" fmla="*/ 44251 w 110323"/>
              <a:gd name="connsiteY2" fmla="*/ 241880 h 631439"/>
              <a:gd name="connsiteX3" fmla="*/ 72532 w 110323"/>
              <a:gd name="connsiteY3" fmla="*/ 628379 h 631439"/>
              <a:gd name="connsiteX4" fmla="*/ 53678 w 110323"/>
              <a:gd name="connsiteY4" fmla="*/ 411563 h 631439"/>
              <a:gd name="connsiteX5" fmla="*/ 20684 w 110323"/>
              <a:gd name="connsiteY5" fmla="*/ 208887 h 631439"/>
              <a:gd name="connsiteX6" fmla="*/ 110239 w 110323"/>
              <a:gd name="connsiteY6" fmla="*/ 1497 h 63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23" h="631439">
                <a:moveTo>
                  <a:pt x="110239" y="1497"/>
                </a:moveTo>
                <a:cubicBezTo>
                  <a:pt x="107097" y="20350"/>
                  <a:pt x="12829" y="281944"/>
                  <a:pt x="1831" y="322008"/>
                </a:cubicBezTo>
                <a:cubicBezTo>
                  <a:pt x="-9167" y="362072"/>
                  <a:pt x="32467" y="190818"/>
                  <a:pt x="44251" y="241880"/>
                </a:cubicBezTo>
                <a:cubicBezTo>
                  <a:pt x="56035" y="292942"/>
                  <a:pt x="70961" y="600099"/>
                  <a:pt x="72532" y="628379"/>
                </a:cubicBezTo>
                <a:cubicBezTo>
                  <a:pt x="74103" y="656659"/>
                  <a:pt x="62319" y="481478"/>
                  <a:pt x="53678" y="411563"/>
                </a:cubicBezTo>
                <a:cubicBezTo>
                  <a:pt x="45037" y="341648"/>
                  <a:pt x="13614" y="270947"/>
                  <a:pt x="20684" y="208887"/>
                </a:cubicBezTo>
                <a:cubicBezTo>
                  <a:pt x="27754" y="146827"/>
                  <a:pt x="113381" y="-17356"/>
                  <a:pt x="110239" y="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A1E39AE-E501-ED4D-3B99-12F60ECAF457}"/>
              </a:ext>
            </a:extLst>
          </p:cNvPr>
          <p:cNvSpPr/>
          <p:nvPr/>
        </p:nvSpPr>
        <p:spPr>
          <a:xfrm>
            <a:off x="5501116" y="6428091"/>
            <a:ext cx="1536064" cy="1126664"/>
          </a:xfrm>
          <a:custGeom>
            <a:avLst/>
            <a:gdLst>
              <a:gd name="connsiteX0" fmla="*/ 22991 w 1536064"/>
              <a:gd name="connsiteY0" fmla="*/ 5703 h 1126664"/>
              <a:gd name="connsiteX1" fmla="*/ 79552 w 1536064"/>
              <a:gd name="connsiteY1" fmla="*/ 29270 h 1126664"/>
              <a:gd name="connsiteX2" fmla="*/ 767709 w 1536064"/>
              <a:gd name="connsiteY2" fmla="*/ 401629 h 1126664"/>
              <a:gd name="connsiteX3" fmla="*/ 720575 w 1536064"/>
              <a:gd name="connsiteY3" fmla="*/ 387488 h 1126664"/>
              <a:gd name="connsiteX4" fmla="*/ 1295610 w 1536064"/>
              <a:gd name="connsiteY4" fmla="*/ 260227 h 1126664"/>
              <a:gd name="connsiteX5" fmla="*/ 1272043 w 1536064"/>
              <a:gd name="connsiteY5" fmla="*/ 288507 h 1126664"/>
              <a:gd name="connsiteX6" fmla="*/ 1535993 w 1536064"/>
              <a:gd name="connsiteY6" fmla="*/ 288507 h 1126664"/>
              <a:gd name="connsiteX7" fmla="*/ 1243762 w 1536064"/>
              <a:gd name="connsiteY7" fmla="*/ 349781 h 1126664"/>
              <a:gd name="connsiteX8" fmla="*/ 1031659 w 1536064"/>
              <a:gd name="connsiteY8" fmla="*/ 429909 h 1126664"/>
              <a:gd name="connsiteX9" fmla="*/ 1521853 w 1536064"/>
              <a:gd name="connsiteY9" fmla="*/ 368635 h 1126664"/>
              <a:gd name="connsiteX10" fmla="*/ 593313 w 1536064"/>
              <a:gd name="connsiteY10" fmla="*/ 1113352 h 1126664"/>
              <a:gd name="connsiteX11" fmla="*/ 857263 w 1536064"/>
              <a:gd name="connsiteY11" fmla="*/ 839975 h 1126664"/>
              <a:gd name="connsiteX12" fmla="*/ 607453 w 1536064"/>
              <a:gd name="connsiteY12" fmla="*/ 755134 h 1126664"/>
              <a:gd name="connsiteX13" fmla="*/ 277515 w 1536064"/>
              <a:gd name="connsiteY13" fmla="*/ 533604 h 1126664"/>
              <a:gd name="connsiteX14" fmla="*/ 371783 w 1536064"/>
              <a:gd name="connsiteY14" fmla="*/ 599591 h 1126664"/>
              <a:gd name="connsiteX15" fmla="*/ 4138 w 1536064"/>
              <a:gd name="connsiteY15" fmla="*/ 241373 h 1126664"/>
              <a:gd name="connsiteX16" fmla="*/ 164393 w 1536064"/>
              <a:gd name="connsiteY16" fmla="*/ 335641 h 1126664"/>
              <a:gd name="connsiteX17" fmla="*/ 22991 w 1536064"/>
              <a:gd name="connsiteY17" fmla="*/ 5703 h 112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6064" h="1126664">
                <a:moveTo>
                  <a:pt x="22991" y="5703"/>
                </a:moveTo>
                <a:cubicBezTo>
                  <a:pt x="-10789" y="-15508"/>
                  <a:pt x="79552" y="29270"/>
                  <a:pt x="79552" y="29270"/>
                </a:cubicBezTo>
                <a:lnTo>
                  <a:pt x="767709" y="401629"/>
                </a:lnTo>
                <a:cubicBezTo>
                  <a:pt x="874546" y="461332"/>
                  <a:pt x="632591" y="411055"/>
                  <a:pt x="720575" y="387488"/>
                </a:cubicBezTo>
                <a:cubicBezTo>
                  <a:pt x="808559" y="363921"/>
                  <a:pt x="1203699" y="276724"/>
                  <a:pt x="1295610" y="260227"/>
                </a:cubicBezTo>
                <a:cubicBezTo>
                  <a:pt x="1387521" y="243730"/>
                  <a:pt x="1231979" y="283794"/>
                  <a:pt x="1272043" y="288507"/>
                </a:cubicBezTo>
                <a:cubicBezTo>
                  <a:pt x="1312107" y="293220"/>
                  <a:pt x="1540707" y="278295"/>
                  <a:pt x="1535993" y="288507"/>
                </a:cubicBezTo>
                <a:cubicBezTo>
                  <a:pt x="1531279" y="298719"/>
                  <a:pt x="1327818" y="326214"/>
                  <a:pt x="1243762" y="349781"/>
                </a:cubicBezTo>
                <a:cubicBezTo>
                  <a:pt x="1159706" y="373348"/>
                  <a:pt x="985311" y="426767"/>
                  <a:pt x="1031659" y="429909"/>
                </a:cubicBezTo>
                <a:cubicBezTo>
                  <a:pt x="1078007" y="433051"/>
                  <a:pt x="1594911" y="254728"/>
                  <a:pt x="1521853" y="368635"/>
                </a:cubicBezTo>
                <a:cubicBezTo>
                  <a:pt x="1448795" y="482542"/>
                  <a:pt x="704078" y="1034795"/>
                  <a:pt x="593313" y="1113352"/>
                </a:cubicBezTo>
                <a:cubicBezTo>
                  <a:pt x="482548" y="1191909"/>
                  <a:pt x="854906" y="899678"/>
                  <a:pt x="857263" y="839975"/>
                </a:cubicBezTo>
                <a:cubicBezTo>
                  <a:pt x="859620" y="780272"/>
                  <a:pt x="704078" y="806196"/>
                  <a:pt x="607453" y="755134"/>
                </a:cubicBezTo>
                <a:cubicBezTo>
                  <a:pt x="510828" y="704072"/>
                  <a:pt x="316793" y="559528"/>
                  <a:pt x="277515" y="533604"/>
                </a:cubicBezTo>
                <a:cubicBezTo>
                  <a:pt x="238237" y="507680"/>
                  <a:pt x="417346" y="648296"/>
                  <a:pt x="371783" y="599591"/>
                </a:cubicBezTo>
                <a:cubicBezTo>
                  <a:pt x="326220" y="550886"/>
                  <a:pt x="38703" y="285365"/>
                  <a:pt x="4138" y="241373"/>
                </a:cubicBezTo>
                <a:cubicBezTo>
                  <a:pt x="-30427" y="197381"/>
                  <a:pt x="162822" y="370206"/>
                  <a:pt x="164393" y="335641"/>
                </a:cubicBezTo>
                <a:cubicBezTo>
                  <a:pt x="165964" y="301076"/>
                  <a:pt x="89764" y="167529"/>
                  <a:pt x="22991" y="57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2A38B2C-BE00-0BB1-3BB9-00B1F400A4F7}"/>
              </a:ext>
            </a:extLst>
          </p:cNvPr>
          <p:cNvSpPr/>
          <p:nvPr/>
        </p:nvSpPr>
        <p:spPr>
          <a:xfrm>
            <a:off x="5325748" y="6618734"/>
            <a:ext cx="508712" cy="308720"/>
          </a:xfrm>
          <a:custGeom>
            <a:avLst/>
            <a:gdLst>
              <a:gd name="connsiteX0" fmla="*/ 14537 w 508712"/>
              <a:gd name="connsiteY0" fmla="*/ 13023 h 308720"/>
              <a:gd name="connsiteX1" fmla="*/ 89951 w 508712"/>
              <a:gd name="connsiteY1" fmla="*/ 41303 h 308720"/>
              <a:gd name="connsiteX2" fmla="*/ 495304 w 508712"/>
              <a:gd name="connsiteY2" fmla="*/ 300540 h 308720"/>
              <a:gd name="connsiteX3" fmla="*/ 391609 w 508712"/>
              <a:gd name="connsiteY3" fmla="*/ 234553 h 308720"/>
              <a:gd name="connsiteX4" fmla="*/ 193646 w 508712"/>
              <a:gd name="connsiteY4" fmla="*/ 140285 h 308720"/>
              <a:gd name="connsiteX5" fmla="*/ 302054 w 508712"/>
              <a:gd name="connsiteY5" fmla="*/ 168565 h 308720"/>
              <a:gd name="connsiteX6" fmla="*/ 14537 w 508712"/>
              <a:gd name="connsiteY6" fmla="*/ 13023 h 3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712" h="308720">
                <a:moveTo>
                  <a:pt x="14537" y="13023"/>
                </a:moveTo>
                <a:cubicBezTo>
                  <a:pt x="-20814" y="-8187"/>
                  <a:pt x="9823" y="-6616"/>
                  <a:pt x="89951" y="41303"/>
                </a:cubicBezTo>
                <a:cubicBezTo>
                  <a:pt x="170079" y="89222"/>
                  <a:pt x="495304" y="300540"/>
                  <a:pt x="495304" y="300540"/>
                </a:cubicBezTo>
                <a:cubicBezTo>
                  <a:pt x="545580" y="332748"/>
                  <a:pt x="441885" y="261262"/>
                  <a:pt x="391609" y="234553"/>
                </a:cubicBezTo>
                <a:cubicBezTo>
                  <a:pt x="341333" y="207844"/>
                  <a:pt x="208572" y="151283"/>
                  <a:pt x="193646" y="140285"/>
                </a:cubicBezTo>
                <a:cubicBezTo>
                  <a:pt x="178720" y="129287"/>
                  <a:pt x="326406" y="184276"/>
                  <a:pt x="302054" y="168565"/>
                </a:cubicBezTo>
                <a:cubicBezTo>
                  <a:pt x="277702" y="152854"/>
                  <a:pt x="49888" y="34233"/>
                  <a:pt x="14537" y="1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3DEC8BC-BCD4-FB54-0059-0E1C488C2C18}"/>
              </a:ext>
            </a:extLst>
          </p:cNvPr>
          <p:cNvSpPr/>
          <p:nvPr/>
        </p:nvSpPr>
        <p:spPr>
          <a:xfrm>
            <a:off x="4665379" y="6277391"/>
            <a:ext cx="1445149" cy="1740158"/>
          </a:xfrm>
          <a:custGeom>
            <a:avLst/>
            <a:gdLst>
              <a:gd name="connsiteX0" fmla="*/ 24456 w 1445149"/>
              <a:gd name="connsiteY0" fmla="*/ 861 h 1740158"/>
              <a:gd name="connsiteX1" fmla="*/ 901149 w 1445149"/>
              <a:gd name="connsiteY1" fmla="*/ 406213 h 1740158"/>
              <a:gd name="connsiteX2" fmla="*/ 717326 w 1445149"/>
              <a:gd name="connsiteY2" fmla="*/ 406213 h 1740158"/>
              <a:gd name="connsiteX3" fmla="*/ 1443190 w 1445149"/>
              <a:gd name="connsiteY3" fmla="*/ 632456 h 1740158"/>
              <a:gd name="connsiteX4" fmla="*/ 938856 w 1445149"/>
              <a:gd name="connsiteY4" fmla="*/ 599463 h 1740158"/>
              <a:gd name="connsiteX5" fmla="*/ 1174526 w 1445149"/>
              <a:gd name="connsiteY5" fmla="*/ 759718 h 1740158"/>
              <a:gd name="connsiteX6" fmla="*/ 788027 w 1445149"/>
              <a:gd name="connsiteY6" fmla="*/ 684304 h 1740158"/>
              <a:gd name="connsiteX7" fmla="*/ 1146246 w 1445149"/>
              <a:gd name="connsiteY7" fmla="*/ 839846 h 1740158"/>
              <a:gd name="connsiteX8" fmla="*/ 646625 w 1445149"/>
              <a:gd name="connsiteY8" fmla="*/ 773858 h 1740158"/>
              <a:gd name="connsiteX9" fmla="*/ 924716 w 1445149"/>
              <a:gd name="connsiteY9" fmla="*/ 938828 h 1740158"/>
              <a:gd name="connsiteX10" fmla="*/ 778600 w 1445149"/>
              <a:gd name="connsiteY10" fmla="*/ 948254 h 1740158"/>
              <a:gd name="connsiteX11" fmla="*/ 1165099 w 1445149"/>
              <a:gd name="connsiteY11" fmla="*/ 1122650 h 1740158"/>
              <a:gd name="connsiteX12" fmla="*/ 990703 w 1445149"/>
              <a:gd name="connsiteY12" fmla="*/ 1146217 h 1740158"/>
              <a:gd name="connsiteX13" fmla="*/ 1066118 w 1445149"/>
              <a:gd name="connsiteY13" fmla="*/ 1730679 h 1740158"/>
              <a:gd name="connsiteX14" fmla="*/ 929429 w 1445149"/>
              <a:gd name="connsiteY14" fmla="*/ 1495009 h 1740158"/>
              <a:gd name="connsiteX15" fmla="*/ 707899 w 1445149"/>
              <a:gd name="connsiteY15" fmla="*/ 1320613 h 1740158"/>
              <a:gd name="connsiteX16" fmla="*/ 260126 w 1445149"/>
              <a:gd name="connsiteY16" fmla="*/ 962395 h 1740158"/>
              <a:gd name="connsiteX17" fmla="*/ 467516 w 1445149"/>
              <a:gd name="connsiteY17" fmla="*/ 1033096 h 1740158"/>
              <a:gd name="connsiteX18" fmla="*/ 245986 w 1445149"/>
              <a:gd name="connsiteY18" fmla="*/ 316658 h 1740158"/>
              <a:gd name="connsiteX19" fmla="*/ 203565 w 1445149"/>
              <a:gd name="connsiteY19" fmla="*/ 316658 h 1740158"/>
              <a:gd name="connsiteX20" fmla="*/ 156431 w 1445149"/>
              <a:gd name="connsiteY20" fmla="*/ 278951 h 1740158"/>
              <a:gd name="connsiteX21" fmla="*/ 236559 w 1445149"/>
              <a:gd name="connsiteY21" fmla="*/ 297805 h 1740158"/>
              <a:gd name="connsiteX22" fmla="*/ 24456 w 1445149"/>
              <a:gd name="connsiteY22" fmla="*/ 861 h 174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45149" h="1740158">
                <a:moveTo>
                  <a:pt x="24456" y="861"/>
                </a:moveTo>
                <a:cubicBezTo>
                  <a:pt x="135221" y="18929"/>
                  <a:pt x="785671" y="338654"/>
                  <a:pt x="901149" y="406213"/>
                </a:cubicBezTo>
                <a:cubicBezTo>
                  <a:pt x="1016627" y="473772"/>
                  <a:pt x="626986" y="368506"/>
                  <a:pt x="717326" y="406213"/>
                </a:cubicBezTo>
                <a:cubicBezTo>
                  <a:pt x="807666" y="443920"/>
                  <a:pt x="1406268" y="600248"/>
                  <a:pt x="1443190" y="632456"/>
                </a:cubicBezTo>
                <a:cubicBezTo>
                  <a:pt x="1480112" y="664664"/>
                  <a:pt x="983633" y="578253"/>
                  <a:pt x="938856" y="599463"/>
                </a:cubicBezTo>
                <a:cubicBezTo>
                  <a:pt x="894079" y="620673"/>
                  <a:pt x="1199664" y="745578"/>
                  <a:pt x="1174526" y="759718"/>
                </a:cubicBezTo>
                <a:cubicBezTo>
                  <a:pt x="1149388" y="773858"/>
                  <a:pt x="792740" y="670949"/>
                  <a:pt x="788027" y="684304"/>
                </a:cubicBezTo>
                <a:cubicBezTo>
                  <a:pt x="783314" y="697659"/>
                  <a:pt x="1169813" y="824920"/>
                  <a:pt x="1146246" y="839846"/>
                </a:cubicBezTo>
                <a:cubicBezTo>
                  <a:pt x="1122679" y="854772"/>
                  <a:pt x="683547" y="757361"/>
                  <a:pt x="646625" y="773858"/>
                </a:cubicBezTo>
                <a:cubicBezTo>
                  <a:pt x="609703" y="790355"/>
                  <a:pt x="902720" y="909762"/>
                  <a:pt x="924716" y="938828"/>
                </a:cubicBezTo>
                <a:cubicBezTo>
                  <a:pt x="946712" y="967894"/>
                  <a:pt x="738536" y="917617"/>
                  <a:pt x="778600" y="948254"/>
                </a:cubicBezTo>
                <a:cubicBezTo>
                  <a:pt x="818664" y="978891"/>
                  <a:pt x="1129749" y="1089656"/>
                  <a:pt x="1165099" y="1122650"/>
                </a:cubicBezTo>
                <a:cubicBezTo>
                  <a:pt x="1200449" y="1155644"/>
                  <a:pt x="1007200" y="1044879"/>
                  <a:pt x="990703" y="1146217"/>
                </a:cubicBezTo>
                <a:cubicBezTo>
                  <a:pt x="974206" y="1247555"/>
                  <a:pt x="1076330" y="1672547"/>
                  <a:pt x="1066118" y="1730679"/>
                </a:cubicBezTo>
                <a:cubicBezTo>
                  <a:pt x="1055906" y="1788811"/>
                  <a:pt x="989132" y="1563353"/>
                  <a:pt x="929429" y="1495009"/>
                </a:cubicBezTo>
                <a:cubicBezTo>
                  <a:pt x="869726" y="1426665"/>
                  <a:pt x="707899" y="1320613"/>
                  <a:pt x="707899" y="1320613"/>
                </a:cubicBezTo>
                <a:cubicBezTo>
                  <a:pt x="596349" y="1231844"/>
                  <a:pt x="300190" y="1010314"/>
                  <a:pt x="260126" y="962395"/>
                </a:cubicBezTo>
                <a:cubicBezTo>
                  <a:pt x="220062" y="914476"/>
                  <a:pt x="469873" y="1140719"/>
                  <a:pt x="467516" y="1033096"/>
                </a:cubicBezTo>
                <a:cubicBezTo>
                  <a:pt x="465159" y="925473"/>
                  <a:pt x="289978" y="436064"/>
                  <a:pt x="245986" y="316658"/>
                </a:cubicBezTo>
                <a:cubicBezTo>
                  <a:pt x="201994" y="197252"/>
                  <a:pt x="218491" y="322943"/>
                  <a:pt x="203565" y="316658"/>
                </a:cubicBezTo>
                <a:cubicBezTo>
                  <a:pt x="188639" y="310374"/>
                  <a:pt x="150932" y="282093"/>
                  <a:pt x="156431" y="278951"/>
                </a:cubicBezTo>
                <a:cubicBezTo>
                  <a:pt x="161930" y="275809"/>
                  <a:pt x="259340" y="341011"/>
                  <a:pt x="236559" y="297805"/>
                </a:cubicBezTo>
                <a:cubicBezTo>
                  <a:pt x="213778" y="254599"/>
                  <a:pt x="-86309" y="-17207"/>
                  <a:pt x="24456" y="8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82A5C9D-201D-B386-5943-80CCCF09E100}"/>
              </a:ext>
            </a:extLst>
          </p:cNvPr>
          <p:cNvSpPr/>
          <p:nvPr/>
        </p:nvSpPr>
        <p:spPr>
          <a:xfrm>
            <a:off x="4669208" y="6503495"/>
            <a:ext cx="727218" cy="1469826"/>
          </a:xfrm>
          <a:custGeom>
            <a:avLst/>
            <a:gdLst>
              <a:gd name="connsiteX0" fmla="*/ 6487 w 727218"/>
              <a:gd name="connsiteY0" fmla="*/ 5713 h 1469826"/>
              <a:gd name="connsiteX1" fmla="*/ 279864 w 727218"/>
              <a:gd name="connsiteY1" fmla="*/ 736291 h 1469826"/>
              <a:gd name="connsiteX2" fmla="*/ 261011 w 727218"/>
              <a:gd name="connsiteY2" fmla="*/ 594889 h 1469826"/>
              <a:gd name="connsiteX3" fmla="*/ 421266 w 727218"/>
              <a:gd name="connsiteY3" fmla="*/ 901260 h 1469826"/>
              <a:gd name="connsiteX4" fmla="*/ 298718 w 727218"/>
              <a:gd name="connsiteY4" fmla="*/ 806992 h 1469826"/>
              <a:gd name="connsiteX5" fmla="*/ 652223 w 727218"/>
              <a:gd name="connsiteY5" fmla="*/ 1245338 h 1469826"/>
              <a:gd name="connsiteX6" fmla="*/ 722924 w 727218"/>
              <a:gd name="connsiteY6" fmla="*/ 1466868 h 1469826"/>
              <a:gd name="connsiteX7" fmla="*/ 576808 w 727218"/>
              <a:gd name="connsiteY7" fmla="*/ 1358460 h 1469826"/>
              <a:gd name="connsiteX8" fmla="*/ 81901 w 727218"/>
              <a:gd name="connsiteY8" fmla="*/ 1155783 h 1469826"/>
              <a:gd name="connsiteX9" fmla="*/ 228017 w 727218"/>
              <a:gd name="connsiteY9" fmla="*/ 1141643 h 1469826"/>
              <a:gd name="connsiteX10" fmla="*/ 63048 w 727218"/>
              <a:gd name="connsiteY10" fmla="*/ 590175 h 1469826"/>
              <a:gd name="connsiteX11" fmla="*/ 105468 w 727218"/>
              <a:gd name="connsiteY11" fmla="*/ 528901 h 1469826"/>
              <a:gd name="connsiteX12" fmla="*/ 105468 w 727218"/>
              <a:gd name="connsiteY12" fmla="*/ 241383 h 1469826"/>
              <a:gd name="connsiteX13" fmla="*/ 86615 w 727218"/>
              <a:gd name="connsiteY13" fmla="*/ 387499 h 1469826"/>
              <a:gd name="connsiteX14" fmla="*/ 6487 w 727218"/>
              <a:gd name="connsiteY14" fmla="*/ 5713 h 146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7218" h="1469826">
                <a:moveTo>
                  <a:pt x="6487" y="5713"/>
                </a:moveTo>
                <a:cubicBezTo>
                  <a:pt x="38695" y="63845"/>
                  <a:pt x="237443" y="638095"/>
                  <a:pt x="279864" y="736291"/>
                </a:cubicBezTo>
                <a:cubicBezTo>
                  <a:pt x="322285" y="834487"/>
                  <a:pt x="237444" y="567394"/>
                  <a:pt x="261011" y="594889"/>
                </a:cubicBezTo>
                <a:cubicBezTo>
                  <a:pt x="284578" y="622384"/>
                  <a:pt x="414982" y="865910"/>
                  <a:pt x="421266" y="901260"/>
                </a:cubicBezTo>
                <a:cubicBezTo>
                  <a:pt x="427550" y="936610"/>
                  <a:pt x="260225" y="749646"/>
                  <a:pt x="298718" y="806992"/>
                </a:cubicBezTo>
                <a:cubicBezTo>
                  <a:pt x="337211" y="864338"/>
                  <a:pt x="581522" y="1135359"/>
                  <a:pt x="652223" y="1245338"/>
                </a:cubicBezTo>
                <a:cubicBezTo>
                  <a:pt x="722924" y="1355317"/>
                  <a:pt x="735493" y="1448014"/>
                  <a:pt x="722924" y="1466868"/>
                </a:cubicBezTo>
                <a:cubicBezTo>
                  <a:pt x="710355" y="1485722"/>
                  <a:pt x="683645" y="1410308"/>
                  <a:pt x="576808" y="1358460"/>
                </a:cubicBezTo>
                <a:cubicBezTo>
                  <a:pt x="469971" y="1306612"/>
                  <a:pt x="140033" y="1191919"/>
                  <a:pt x="81901" y="1155783"/>
                </a:cubicBezTo>
                <a:cubicBezTo>
                  <a:pt x="23769" y="1119647"/>
                  <a:pt x="231159" y="1235911"/>
                  <a:pt x="228017" y="1141643"/>
                </a:cubicBezTo>
                <a:cubicBezTo>
                  <a:pt x="224875" y="1047375"/>
                  <a:pt x="83473" y="692298"/>
                  <a:pt x="63048" y="590175"/>
                </a:cubicBezTo>
                <a:cubicBezTo>
                  <a:pt x="42623" y="488052"/>
                  <a:pt x="98398" y="587033"/>
                  <a:pt x="105468" y="528901"/>
                </a:cubicBezTo>
                <a:cubicBezTo>
                  <a:pt x="112538" y="470769"/>
                  <a:pt x="108610" y="264950"/>
                  <a:pt x="105468" y="241383"/>
                </a:cubicBezTo>
                <a:cubicBezTo>
                  <a:pt x="102326" y="217816"/>
                  <a:pt x="101541" y="423635"/>
                  <a:pt x="86615" y="387499"/>
                </a:cubicBezTo>
                <a:cubicBezTo>
                  <a:pt x="71689" y="351363"/>
                  <a:pt x="-25721" y="-52419"/>
                  <a:pt x="6487" y="5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CC96D6D4-CD26-4157-177D-448F9993DC59}"/>
              </a:ext>
            </a:extLst>
          </p:cNvPr>
          <p:cNvSpPr/>
          <p:nvPr/>
        </p:nvSpPr>
        <p:spPr>
          <a:xfrm>
            <a:off x="5815028" y="6102161"/>
            <a:ext cx="1088038" cy="428975"/>
          </a:xfrm>
          <a:custGeom>
            <a:avLst/>
            <a:gdLst>
              <a:gd name="connsiteX0" fmla="*/ 1065384 w 1088038"/>
              <a:gd name="connsiteY0" fmla="*/ 2804 h 428975"/>
              <a:gd name="connsiteX1" fmla="*/ 276490 w 1088038"/>
              <a:gd name="connsiteY1" fmla="*/ 258298 h 428975"/>
              <a:gd name="connsiteX2" fmla="*/ 361654 w 1088038"/>
              <a:gd name="connsiteY2" fmla="*/ 249333 h 428975"/>
              <a:gd name="connsiteX3" fmla="*/ 200290 w 1088038"/>
              <a:gd name="connsiteY3" fmla="*/ 325533 h 428975"/>
              <a:gd name="connsiteX4" fmla="*/ 289937 w 1088038"/>
              <a:gd name="connsiteY4" fmla="*/ 325533 h 428975"/>
              <a:gd name="connsiteX5" fmla="*/ 3066 w 1088038"/>
              <a:gd name="connsiteY5" fmla="*/ 406215 h 428975"/>
              <a:gd name="connsiteX6" fmla="*/ 505090 w 1088038"/>
              <a:gd name="connsiteY6" fmla="*/ 374839 h 428975"/>
              <a:gd name="connsiteX7" fmla="*/ 280972 w 1088038"/>
              <a:gd name="connsiteY7" fmla="*/ 428627 h 428975"/>
              <a:gd name="connsiteX8" fmla="*/ 953325 w 1088038"/>
              <a:gd name="connsiteY8" fmla="*/ 343463 h 428975"/>
              <a:gd name="connsiteX9" fmla="*/ 948843 w 1088038"/>
              <a:gd name="connsiteY9" fmla="*/ 258298 h 428975"/>
              <a:gd name="connsiteX10" fmla="*/ 805407 w 1088038"/>
              <a:gd name="connsiteY10" fmla="*/ 379321 h 428975"/>
              <a:gd name="connsiteX11" fmla="*/ 971254 w 1088038"/>
              <a:gd name="connsiteY11" fmla="*/ 164168 h 428975"/>
              <a:gd name="connsiteX12" fmla="*/ 814372 w 1088038"/>
              <a:gd name="connsiteY12" fmla="*/ 164168 h 428975"/>
              <a:gd name="connsiteX13" fmla="*/ 446819 w 1088038"/>
              <a:gd name="connsiteY13" fmla="*/ 244851 h 428975"/>
              <a:gd name="connsiteX14" fmla="*/ 836784 w 1088038"/>
              <a:gd name="connsiteY14" fmla="*/ 128310 h 428975"/>
              <a:gd name="connsiteX15" fmla="*/ 1065384 w 1088038"/>
              <a:gd name="connsiteY15" fmla="*/ 2804 h 4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8038" h="428975">
                <a:moveTo>
                  <a:pt x="1065384" y="2804"/>
                </a:moveTo>
                <a:cubicBezTo>
                  <a:pt x="972002" y="24469"/>
                  <a:pt x="393778" y="217210"/>
                  <a:pt x="276490" y="258298"/>
                </a:cubicBezTo>
                <a:cubicBezTo>
                  <a:pt x="159202" y="299386"/>
                  <a:pt x="374354" y="238127"/>
                  <a:pt x="361654" y="249333"/>
                </a:cubicBezTo>
                <a:cubicBezTo>
                  <a:pt x="348954" y="260539"/>
                  <a:pt x="212243" y="312833"/>
                  <a:pt x="200290" y="325533"/>
                </a:cubicBezTo>
                <a:cubicBezTo>
                  <a:pt x="188337" y="338233"/>
                  <a:pt x="322807" y="312086"/>
                  <a:pt x="289937" y="325533"/>
                </a:cubicBezTo>
                <a:cubicBezTo>
                  <a:pt x="257067" y="338980"/>
                  <a:pt x="-32793" y="397997"/>
                  <a:pt x="3066" y="406215"/>
                </a:cubicBezTo>
                <a:cubicBezTo>
                  <a:pt x="38925" y="414433"/>
                  <a:pt x="458772" y="371104"/>
                  <a:pt x="505090" y="374839"/>
                </a:cubicBezTo>
                <a:cubicBezTo>
                  <a:pt x="551408" y="378574"/>
                  <a:pt x="206266" y="433856"/>
                  <a:pt x="280972" y="428627"/>
                </a:cubicBezTo>
                <a:cubicBezTo>
                  <a:pt x="355678" y="423398"/>
                  <a:pt x="842013" y="371851"/>
                  <a:pt x="953325" y="343463"/>
                </a:cubicBezTo>
                <a:cubicBezTo>
                  <a:pt x="1064637" y="315075"/>
                  <a:pt x="973496" y="252322"/>
                  <a:pt x="948843" y="258298"/>
                </a:cubicBezTo>
                <a:cubicBezTo>
                  <a:pt x="924190" y="264274"/>
                  <a:pt x="801672" y="395009"/>
                  <a:pt x="805407" y="379321"/>
                </a:cubicBezTo>
                <a:cubicBezTo>
                  <a:pt x="809142" y="363633"/>
                  <a:pt x="969760" y="200027"/>
                  <a:pt x="971254" y="164168"/>
                </a:cubicBezTo>
                <a:cubicBezTo>
                  <a:pt x="972748" y="128309"/>
                  <a:pt x="901778" y="150721"/>
                  <a:pt x="814372" y="164168"/>
                </a:cubicBezTo>
                <a:cubicBezTo>
                  <a:pt x="726966" y="177615"/>
                  <a:pt x="443084" y="250827"/>
                  <a:pt x="446819" y="244851"/>
                </a:cubicBezTo>
                <a:cubicBezTo>
                  <a:pt x="450554" y="238875"/>
                  <a:pt x="733690" y="165663"/>
                  <a:pt x="836784" y="128310"/>
                </a:cubicBezTo>
                <a:cubicBezTo>
                  <a:pt x="939878" y="90957"/>
                  <a:pt x="1158766" y="-18861"/>
                  <a:pt x="1065384" y="28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ED9CD812-19E4-988C-ECC2-51793720B96D}"/>
              </a:ext>
            </a:extLst>
          </p:cNvPr>
          <p:cNvSpPr/>
          <p:nvPr/>
        </p:nvSpPr>
        <p:spPr>
          <a:xfrm>
            <a:off x="5691826" y="6274448"/>
            <a:ext cx="1226231" cy="528224"/>
          </a:xfrm>
          <a:custGeom>
            <a:avLst/>
            <a:gdLst>
              <a:gd name="connsiteX0" fmla="*/ 5245 w 1226231"/>
              <a:gd name="connsiteY0" fmla="*/ 846 h 528224"/>
              <a:gd name="connsiteX1" fmla="*/ 565539 w 1226231"/>
              <a:gd name="connsiteY1" fmla="*/ 345987 h 528224"/>
              <a:gd name="connsiteX2" fmla="*/ 856892 w 1226231"/>
              <a:gd name="connsiteY2" fmla="*/ 323576 h 528224"/>
              <a:gd name="connsiteX3" fmla="*/ 655186 w 1226231"/>
              <a:gd name="connsiteY3" fmla="*/ 350470 h 528224"/>
              <a:gd name="connsiteX4" fmla="*/ 1215480 w 1226231"/>
              <a:gd name="connsiteY4" fmla="*/ 265305 h 528224"/>
              <a:gd name="connsiteX5" fmla="*/ 1009292 w 1226231"/>
              <a:gd name="connsiteY5" fmla="*/ 319093 h 528224"/>
              <a:gd name="connsiteX6" fmla="*/ 825515 w 1226231"/>
              <a:gd name="connsiteY6" fmla="*/ 516317 h 528224"/>
              <a:gd name="connsiteX7" fmla="*/ 628292 w 1226231"/>
              <a:gd name="connsiteY7" fmla="*/ 484940 h 528224"/>
              <a:gd name="connsiteX8" fmla="*/ 139715 w 1226231"/>
              <a:gd name="connsiteY8" fmla="*/ 310128 h 528224"/>
              <a:gd name="connsiteX9" fmla="*/ 359350 w 1226231"/>
              <a:gd name="connsiteY9" fmla="*/ 363917 h 528224"/>
              <a:gd name="connsiteX10" fmla="*/ 287633 w 1226231"/>
              <a:gd name="connsiteY10" fmla="*/ 251858 h 528224"/>
              <a:gd name="connsiteX11" fmla="*/ 5245 w 1226231"/>
              <a:gd name="connsiteY11" fmla="*/ 846 h 52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6231" h="528224">
                <a:moveTo>
                  <a:pt x="5245" y="846"/>
                </a:moveTo>
                <a:cubicBezTo>
                  <a:pt x="51563" y="16534"/>
                  <a:pt x="423598" y="292199"/>
                  <a:pt x="565539" y="345987"/>
                </a:cubicBezTo>
                <a:cubicBezTo>
                  <a:pt x="707480" y="399775"/>
                  <a:pt x="841951" y="322829"/>
                  <a:pt x="856892" y="323576"/>
                </a:cubicBezTo>
                <a:cubicBezTo>
                  <a:pt x="871833" y="324323"/>
                  <a:pt x="595421" y="360182"/>
                  <a:pt x="655186" y="350470"/>
                </a:cubicBezTo>
                <a:cubicBezTo>
                  <a:pt x="714951" y="340758"/>
                  <a:pt x="1156462" y="270534"/>
                  <a:pt x="1215480" y="265305"/>
                </a:cubicBezTo>
                <a:cubicBezTo>
                  <a:pt x="1274498" y="260076"/>
                  <a:pt x="1074286" y="277258"/>
                  <a:pt x="1009292" y="319093"/>
                </a:cubicBezTo>
                <a:cubicBezTo>
                  <a:pt x="944298" y="360928"/>
                  <a:pt x="889015" y="488676"/>
                  <a:pt x="825515" y="516317"/>
                </a:cubicBezTo>
                <a:cubicBezTo>
                  <a:pt x="762015" y="543958"/>
                  <a:pt x="742592" y="519305"/>
                  <a:pt x="628292" y="484940"/>
                </a:cubicBezTo>
                <a:cubicBezTo>
                  <a:pt x="513992" y="450575"/>
                  <a:pt x="184539" y="330299"/>
                  <a:pt x="139715" y="310128"/>
                </a:cubicBezTo>
                <a:cubicBezTo>
                  <a:pt x="94891" y="289958"/>
                  <a:pt x="334697" y="373629"/>
                  <a:pt x="359350" y="363917"/>
                </a:cubicBezTo>
                <a:cubicBezTo>
                  <a:pt x="384003" y="354205"/>
                  <a:pt x="342168" y="311623"/>
                  <a:pt x="287633" y="251858"/>
                </a:cubicBezTo>
                <a:cubicBezTo>
                  <a:pt x="233098" y="192093"/>
                  <a:pt x="-41073" y="-14842"/>
                  <a:pt x="5245" y="8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太陽 1220">
            <a:extLst>
              <a:ext uri="{FF2B5EF4-FFF2-40B4-BE49-F238E27FC236}">
                <a16:creationId xmlns:a16="http://schemas.microsoft.com/office/drawing/2014/main" id="{02BC0FED-062F-1780-CF2C-F03B13C7F607}"/>
              </a:ext>
            </a:extLst>
          </p:cNvPr>
          <p:cNvSpPr/>
          <p:nvPr/>
        </p:nvSpPr>
        <p:spPr>
          <a:xfrm rot="353197">
            <a:off x="5047519" y="499567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太陽 1238">
            <a:extLst>
              <a:ext uri="{FF2B5EF4-FFF2-40B4-BE49-F238E27FC236}">
                <a16:creationId xmlns:a16="http://schemas.microsoft.com/office/drawing/2014/main" id="{A33E9B6E-B4BD-F296-7D42-81CED0A51C4B}"/>
              </a:ext>
            </a:extLst>
          </p:cNvPr>
          <p:cNvSpPr/>
          <p:nvPr/>
        </p:nvSpPr>
        <p:spPr>
          <a:xfrm>
            <a:off x="6801419" y="5022726"/>
            <a:ext cx="363518" cy="329706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37D60BE1-942A-6AF3-F0B9-690021DBAA15}"/>
              </a:ext>
            </a:extLst>
          </p:cNvPr>
          <p:cNvSpPr/>
          <p:nvPr/>
        </p:nvSpPr>
        <p:spPr>
          <a:xfrm>
            <a:off x="4949862" y="3899539"/>
            <a:ext cx="1077010" cy="475690"/>
          </a:xfrm>
          <a:custGeom>
            <a:avLst/>
            <a:gdLst>
              <a:gd name="connsiteX0" fmla="*/ 43479 w 1077010"/>
              <a:gd name="connsiteY0" fmla="*/ 179402 h 475690"/>
              <a:gd name="connsiteX1" fmla="*/ 742726 w 1077010"/>
              <a:gd name="connsiteY1" fmla="*/ 98720 h 475690"/>
              <a:gd name="connsiteX2" fmla="*/ 760656 w 1077010"/>
              <a:gd name="connsiteY2" fmla="*/ 35967 h 475690"/>
              <a:gd name="connsiteX3" fmla="*/ 895126 w 1077010"/>
              <a:gd name="connsiteY3" fmla="*/ 62861 h 475690"/>
              <a:gd name="connsiteX4" fmla="*/ 1074420 w 1077010"/>
              <a:gd name="connsiteY4" fmla="*/ 108 h 475690"/>
              <a:gd name="connsiteX5" fmla="*/ 1002703 w 1077010"/>
              <a:gd name="connsiteY5" fmla="*/ 80790 h 475690"/>
              <a:gd name="connsiteX6" fmla="*/ 1020632 w 1077010"/>
              <a:gd name="connsiteY6" fmla="*/ 224226 h 475690"/>
              <a:gd name="connsiteX7" fmla="*/ 814444 w 1077010"/>
              <a:gd name="connsiteY7" fmla="*/ 206296 h 475690"/>
              <a:gd name="connsiteX8" fmla="*/ 7620 w 1077010"/>
              <a:gd name="connsiteY8" fmla="*/ 475237 h 475690"/>
              <a:gd name="connsiteX9" fmla="*/ 393103 w 1077010"/>
              <a:gd name="connsiteY9" fmla="*/ 269049 h 475690"/>
              <a:gd name="connsiteX10" fmla="*/ 115197 w 1077010"/>
              <a:gd name="connsiteY10" fmla="*/ 215261 h 475690"/>
              <a:gd name="connsiteX11" fmla="*/ 43479 w 1077010"/>
              <a:gd name="connsiteY11" fmla="*/ 179402 h 47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7010" h="475690">
                <a:moveTo>
                  <a:pt x="43479" y="179402"/>
                </a:moveTo>
                <a:cubicBezTo>
                  <a:pt x="148067" y="159979"/>
                  <a:pt x="623197" y="122626"/>
                  <a:pt x="742726" y="98720"/>
                </a:cubicBezTo>
                <a:cubicBezTo>
                  <a:pt x="862256" y="74814"/>
                  <a:pt x="735256" y="41944"/>
                  <a:pt x="760656" y="35967"/>
                </a:cubicBezTo>
                <a:cubicBezTo>
                  <a:pt x="786056" y="29990"/>
                  <a:pt x="842832" y="68837"/>
                  <a:pt x="895126" y="62861"/>
                </a:cubicBezTo>
                <a:cubicBezTo>
                  <a:pt x="947420" y="56884"/>
                  <a:pt x="1056491" y="-2880"/>
                  <a:pt x="1074420" y="108"/>
                </a:cubicBezTo>
                <a:cubicBezTo>
                  <a:pt x="1092349" y="3096"/>
                  <a:pt x="1011668" y="43437"/>
                  <a:pt x="1002703" y="80790"/>
                </a:cubicBezTo>
                <a:cubicBezTo>
                  <a:pt x="993738" y="118143"/>
                  <a:pt x="1052008" y="203308"/>
                  <a:pt x="1020632" y="224226"/>
                </a:cubicBezTo>
                <a:cubicBezTo>
                  <a:pt x="989256" y="245144"/>
                  <a:pt x="983279" y="164461"/>
                  <a:pt x="814444" y="206296"/>
                </a:cubicBezTo>
                <a:cubicBezTo>
                  <a:pt x="645609" y="248131"/>
                  <a:pt x="77844" y="464778"/>
                  <a:pt x="7620" y="475237"/>
                </a:cubicBezTo>
                <a:cubicBezTo>
                  <a:pt x="-62604" y="485696"/>
                  <a:pt x="375174" y="312378"/>
                  <a:pt x="393103" y="269049"/>
                </a:cubicBezTo>
                <a:cubicBezTo>
                  <a:pt x="411032" y="225720"/>
                  <a:pt x="174962" y="228708"/>
                  <a:pt x="115197" y="215261"/>
                </a:cubicBezTo>
                <a:cubicBezTo>
                  <a:pt x="55432" y="201814"/>
                  <a:pt x="-61109" y="198825"/>
                  <a:pt x="43479" y="17940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A61DF62C-E4D5-FF05-B9E5-3DCBFE510230}"/>
              </a:ext>
            </a:extLst>
          </p:cNvPr>
          <p:cNvSpPr/>
          <p:nvPr/>
        </p:nvSpPr>
        <p:spPr>
          <a:xfrm>
            <a:off x="6318703" y="3744919"/>
            <a:ext cx="891603" cy="396951"/>
          </a:xfrm>
          <a:custGeom>
            <a:avLst/>
            <a:gdLst>
              <a:gd name="connsiteX0" fmla="*/ 46238 w 891603"/>
              <a:gd name="connsiteY0" fmla="*/ 289199 h 396951"/>
              <a:gd name="connsiteX1" fmla="*/ 485509 w 891603"/>
              <a:gd name="connsiteY1" fmla="*/ 20257 h 396951"/>
              <a:gd name="connsiteX2" fmla="*/ 772379 w 891603"/>
              <a:gd name="connsiteY2" fmla="*/ 20257 h 396951"/>
              <a:gd name="connsiteX3" fmla="*/ 521368 w 891603"/>
              <a:gd name="connsiteY3" fmla="*/ 29222 h 396951"/>
              <a:gd name="connsiteX4" fmla="*/ 888921 w 891603"/>
              <a:gd name="connsiteY4" fmla="*/ 47152 h 396951"/>
              <a:gd name="connsiteX5" fmla="*/ 673768 w 891603"/>
              <a:gd name="connsiteY5" fmla="*/ 136799 h 396951"/>
              <a:gd name="connsiteX6" fmla="*/ 413791 w 891603"/>
              <a:gd name="connsiteY6" fmla="*/ 208516 h 396951"/>
              <a:gd name="connsiteX7" fmla="*/ 180709 w 891603"/>
              <a:gd name="connsiteY7" fmla="*/ 396775 h 396951"/>
              <a:gd name="connsiteX8" fmla="*/ 252426 w 891603"/>
              <a:gd name="connsiteY8" fmla="*/ 244375 h 396951"/>
              <a:gd name="connsiteX9" fmla="*/ 108991 w 891603"/>
              <a:gd name="connsiteY9" fmla="*/ 334022 h 396951"/>
              <a:gd name="connsiteX10" fmla="*/ 171744 w 891603"/>
              <a:gd name="connsiteY10" fmla="*/ 190587 h 396951"/>
              <a:gd name="connsiteX11" fmla="*/ 28309 w 891603"/>
              <a:gd name="connsiteY11" fmla="*/ 235410 h 396951"/>
              <a:gd name="connsiteX12" fmla="*/ 46238 w 891603"/>
              <a:gd name="connsiteY12" fmla="*/ 289199 h 39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1603" h="396951">
                <a:moveTo>
                  <a:pt x="46238" y="289199"/>
                </a:moveTo>
                <a:cubicBezTo>
                  <a:pt x="122438" y="253340"/>
                  <a:pt x="364486" y="65081"/>
                  <a:pt x="485509" y="20257"/>
                </a:cubicBezTo>
                <a:cubicBezTo>
                  <a:pt x="606532" y="-24567"/>
                  <a:pt x="766403" y="18763"/>
                  <a:pt x="772379" y="20257"/>
                </a:cubicBezTo>
                <a:cubicBezTo>
                  <a:pt x="778356" y="21751"/>
                  <a:pt x="501944" y="24740"/>
                  <a:pt x="521368" y="29222"/>
                </a:cubicBezTo>
                <a:cubicBezTo>
                  <a:pt x="540792" y="33704"/>
                  <a:pt x="863521" y="29222"/>
                  <a:pt x="888921" y="47152"/>
                </a:cubicBezTo>
                <a:cubicBezTo>
                  <a:pt x="914321" y="65082"/>
                  <a:pt x="752956" y="109905"/>
                  <a:pt x="673768" y="136799"/>
                </a:cubicBezTo>
                <a:cubicBezTo>
                  <a:pt x="594580" y="163693"/>
                  <a:pt x="495967" y="165187"/>
                  <a:pt x="413791" y="208516"/>
                </a:cubicBezTo>
                <a:cubicBezTo>
                  <a:pt x="331615" y="251845"/>
                  <a:pt x="207603" y="390799"/>
                  <a:pt x="180709" y="396775"/>
                </a:cubicBezTo>
                <a:cubicBezTo>
                  <a:pt x="153815" y="402752"/>
                  <a:pt x="264379" y="254834"/>
                  <a:pt x="252426" y="244375"/>
                </a:cubicBezTo>
                <a:cubicBezTo>
                  <a:pt x="240473" y="233916"/>
                  <a:pt x="122438" y="342987"/>
                  <a:pt x="108991" y="334022"/>
                </a:cubicBezTo>
                <a:cubicBezTo>
                  <a:pt x="95544" y="325057"/>
                  <a:pt x="185191" y="207022"/>
                  <a:pt x="171744" y="190587"/>
                </a:cubicBezTo>
                <a:cubicBezTo>
                  <a:pt x="158297" y="174152"/>
                  <a:pt x="50721" y="224951"/>
                  <a:pt x="28309" y="235410"/>
                </a:cubicBezTo>
                <a:cubicBezTo>
                  <a:pt x="5897" y="245869"/>
                  <a:pt x="-29962" y="325058"/>
                  <a:pt x="46238" y="28919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B1B953BE-723E-C29C-6F16-333688505D26}"/>
              </a:ext>
            </a:extLst>
          </p:cNvPr>
          <p:cNvSpPr/>
          <p:nvPr/>
        </p:nvSpPr>
        <p:spPr>
          <a:xfrm>
            <a:off x="3994826" y="7438417"/>
            <a:ext cx="2948506" cy="2918155"/>
          </a:xfrm>
          <a:custGeom>
            <a:avLst/>
            <a:gdLst>
              <a:gd name="connsiteX0" fmla="*/ 0 w 2948506"/>
              <a:gd name="connsiteY0" fmla="*/ 0 h 2918155"/>
              <a:gd name="connsiteX1" fmla="*/ 64851 w 2948506"/>
              <a:gd name="connsiteY1" fmla="*/ 71336 h 2918155"/>
              <a:gd name="connsiteX2" fmla="*/ 1005191 w 2948506"/>
              <a:gd name="connsiteY2" fmla="*/ 1173804 h 2918155"/>
              <a:gd name="connsiteX3" fmla="*/ 959795 w 2948506"/>
              <a:gd name="connsiteY3" fmla="*/ 1134894 h 2918155"/>
              <a:gd name="connsiteX4" fmla="*/ 1679642 w 2948506"/>
              <a:gd name="connsiteY4" fmla="*/ 1783404 h 2918155"/>
              <a:gd name="connsiteX5" fmla="*/ 1653702 w 2948506"/>
              <a:gd name="connsiteY5" fmla="*/ 1763949 h 2918155"/>
              <a:gd name="connsiteX6" fmla="*/ 2885872 w 2948506"/>
              <a:gd name="connsiteY6" fmla="*/ 2859932 h 2918155"/>
              <a:gd name="connsiteX7" fmla="*/ 2710774 w 2948506"/>
              <a:gd name="connsiteY7" fmla="*/ 2717260 h 2918155"/>
              <a:gd name="connsiteX8" fmla="*/ 2217906 w 2948506"/>
              <a:gd name="connsiteY8" fmla="*/ 2289243 h 2918155"/>
              <a:gd name="connsiteX9" fmla="*/ 1011676 w 2948506"/>
              <a:gd name="connsiteY9" fmla="*/ 1199745 h 2918155"/>
              <a:gd name="connsiteX10" fmla="*/ 1095983 w 2948506"/>
              <a:gd name="connsiteY10" fmla="*/ 1271081 h 2918155"/>
              <a:gd name="connsiteX11" fmla="*/ 343710 w 2948506"/>
              <a:gd name="connsiteY11" fmla="*/ 447472 h 2918155"/>
              <a:gd name="connsiteX12" fmla="*/ 363165 w 2948506"/>
              <a:gd name="connsiteY12" fmla="*/ 479898 h 2918155"/>
              <a:gd name="connsiteX13" fmla="*/ 0 w 2948506"/>
              <a:gd name="connsiteY13" fmla="*/ 0 h 29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48506" h="2918155">
                <a:moveTo>
                  <a:pt x="0" y="0"/>
                </a:moveTo>
                <a:lnTo>
                  <a:pt x="64851" y="71336"/>
                </a:lnTo>
                <a:lnTo>
                  <a:pt x="1005191" y="1173804"/>
                </a:lnTo>
                <a:cubicBezTo>
                  <a:pt x="1154348" y="1351064"/>
                  <a:pt x="959795" y="1134894"/>
                  <a:pt x="959795" y="1134894"/>
                </a:cubicBezTo>
                <a:lnTo>
                  <a:pt x="1679642" y="1783404"/>
                </a:lnTo>
                <a:cubicBezTo>
                  <a:pt x="1795293" y="1888246"/>
                  <a:pt x="1653702" y="1763949"/>
                  <a:pt x="1653702" y="1763949"/>
                </a:cubicBezTo>
                <a:lnTo>
                  <a:pt x="2885872" y="2859932"/>
                </a:lnTo>
                <a:cubicBezTo>
                  <a:pt x="3062051" y="3018817"/>
                  <a:pt x="2822102" y="2812375"/>
                  <a:pt x="2710774" y="2717260"/>
                </a:cubicBezTo>
                <a:cubicBezTo>
                  <a:pt x="2599446" y="2622145"/>
                  <a:pt x="2501089" y="2542162"/>
                  <a:pt x="2217906" y="2289243"/>
                </a:cubicBezTo>
                <a:cubicBezTo>
                  <a:pt x="1934723" y="2036324"/>
                  <a:pt x="1198663" y="1369439"/>
                  <a:pt x="1011676" y="1199745"/>
                </a:cubicBezTo>
                <a:cubicBezTo>
                  <a:pt x="824689" y="1030051"/>
                  <a:pt x="1207311" y="1396460"/>
                  <a:pt x="1095983" y="1271081"/>
                </a:cubicBezTo>
                <a:cubicBezTo>
                  <a:pt x="984655" y="1145702"/>
                  <a:pt x="465846" y="579336"/>
                  <a:pt x="343710" y="447472"/>
                </a:cubicBezTo>
                <a:cubicBezTo>
                  <a:pt x="221574" y="315608"/>
                  <a:pt x="420450" y="547992"/>
                  <a:pt x="363165" y="479898"/>
                </a:cubicBezTo>
                <a:cubicBezTo>
                  <a:pt x="305880" y="411804"/>
                  <a:pt x="152940" y="22535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1A795C0-C876-2FCC-CE28-C3C5CFEF22AE}"/>
              </a:ext>
            </a:extLst>
          </p:cNvPr>
          <p:cNvSpPr/>
          <p:nvPr/>
        </p:nvSpPr>
        <p:spPr>
          <a:xfrm>
            <a:off x="3420902" y="7548950"/>
            <a:ext cx="3338572" cy="2824417"/>
          </a:xfrm>
          <a:custGeom>
            <a:avLst/>
            <a:gdLst>
              <a:gd name="connsiteX0" fmla="*/ 74570 w 3338572"/>
              <a:gd name="connsiteY0" fmla="*/ 109961 h 2824417"/>
              <a:gd name="connsiteX1" fmla="*/ 1014911 w 3338572"/>
              <a:gd name="connsiteY1" fmla="*/ 1452378 h 2824417"/>
              <a:gd name="connsiteX2" fmla="*/ 988970 w 3338572"/>
              <a:gd name="connsiteY2" fmla="*/ 1322676 h 2824417"/>
              <a:gd name="connsiteX3" fmla="*/ 1274315 w 3338572"/>
              <a:gd name="connsiteY3" fmla="*/ 1880395 h 2824417"/>
              <a:gd name="connsiteX4" fmla="*/ 1533719 w 3338572"/>
              <a:gd name="connsiteY4" fmla="*/ 2282471 h 2824417"/>
              <a:gd name="connsiteX5" fmla="*/ 1488324 w 3338572"/>
              <a:gd name="connsiteY5" fmla="*/ 2217620 h 2824417"/>
              <a:gd name="connsiteX6" fmla="*/ 1663421 w 3338572"/>
              <a:gd name="connsiteY6" fmla="*/ 2464054 h 2824417"/>
              <a:gd name="connsiteX7" fmla="*/ 1663421 w 3338572"/>
              <a:gd name="connsiteY7" fmla="*/ 2431629 h 2824417"/>
              <a:gd name="connsiteX8" fmla="*/ 2208170 w 3338572"/>
              <a:gd name="connsiteY8" fmla="*/ 2587271 h 2824417"/>
              <a:gd name="connsiteX9" fmla="*/ 2123864 w 3338572"/>
              <a:gd name="connsiteY9" fmla="*/ 2587271 h 2824417"/>
              <a:gd name="connsiteX10" fmla="*/ 3317124 w 3338572"/>
              <a:gd name="connsiteY10" fmla="*/ 2820735 h 2824417"/>
              <a:gd name="connsiteX11" fmla="*/ 2921532 w 3338572"/>
              <a:gd name="connsiteY11" fmla="*/ 2736429 h 2824417"/>
              <a:gd name="connsiteX12" fmla="*/ 1637481 w 3338572"/>
              <a:gd name="connsiteY12" fmla="*/ 2470539 h 2824417"/>
              <a:gd name="connsiteX13" fmla="*/ 1838519 w 3338572"/>
              <a:gd name="connsiteY13" fmla="*/ 2535390 h 2824417"/>
              <a:gd name="connsiteX14" fmla="*/ 1566145 w 3338572"/>
              <a:gd name="connsiteY14" fmla="*/ 2256531 h 2824417"/>
              <a:gd name="connsiteX15" fmla="*/ 684170 w 3338572"/>
              <a:gd name="connsiteY15" fmla="*/ 1024361 h 2824417"/>
              <a:gd name="connsiteX16" fmla="*/ 256153 w 3338572"/>
              <a:gd name="connsiteY16" fmla="*/ 447186 h 2824417"/>
              <a:gd name="connsiteX17" fmla="*/ 489617 w 3338572"/>
              <a:gd name="connsiteY17" fmla="*/ 726046 h 2824417"/>
              <a:gd name="connsiteX18" fmla="*/ 106996 w 3338572"/>
              <a:gd name="connsiteY18" fmla="*/ 148871 h 2824417"/>
              <a:gd name="connsiteX19" fmla="*/ 74570 w 3338572"/>
              <a:gd name="connsiteY19" fmla="*/ 109961 h 28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38572" h="2824417">
                <a:moveTo>
                  <a:pt x="74570" y="109961"/>
                </a:moveTo>
                <a:cubicBezTo>
                  <a:pt x="225889" y="327212"/>
                  <a:pt x="862511" y="1250259"/>
                  <a:pt x="1014911" y="1452378"/>
                </a:cubicBezTo>
                <a:cubicBezTo>
                  <a:pt x="1167311" y="1654497"/>
                  <a:pt x="945736" y="1251340"/>
                  <a:pt x="988970" y="1322676"/>
                </a:cubicBezTo>
                <a:cubicBezTo>
                  <a:pt x="1032204" y="1394012"/>
                  <a:pt x="1183524" y="1720429"/>
                  <a:pt x="1274315" y="1880395"/>
                </a:cubicBezTo>
                <a:cubicBezTo>
                  <a:pt x="1365107" y="2040361"/>
                  <a:pt x="1498051" y="2226267"/>
                  <a:pt x="1533719" y="2282471"/>
                </a:cubicBezTo>
                <a:cubicBezTo>
                  <a:pt x="1569387" y="2338675"/>
                  <a:pt x="1488324" y="2217620"/>
                  <a:pt x="1488324" y="2217620"/>
                </a:cubicBezTo>
                <a:cubicBezTo>
                  <a:pt x="1509941" y="2247884"/>
                  <a:pt x="1634238" y="2428386"/>
                  <a:pt x="1663421" y="2464054"/>
                </a:cubicBezTo>
                <a:cubicBezTo>
                  <a:pt x="1692604" y="2499722"/>
                  <a:pt x="1572630" y="2411093"/>
                  <a:pt x="1663421" y="2431629"/>
                </a:cubicBezTo>
                <a:cubicBezTo>
                  <a:pt x="1754212" y="2452165"/>
                  <a:pt x="2131430" y="2561331"/>
                  <a:pt x="2208170" y="2587271"/>
                </a:cubicBezTo>
                <a:cubicBezTo>
                  <a:pt x="2284910" y="2613211"/>
                  <a:pt x="1939038" y="2548360"/>
                  <a:pt x="2123864" y="2587271"/>
                </a:cubicBezTo>
                <a:cubicBezTo>
                  <a:pt x="2308690" y="2626182"/>
                  <a:pt x="3184179" y="2795875"/>
                  <a:pt x="3317124" y="2820735"/>
                </a:cubicBezTo>
                <a:cubicBezTo>
                  <a:pt x="3450069" y="2845595"/>
                  <a:pt x="2921532" y="2736429"/>
                  <a:pt x="2921532" y="2736429"/>
                </a:cubicBezTo>
                <a:lnTo>
                  <a:pt x="1637481" y="2470539"/>
                </a:lnTo>
                <a:cubicBezTo>
                  <a:pt x="1456979" y="2437033"/>
                  <a:pt x="1850408" y="2571058"/>
                  <a:pt x="1838519" y="2535390"/>
                </a:cubicBezTo>
                <a:cubicBezTo>
                  <a:pt x="1826630" y="2499722"/>
                  <a:pt x="1758537" y="2508369"/>
                  <a:pt x="1566145" y="2256531"/>
                </a:cubicBezTo>
                <a:cubicBezTo>
                  <a:pt x="1373754" y="2004693"/>
                  <a:pt x="902502" y="1325919"/>
                  <a:pt x="684170" y="1024361"/>
                </a:cubicBezTo>
                <a:cubicBezTo>
                  <a:pt x="465838" y="722804"/>
                  <a:pt x="288578" y="496905"/>
                  <a:pt x="256153" y="447186"/>
                </a:cubicBezTo>
                <a:cubicBezTo>
                  <a:pt x="223728" y="397467"/>
                  <a:pt x="514476" y="775765"/>
                  <a:pt x="489617" y="726046"/>
                </a:cubicBezTo>
                <a:cubicBezTo>
                  <a:pt x="464758" y="676327"/>
                  <a:pt x="106996" y="148871"/>
                  <a:pt x="106996" y="148871"/>
                </a:cubicBezTo>
                <a:cubicBezTo>
                  <a:pt x="37821" y="47271"/>
                  <a:pt x="-76749" y="-107290"/>
                  <a:pt x="74570" y="109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BED83177-4807-49D8-9646-46DC8E8D24FE}"/>
              </a:ext>
            </a:extLst>
          </p:cNvPr>
          <p:cNvSpPr/>
          <p:nvPr/>
        </p:nvSpPr>
        <p:spPr>
          <a:xfrm>
            <a:off x="1704934" y="7121449"/>
            <a:ext cx="491129" cy="2678491"/>
          </a:xfrm>
          <a:custGeom>
            <a:avLst/>
            <a:gdLst>
              <a:gd name="connsiteX0" fmla="*/ 649 w 491129"/>
              <a:gd name="connsiteY0" fmla="*/ 5683 h 2678491"/>
              <a:gd name="connsiteX1" fmla="*/ 376785 w 491129"/>
              <a:gd name="connsiteY1" fmla="*/ 1309189 h 2678491"/>
              <a:gd name="connsiteX2" fmla="*/ 331389 w 491129"/>
              <a:gd name="connsiteY2" fmla="*/ 1205428 h 2678491"/>
              <a:gd name="connsiteX3" fmla="*/ 454606 w 491129"/>
              <a:gd name="connsiteY3" fmla="*/ 2145768 h 2678491"/>
              <a:gd name="connsiteX4" fmla="*/ 435151 w 491129"/>
              <a:gd name="connsiteY4" fmla="*/ 2677547 h 2678491"/>
              <a:gd name="connsiteX5" fmla="*/ 474062 w 491129"/>
              <a:gd name="connsiteY5" fmla="*/ 2243045 h 2678491"/>
              <a:gd name="connsiteX6" fmla="*/ 428666 w 491129"/>
              <a:gd name="connsiteY6" fmla="*/ 1140577 h 2678491"/>
              <a:gd name="connsiteX7" fmla="*/ 487032 w 491129"/>
              <a:gd name="connsiteY7" fmla="*/ 1711266 h 2678491"/>
              <a:gd name="connsiteX8" fmla="*/ 292479 w 491129"/>
              <a:gd name="connsiteY8" fmla="*/ 887657 h 2678491"/>
              <a:gd name="connsiteX9" fmla="*/ 285994 w 491129"/>
              <a:gd name="connsiteY9" fmla="*/ 835777 h 2678491"/>
              <a:gd name="connsiteX10" fmla="*/ 649 w 491129"/>
              <a:gd name="connsiteY10" fmla="*/ 5683 h 26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129" h="2678491">
                <a:moveTo>
                  <a:pt x="649" y="5683"/>
                </a:moveTo>
                <a:cubicBezTo>
                  <a:pt x="15781" y="84585"/>
                  <a:pt x="321662" y="1109232"/>
                  <a:pt x="376785" y="1309189"/>
                </a:cubicBezTo>
                <a:cubicBezTo>
                  <a:pt x="431908" y="1509146"/>
                  <a:pt x="318419" y="1065998"/>
                  <a:pt x="331389" y="1205428"/>
                </a:cubicBezTo>
                <a:cubicBezTo>
                  <a:pt x="344359" y="1344858"/>
                  <a:pt x="437312" y="1900415"/>
                  <a:pt x="454606" y="2145768"/>
                </a:cubicBezTo>
                <a:cubicBezTo>
                  <a:pt x="471900" y="2391121"/>
                  <a:pt x="431908" y="2661334"/>
                  <a:pt x="435151" y="2677547"/>
                </a:cubicBezTo>
                <a:cubicBezTo>
                  <a:pt x="438394" y="2693760"/>
                  <a:pt x="475143" y="2499207"/>
                  <a:pt x="474062" y="2243045"/>
                </a:cubicBezTo>
                <a:cubicBezTo>
                  <a:pt x="472981" y="1986883"/>
                  <a:pt x="426504" y="1229207"/>
                  <a:pt x="428666" y="1140577"/>
                </a:cubicBezTo>
                <a:cubicBezTo>
                  <a:pt x="430828" y="1051947"/>
                  <a:pt x="509730" y="1753419"/>
                  <a:pt x="487032" y="1711266"/>
                </a:cubicBezTo>
                <a:cubicBezTo>
                  <a:pt x="464334" y="1669113"/>
                  <a:pt x="325985" y="1033572"/>
                  <a:pt x="292479" y="887657"/>
                </a:cubicBezTo>
                <a:cubicBezTo>
                  <a:pt x="258973" y="741742"/>
                  <a:pt x="332471" y="978449"/>
                  <a:pt x="285994" y="835777"/>
                </a:cubicBezTo>
                <a:cubicBezTo>
                  <a:pt x="239517" y="693105"/>
                  <a:pt x="-14483" y="-73219"/>
                  <a:pt x="649" y="5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07324357-BF0A-BB88-8CD8-C57D551B919E}"/>
              </a:ext>
            </a:extLst>
          </p:cNvPr>
          <p:cNvSpPr/>
          <p:nvPr/>
        </p:nvSpPr>
        <p:spPr>
          <a:xfrm>
            <a:off x="6926620" y="8189961"/>
            <a:ext cx="538306" cy="1075089"/>
          </a:xfrm>
          <a:custGeom>
            <a:avLst/>
            <a:gdLst>
              <a:gd name="connsiteX0" fmla="*/ 537737 w 538306"/>
              <a:gd name="connsiteY0" fmla="*/ 728 h 1075089"/>
              <a:gd name="connsiteX1" fmla="*/ 213482 w 538306"/>
              <a:gd name="connsiteY1" fmla="*/ 383350 h 1075089"/>
              <a:gd name="connsiteX2" fmla="*/ 5959 w 538306"/>
              <a:gd name="connsiteY2" fmla="*/ 1044830 h 1075089"/>
              <a:gd name="connsiteX3" fmla="*/ 64325 w 538306"/>
              <a:gd name="connsiteY3" fmla="*/ 869733 h 1075089"/>
              <a:gd name="connsiteX4" fmla="*/ 148631 w 538306"/>
              <a:gd name="connsiteY4" fmla="*/ 46124 h 1075089"/>
              <a:gd name="connsiteX5" fmla="*/ 90265 w 538306"/>
              <a:gd name="connsiteY5" fmla="*/ 363894 h 1075089"/>
              <a:gd name="connsiteX6" fmla="*/ 83780 w 538306"/>
              <a:gd name="connsiteY6" fmla="*/ 642754 h 1075089"/>
              <a:gd name="connsiteX7" fmla="*/ 129176 w 538306"/>
              <a:gd name="connsiteY7" fmla="*/ 474141 h 1075089"/>
              <a:gd name="connsiteX8" fmla="*/ 537737 w 538306"/>
              <a:gd name="connsiteY8" fmla="*/ 728 h 107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306" h="1075089">
                <a:moveTo>
                  <a:pt x="537737" y="728"/>
                </a:moveTo>
                <a:cubicBezTo>
                  <a:pt x="551788" y="-14404"/>
                  <a:pt x="302112" y="209333"/>
                  <a:pt x="213482" y="383350"/>
                </a:cubicBezTo>
                <a:cubicBezTo>
                  <a:pt x="124852" y="557367"/>
                  <a:pt x="30818" y="963766"/>
                  <a:pt x="5959" y="1044830"/>
                </a:cubicBezTo>
                <a:cubicBezTo>
                  <a:pt x="-18900" y="1125894"/>
                  <a:pt x="40546" y="1036184"/>
                  <a:pt x="64325" y="869733"/>
                </a:cubicBezTo>
                <a:cubicBezTo>
                  <a:pt x="88104" y="703282"/>
                  <a:pt x="144308" y="130430"/>
                  <a:pt x="148631" y="46124"/>
                </a:cubicBezTo>
                <a:cubicBezTo>
                  <a:pt x="152954" y="-38182"/>
                  <a:pt x="101074" y="264456"/>
                  <a:pt x="90265" y="363894"/>
                </a:cubicBezTo>
                <a:cubicBezTo>
                  <a:pt x="79456" y="463332"/>
                  <a:pt x="77295" y="624380"/>
                  <a:pt x="83780" y="642754"/>
                </a:cubicBezTo>
                <a:cubicBezTo>
                  <a:pt x="90265" y="661129"/>
                  <a:pt x="55678" y="575741"/>
                  <a:pt x="129176" y="474141"/>
                </a:cubicBezTo>
                <a:cubicBezTo>
                  <a:pt x="202674" y="372541"/>
                  <a:pt x="523686" y="15860"/>
                  <a:pt x="537737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216D1751-F8AE-AF28-A850-45CE53C99CA8}"/>
              </a:ext>
            </a:extLst>
          </p:cNvPr>
          <p:cNvSpPr/>
          <p:nvPr/>
        </p:nvSpPr>
        <p:spPr>
          <a:xfrm>
            <a:off x="7009567" y="8046481"/>
            <a:ext cx="941827" cy="1609919"/>
          </a:xfrm>
          <a:custGeom>
            <a:avLst/>
            <a:gdLst>
              <a:gd name="connsiteX0" fmla="*/ 941173 w 941827"/>
              <a:gd name="connsiteY0" fmla="*/ 1536 h 1609919"/>
              <a:gd name="connsiteX1" fmla="*/ 824442 w 941827"/>
              <a:gd name="connsiteY1" fmla="*/ 838115 h 1609919"/>
              <a:gd name="connsiteX2" fmla="*/ 792016 w 941827"/>
              <a:gd name="connsiteY2" fmla="*/ 1071579 h 1609919"/>
              <a:gd name="connsiteX3" fmla="*/ 480731 w 941827"/>
              <a:gd name="connsiteY3" fmla="*/ 1343953 h 1609919"/>
              <a:gd name="connsiteX4" fmla="*/ 833 w 941827"/>
              <a:gd name="connsiteY4" fmla="*/ 1609842 h 1609919"/>
              <a:gd name="connsiteX5" fmla="*/ 376969 w 941827"/>
              <a:gd name="connsiteY5" fmla="*/ 1369893 h 1609919"/>
              <a:gd name="connsiteX6" fmla="*/ 824442 w 941827"/>
              <a:gd name="connsiteY6" fmla="*/ 1207766 h 1609919"/>
              <a:gd name="connsiteX7" fmla="*/ 759590 w 941827"/>
              <a:gd name="connsiteY7" fmla="*/ 1220736 h 1609919"/>
              <a:gd name="connsiteX8" fmla="*/ 837412 w 941827"/>
              <a:gd name="connsiteY8" fmla="*/ 915936 h 1609919"/>
              <a:gd name="connsiteX9" fmla="*/ 766076 w 941827"/>
              <a:gd name="connsiteY9" fmla="*/ 637076 h 1609919"/>
              <a:gd name="connsiteX10" fmla="*/ 941173 w 941827"/>
              <a:gd name="connsiteY10" fmla="*/ 1536 h 160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1827" h="1609919">
                <a:moveTo>
                  <a:pt x="941173" y="1536"/>
                </a:moveTo>
                <a:cubicBezTo>
                  <a:pt x="950901" y="35043"/>
                  <a:pt x="849301" y="659775"/>
                  <a:pt x="824442" y="838115"/>
                </a:cubicBezTo>
                <a:cubicBezTo>
                  <a:pt x="799582" y="1016456"/>
                  <a:pt x="849301" y="987273"/>
                  <a:pt x="792016" y="1071579"/>
                </a:cubicBezTo>
                <a:cubicBezTo>
                  <a:pt x="734731" y="1155885"/>
                  <a:pt x="612595" y="1254243"/>
                  <a:pt x="480731" y="1343953"/>
                </a:cubicBezTo>
                <a:cubicBezTo>
                  <a:pt x="348867" y="1433664"/>
                  <a:pt x="18127" y="1605519"/>
                  <a:pt x="833" y="1609842"/>
                </a:cubicBezTo>
                <a:cubicBezTo>
                  <a:pt x="-16461" y="1614165"/>
                  <a:pt x="239701" y="1436906"/>
                  <a:pt x="376969" y="1369893"/>
                </a:cubicBezTo>
                <a:cubicBezTo>
                  <a:pt x="514237" y="1302880"/>
                  <a:pt x="760672" y="1232626"/>
                  <a:pt x="824442" y="1207766"/>
                </a:cubicBezTo>
                <a:cubicBezTo>
                  <a:pt x="888212" y="1182907"/>
                  <a:pt x="757428" y="1269374"/>
                  <a:pt x="759590" y="1220736"/>
                </a:cubicBezTo>
                <a:cubicBezTo>
                  <a:pt x="761752" y="1172098"/>
                  <a:pt x="836331" y="1013213"/>
                  <a:pt x="837412" y="915936"/>
                </a:cubicBezTo>
                <a:cubicBezTo>
                  <a:pt x="838493" y="818659"/>
                  <a:pt x="747702" y="781910"/>
                  <a:pt x="766076" y="637076"/>
                </a:cubicBezTo>
                <a:cubicBezTo>
                  <a:pt x="784450" y="492242"/>
                  <a:pt x="931445" y="-31971"/>
                  <a:pt x="941173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41098807-4536-5103-72F0-51D1F81B10B2}"/>
              </a:ext>
            </a:extLst>
          </p:cNvPr>
          <p:cNvSpPr/>
          <p:nvPr/>
        </p:nvSpPr>
        <p:spPr>
          <a:xfrm>
            <a:off x="7457011" y="9480878"/>
            <a:ext cx="1151442" cy="927645"/>
          </a:xfrm>
          <a:custGeom>
            <a:avLst/>
            <a:gdLst>
              <a:gd name="connsiteX0" fmla="*/ 526155 w 1151442"/>
              <a:gd name="connsiteY0" fmla="*/ 104109 h 927645"/>
              <a:gd name="connsiteX1" fmla="*/ 221355 w 1151442"/>
              <a:gd name="connsiteY1" fmla="*/ 298662 h 927645"/>
              <a:gd name="connsiteX2" fmla="*/ 351057 w 1151442"/>
              <a:gd name="connsiteY2" fmla="*/ 408909 h 927645"/>
              <a:gd name="connsiteX3" fmla="*/ 240810 w 1151442"/>
              <a:gd name="connsiteY3" fmla="*/ 421879 h 927645"/>
              <a:gd name="connsiteX4" fmla="*/ 454819 w 1151442"/>
              <a:gd name="connsiteY4" fmla="*/ 493216 h 927645"/>
              <a:gd name="connsiteX5" fmla="*/ 1142240 w 1151442"/>
              <a:gd name="connsiteY5" fmla="*/ 921233 h 927645"/>
              <a:gd name="connsiteX6" fmla="*/ 830955 w 1151442"/>
              <a:gd name="connsiteY6" fmla="*/ 739650 h 927645"/>
              <a:gd name="connsiteX7" fmla="*/ 545610 w 1151442"/>
              <a:gd name="connsiteY7" fmla="*/ 590492 h 927645"/>
              <a:gd name="connsiteX8" fmla="*/ 861 w 1151442"/>
              <a:gd name="connsiteY8" fmla="*/ 480245 h 927645"/>
              <a:gd name="connsiteX9" fmla="*/ 422393 w 1151442"/>
              <a:gd name="connsiteY9" fmla="*/ 538611 h 927645"/>
              <a:gd name="connsiteX10" fmla="*/ 539125 w 1151442"/>
              <a:gd name="connsiteY10" fmla="*/ 577522 h 927645"/>
              <a:gd name="connsiteX11" fmla="*/ 292691 w 1151442"/>
              <a:gd name="connsiteY11" fmla="*/ 447820 h 927645"/>
              <a:gd name="connsiteX12" fmla="*/ 143534 w 1151442"/>
              <a:gd name="connsiteY12" fmla="*/ 292177 h 927645"/>
              <a:gd name="connsiteX13" fmla="*/ 188929 w 1151442"/>
              <a:gd name="connsiteY13" fmla="*/ 305148 h 927645"/>
              <a:gd name="connsiteX14" fmla="*/ 253780 w 1151442"/>
              <a:gd name="connsiteY14" fmla="*/ 194901 h 927645"/>
              <a:gd name="connsiteX15" fmla="*/ 175959 w 1151442"/>
              <a:gd name="connsiteY15" fmla="*/ 181931 h 927645"/>
              <a:gd name="connsiteX16" fmla="*/ 513185 w 1151442"/>
              <a:gd name="connsiteY16" fmla="*/ 348 h 927645"/>
              <a:gd name="connsiteX17" fmla="*/ 208385 w 1151442"/>
              <a:gd name="connsiteY17" fmla="*/ 136535 h 927645"/>
              <a:gd name="connsiteX18" fmla="*/ 312146 w 1151442"/>
              <a:gd name="connsiteY18" fmla="*/ 155990 h 927645"/>
              <a:gd name="connsiteX19" fmla="*/ 526155 w 1151442"/>
              <a:gd name="connsiteY19" fmla="*/ 104109 h 92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1442" h="927645">
                <a:moveTo>
                  <a:pt x="526155" y="104109"/>
                </a:moveTo>
                <a:cubicBezTo>
                  <a:pt x="511023" y="127888"/>
                  <a:pt x="250538" y="247862"/>
                  <a:pt x="221355" y="298662"/>
                </a:cubicBezTo>
                <a:cubicBezTo>
                  <a:pt x="192172" y="349462"/>
                  <a:pt x="347815" y="388373"/>
                  <a:pt x="351057" y="408909"/>
                </a:cubicBezTo>
                <a:cubicBezTo>
                  <a:pt x="354299" y="429445"/>
                  <a:pt x="223516" y="407828"/>
                  <a:pt x="240810" y="421879"/>
                </a:cubicBezTo>
                <a:cubicBezTo>
                  <a:pt x="258104" y="435930"/>
                  <a:pt x="304581" y="409990"/>
                  <a:pt x="454819" y="493216"/>
                </a:cubicBezTo>
                <a:cubicBezTo>
                  <a:pt x="605057" y="576442"/>
                  <a:pt x="1079551" y="880161"/>
                  <a:pt x="1142240" y="921233"/>
                </a:cubicBezTo>
                <a:cubicBezTo>
                  <a:pt x="1204929" y="962305"/>
                  <a:pt x="930393" y="794773"/>
                  <a:pt x="830955" y="739650"/>
                </a:cubicBezTo>
                <a:cubicBezTo>
                  <a:pt x="731517" y="684527"/>
                  <a:pt x="683959" y="633726"/>
                  <a:pt x="545610" y="590492"/>
                </a:cubicBezTo>
                <a:cubicBezTo>
                  <a:pt x="407261" y="547258"/>
                  <a:pt x="21397" y="488892"/>
                  <a:pt x="861" y="480245"/>
                </a:cubicBezTo>
                <a:cubicBezTo>
                  <a:pt x="-19675" y="471598"/>
                  <a:pt x="332682" y="522398"/>
                  <a:pt x="422393" y="538611"/>
                </a:cubicBezTo>
                <a:cubicBezTo>
                  <a:pt x="512104" y="554824"/>
                  <a:pt x="560742" y="592654"/>
                  <a:pt x="539125" y="577522"/>
                </a:cubicBezTo>
                <a:cubicBezTo>
                  <a:pt x="517508" y="562390"/>
                  <a:pt x="358623" y="495378"/>
                  <a:pt x="292691" y="447820"/>
                </a:cubicBezTo>
                <a:cubicBezTo>
                  <a:pt x="226759" y="400263"/>
                  <a:pt x="160828" y="315956"/>
                  <a:pt x="143534" y="292177"/>
                </a:cubicBezTo>
                <a:cubicBezTo>
                  <a:pt x="126240" y="268398"/>
                  <a:pt x="170555" y="321361"/>
                  <a:pt x="188929" y="305148"/>
                </a:cubicBezTo>
                <a:cubicBezTo>
                  <a:pt x="207303" y="288935"/>
                  <a:pt x="255942" y="215437"/>
                  <a:pt x="253780" y="194901"/>
                </a:cubicBezTo>
                <a:cubicBezTo>
                  <a:pt x="251618" y="174365"/>
                  <a:pt x="132725" y="214356"/>
                  <a:pt x="175959" y="181931"/>
                </a:cubicBezTo>
                <a:cubicBezTo>
                  <a:pt x="219193" y="149506"/>
                  <a:pt x="507781" y="7914"/>
                  <a:pt x="513185" y="348"/>
                </a:cubicBezTo>
                <a:cubicBezTo>
                  <a:pt x="518589" y="-7218"/>
                  <a:pt x="241891" y="110595"/>
                  <a:pt x="208385" y="136535"/>
                </a:cubicBezTo>
                <a:cubicBezTo>
                  <a:pt x="174878" y="162475"/>
                  <a:pt x="260265" y="159233"/>
                  <a:pt x="312146" y="155990"/>
                </a:cubicBezTo>
                <a:cubicBezTo>
                  <a:pt x="364027" y="152747"/>
                  <a:pt x="541287" y="80330"/>
                  <a:pt x="526155" y="104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太陽 1303">
            <a:extLst>
              <a:ext uri="{FF2B5EF4-FFF2-40B4-BE49-F238E27FC236}">
                <a16:creationId xmlns:a16="http://schemas.microsoft.com/office/drawing/2014/main" id="{47A90D67-533F-7F0F-96AE-9A130FF04FB9}"/>
              </a:ext>
            </a:extLst>
          </p:cNvPr>
          <p:cNvSpPr/>
          <p:nvPr/>
        </p:nvSpPr>
        <p:spPr>
          <a:xfrm rot="353197">
            <a:off x="2937225" y="841475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太陽 1304">
            <a:extLst>
              <a:ext uri="{FF2B5EF4-FFF2-40B4-BE49-F238E27FC236}">
                <a16:creationId xmlns:a16="http://schemas.microsoft.com/office/drawing/2014/main" id="{8AECA78B-87AF-071A-8CC3-6D4EFBA95727}"/>
              </a:ext>
            </a:extLst>
          </p:cNvPr>
          <p:cNvSpPr/>
          <p:nvPr/>
        </p:nvSpPr>
        <p:spPr>
          <a:xfrm rot="353197">
            <a:off x="1727686" y="349854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太陽 1305">
            <a:extLst>
              <a:ext uri="{FF2B5EF4-FFF2-40B4-BE49-F238E27FC236}">
                <a16:creationId xmlns:a16="http://schemas.microsoft.com/office/drawing/2014/main" id="{E8C63F8E-D034-0214-59AB-CD7D2F411E3A}"/>
              </a:ext>
            </a:extLst>
          </p:cNvPr>
          <p:cNvSpPr/>
          <p:nvPr/>
        </p:nvSpPr>
        <p:spPr>
          <a:xfrm rot="353197">
            <a:off x="561309" y="38204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太陽 1306">
            <a:extLst>
              <a:ext uri="{FF2B5EF4-FFF2-40B4-BE49-F238E27FC236}">
                <a16:creationId xmlns:a16="http://schemas.microsoft.com/office/drawing/2014/main" id="{D6D38A04-A546-32F3-3D9B-A864F990310B}"/>
              </a:ext>
            </a:extLst>
          </p:cNvPr>
          <p:cNvSpPr/>
          <p:nvPr/>
        </p:nvSpPr>
        <p:spPr>
          <a:xfrm rot="353197">
            <a:off x="713709" y="39728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太陽 1307">
            <a:extLst>
              <a:ext uri="{FF2B5EF4-FFF2-40B4-BE49-F238E27FC236}">
                <a16:creationId xmlns:a16="http://schemas.microsoft.com/office/drawing/2014/main" id="{D930E966-2288-999E-DAE6-467EF3596730}"/>
              </a:ext>
            </a:extLst>
          </p:cNvPr>
          <p:cNvSpPr/>
          <p:nvPr/>
        </p:nvSpPr>
        <p:spPr>
          <a:xfrm rot="353197">
            <a:off x="866109" y="41252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太陽 1308">
            <a:extLst>
              <a:ext uri="{FF2B5EF4-FFF2-40B4-BE49-F238E27FC236}">
                <a16:creationId xmlns:a16="http://schemas.microsoft.com/office/drawing/2014/main" id="{AACE0E49-2346-45DD-7383-5DA4FA46BC43}"/>
              </a:ext>
            </a:extLst>
          </p:cNvPr>
          <p:cNvSpPr/>
          <p:nvPr/>
        </p:nvSpPr>
        <p:spPr>
          <a:xfrm rot="353197">
            <a:off x="1018509" y="42776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太陽 1309">
            <a:extLst>
              <a:ext uri="{FF2B5EF4-FFF2-40B4-BE49-F238E27FC236}">
                <a16:creationId xmlns:a16="http://schemas.microsoft.com/office/drawing/2014/main" id="{C94285FB-4074-D215-D906-55D5C7F1DEE0}"/>
              </a:ext>
            </a:extLst>
          </p:cNvPr>
          <p:cNvSpPr/>
          <p:nvPr/>
        </p:nvSpPr>
        <p:spPr>
          <a:xfrm rot="353197">
            <a:off x="1170909" y="44300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太陽 1310">
            <a:extLst>
              <a:ext uri="{FF2B5EF4-FFF2-40B4-BE49-F238E27FC236}">
                <a16:creationId xmlns:a16="http://schemas.microsoft.com/office/drawing/2014/main" id="{82DBB028-E538-E748-B171-E47E470CD46D}"/>
              </a:ext>
            </a:extLst>
          </p:cNvPr>
          <p:cNvSpPr/>
          <p:nvPr/>
        </p:nvSpPr>
        <p:spPr>
          <a:xfrm rot="353197">
            <a:off x="1323309" y="45824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太陽 1311">
            <a:extLst>
              <a:ext uri="{FF2B5EF4-FFF2-40B4-BE49-F238E27FC236}">
                <a16:creationId xmlns:a16="http://schemas.microsoft.com/office/drawing/2014/main" id="{AA9E0E7A-A2A2-BD54-A29B-F98A880D7861}"/>
              </a:ext>
            </a:extLst>
          </p:cNvPr>
          <p:cNvSpPr/>
          <p:nvPr/>
        </p:nvSpPr>
        <p:spPr>
          <a:xfrm rot="353197">
            <a:off x="142372" y="392918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太陽 1312">
            <a:extLst>
              <a:ext uri="{FF2B5EF4-FFF2-40B4-BE49-F238E27FC236}">
                <a16:creationId xmlns:a16="http://schemas.microsoft.com/office/drawing/2014/main" id="{ACCE1255-9FDA-84A1-5F4B-AC9D263030B5}"/>
              </a:ext>
            </a:extLst>
          </p:cNvPr>
          <p:cNvSpPr/>
          <p:nvPr/>
        </p:nvSpPr>
        <p:spPr>
          <a:xfrm rot="353197">
            <a:off x="105171" y="59697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太陽 1313">
            <a:extLst>
              <a:ext uri="{FF2B5EF4-FFF2-40B4-BE49-F238E27FC236}">
                <a16:creationId xmlns:a16="http://schemas.microsoft.com/office/drawing/2014/main" id="{00321D51-BD3E-7795-13BF-AEBEF02C692A}"/>
              </a:ext>
            </a:extLst>
          </p:cNvPr>
          <p:cNvSpPr/>
          <p:nvPr/>
        </p:nvSpPr>
        <p:spPr>
          <a:xfrm rot="353197">
            <a:off x="257571" y="61221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太陽 1314">
            <a:extLst>
              <a:ext uri="{FF2B5EF4-FFF2-40B4-BE49-F238E27FC236}">
                <a16:creationId xmlns:a16="http://schemas.microsoft.com/office/drawing/2014/main" id="{66EC977F-108C-6BC9-0492-1BAEE42DB3B1}"/>
              </a:ext>
            </a:extLst>
          </p:cNvPr>
          <p:cNvSpPr/>
          <p:nvPr/>
        </p:nvSpPr>
        <p:spPr>
          <a:xfrm rot="353197">
            <a:off x="409971" y="62745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太陽 1315">
            <a:extLst>
              <a:ext uri="{FF2B5EF4-FFF2-40B4-BE49-F238E27FC236}">
                <a16:creationId xmlns:a16="http://schemas.microsoft.com/office/drawing/2014/main" id="{DBED63E3-58BF-B578-DF35-3DDCDDDDCCD8}"/>
              </a:ext>
            </a:extLst>
          </p:cNvPr>
          <p:cNvSpPr/>
          <p:nvPr/>
        </p:nvSpPr>
        <p:spPr>
          <a:xfrm rot="353197">
            <a:off x="562371" y="64269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太陽 1316">
            <a:extLst>
              <a:ext uri="{FF2B5EF4-FFF2-40B4-BE49-F238E27FC236}">
                <a16:creationId xmlns:a16="http://schemas.microsoft.com/office/drawing/2014/main" id="{97274053-29E7-DAC7-2419-5554CFDD6679}"/>
              </a:ext>
            </a:extLst>
          </p:cNvPr>
          <p:cNvSpPr/>
          <p:nvPr/>
        </p:nvSpPr>
        <p:spPr>
          <a:xfrm rot="353197">
            <a:off x="714771" y="65793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太陽 1317">
            <a:extLst>
              <a:ext uri="{FF2B5EF4-FFF2-40B4-BE49-F238E27FC236}">
                <a16:creationId xmlns:a16="http://schemas.microsoft.com/office/drawing/2014/main" id="{E399958B-90D4-682E-9781-70661CDE4619}"/>
              </a:ext>
            </a:extLst>
          </p:cNvPr>
          <p:cNvSpPr/>
          <p:nvPr/>
        </p:nvSpPr>
        <p:spPr>
          <a:xfrm rot="353197">
            <a:off x="727472" y="70726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太陽 1318">
            <a:extLst>
              <a:ext uri="{FF2B5EF4-FFF2-40B4-BE49-F238E27FC236}">
                <a16:creationId xmlns:a16="http://schemas.microsoft.com/office/drawing/2014/main" id="{8BD841AF-E567-746E-5D15-7D3ED16AFBBA}"/>
              </a:ext>
            </a:extLst>
          </p:cNvPr>
          <p:cNvSpPr/>
          <p:nvPr/>
        </p:nvSpPr>
        <p:spPr>
          <a:xfrm rot="353197">
            <a:off x="879872" y="72250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太陽 1319">
            <a:extLst>
              <a:ext uri="{FF2B5EF4-FFF2-40B4-BE49-F238E27FC236}">
                <a16:creationId xmlns:a16="http://schemas.microsoft.com/office/drawing/2014/main" id="{E37F6A14-2CAB-66E6-38A5-24DCFFDA318C}"/>
              </a:ext>
            </a:extLst>
          </p:cNvPr>
          <p:cNvSpPr/>
          <p:nvPr/>
        </p:nvSpPr>
        <p:spPr>
          <a:xfrm rot="353197">
            <a:off x="1032272" y="73774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太陽 1320">
            <a:extLst>
              <a:ext uri="{FF2B5EF4-FFF2-40B4-BE49-F238E27FC236}">
                <a16:creationId xmlns:a16="http://schemas.microsoft.com/office/drawing/2014/main" id="{D53BCCA7-5884-DD85-37B2-1614D33FFB41}"/>
              </a:ext>
            </a:extLst>
          </p:cNvPr>
          <p:cNvSpPr/>
          <p:nvPr/>
        </p:nvSpPr>
        <p:spPr>
          <a:xfrm rot="353197">
            <a:off x="1184672" y="75298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太陽 1321">
            <a:extLst>
              <a:ext uri="{FF2B5EF4-FFF2-40B4-BE49-F238E27FC236}">
                <a16:creationId xmlns:a16="http://schemas.microsoft.com/office/drawing/2014/main" id="{0081C54D-2448-0F23-8FB6-B9914E6DD77F}"/>
              </a:ext>
            </a:extLst>
          </p:cNvPr>
          <p:cNvSpPr/>
          <p:nvPr/>
        </p:nvSpPr>
        <p:spPr>
          <a:xfrm rot="353197">
            <a:off x="35468" y="74352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太陽 1322">
            <a:extLst>
              <a:ext uri="{FF2B5EF4-FFF2-40B4-BE49-F238E27FC236}">
                <a16:creationId xmlns:a16="http://schemas.microsoft.com/office/drawing/2014/main" id="{7DA7E644-8248-977C-AA63-E742D092DB3E}"/>
              </a:ext>
            </a:extLst>
          </p:cNvPr>
          <p:cNvSpPr/>
          <p:nvPr/>
        </p:nvSpPr>
        <p:spPr>
          <a:xfrm rot="353197">
            <a:off x="187868" y="75876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太陽 1323">
            <a:extLst>
              <a:ext uri="{FF2B5EF4-FFF2-40B4-BE49-F238E27FC236}">
                <a16:creationId xmlns:a16="http://schemas.microsoft.com/office/drawing/2014/main" id="{94662FCF-F83D-DE0A-A0F8-3907411FD61B}"/>
              </a:ext>
            </a:extLst>
          </p:cNvPr>
          <p:cNvSpPr/>
          <p:nvPr/>
        </p:nvSpPr>
        <p:spPr>
          <a:xfrm rot="353197">
            <a:off x="340268" y="77400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太陽 1324">
            <a:extLst>
              <a:ext uri="{FF2B5EF4-FFF2-40B4-BE49-F238E27FC236}">
                <a16:creationId xmlns:a16="http://schemas.microsoft.com/office/drawing/2014/main" id="{D7FA5537-BD60-5CA6-F2B2-09FE798192EF}"/>
              </a:ext>
            </a:extLst>
          </p:cNvPr>
          <p:cNvSpPr/>
          <p:nvPr/>
        </p:nvSpPr>
        <p:spPr>
          <a:xfrm rot="353197">
            <a:off x="492668" y="78924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太陽 1325">
            <a:extLst>
              <a:ext uri="{FF2B5EF4-FFF2-40B4-BE49-F238E27FC236}">
                <a16:creationId xmlns:a16="http://schemas.microsoft.com/office/drawing/2014/main" id="{76D6B135-8C95-514B-60A2-C68A7AD83AD5}"/>
              </a:ext>
            </a:extLst>
          </p:cNvPr>
          <p:cNvSpPr/>
          <p:nvPr/>
        </p:nvSpPr>
        <p:spPr>
          <a:xfrm rot="353197">
            <a:off x="645068" y="80448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太陽 1326">
            <a:extLst>
              <a:ext uri="{FF2B5EF4-FFF2-40B4-BE49-F238E27FC236}">
                <a16:creationId xmlns:a16="http://schemas.microsoft.com/office/drawing/2014/main" id="{4A295B41-A411-4837-DC2E-802CED984FF1}"/>
              </a:ext>
            </a:extLst>
          </p:cNvPr>
          <p:cNvSpPr/>
          <p:nvPr/>
        </p:nvSpPr>
        <p:spPr>
          <a:xfrm rot="353197">
            <a:off x="797468" y="81972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太陽 1327">
            <a:extLst>
              <a:ext uri="{FF2B5EF4-FFF2-40B4-BE49-F238E27FC236}">
                <a16:creationId xmlns:a16="http://schemas.microsoft.com/office/drawing/2014/main" id="{006BB10F-77D2-0CE9-B9DB-8941596952C9}"/>
              </a:ext>
            </a:extLst>
          </p:cNvPr>
          <p:cNvSpPr/>
          <p:nvPr/>
        </p:nvSpPr>
        <p:spPr>
          <a:xfrm rot="353197">
            <a:off x="949868" y="83496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太陽 1328">
            <a:extLst>
              <a:ext uri="{FF2B5EF4-FFF2-40B4-BE49-F238E27FC236}">
                <a16:creationId xmlns:a16="http://schemas.microsoft.com/office/drawing/2014/main" id="{6F61C956-3F3A-3B4C-3C99-CC421795D9AA}"/>
              </a:ext>
            </a:extLst>
          </p:cNvPr>
          <p:cNvSpPr/>
          <p:nvPr/>
        </p:nvSpPr>
        <p:spPr>
          <a:xfrm rot="353197">
            <a:off x="1880086" y="365094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太陽 1329">
            <a:extLst>
              <a:ext uri="{FF2B5EF4-FFF2-40B4-BE49-F238E27FC236}">
                <a16:creationId xmlns:a16="http://schemas.microsoft.com/office/drawing/2014/main" id="{7434AA32-BB49-2E63-5CF8-DAB9C9513087}"/>
              </a:ext>
            </a:extLst>
          </p:cNvPr>
          <p:cNvSpPr/>
          <p:nvPr/>
        </p:nvSpPr>
        <p:spPr>
          <a:xfrm rot="353197">
            <a:off x="2032486" y="380334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太陽 1330">
            <a:extLst>
              <a:ext uri="{FF2B5EF4-FFF2-40B4-BE49-F238E27FC236}">
                <a16:creationId xmlns:a16="http://schemas.microsoft.com/office/drawing/2014/main" id="{36E0D450-8E38-8C2B-C5AB-40189D9AE08B}"/>
              </a:ext>
            </a:extLst>
          </p:cNvPr>
          <p:cNvSpPr/>
          <p:nvPr/>
        </p:nvSpPr>
        <p:spPr>
          <a:xfrm rot="353197">
            <a:off x="2184886" y="395574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太陽 1331">
            <a:extLst>
              <a:ext uri="{FF2B5EF4-FFF2-40B4-BE49-F238E27FC236}">
                <a16:creationId xmlns:a16="http://schemas.microsoft.com/office/drawing/2014/main" id="{A0F969E1-6E6A-4044-3F79-F1057EC44E9D}"/>
              </a:ext>
            </a:extLst>
          </p:cNvPr>
          <p:cNvSpPr/>
          <p:nvPr/>
        </p:nvSpPr>
        <p:spPr>
          <a:xfrm rot="353197">
            <a:off x="2337286" y="410814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太陽 1332">
            <a:extLst>
              <a:ext uri="{FF2B5EF4-FFF2-40B4-BE49-F238E27FC236}">
                <a16:creationId xmlns:a16="http://schemas.microsoft.com/office/drawing/2014/main" id="{C65D86FA-B89D-A223-FB99-A07D9EF42D82}"/>
              </a:ext>
            </a:extLst>
          </p:cNvPr>
          <p:cNvSpPr/>
          <p:nvPr/>
        </p:nvSpPr>
        <p:spPr>
          <a:xfrm rot="353197">
            <a:off x="2489686" y="426054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太陽 1333">
            <a:extLst>
              <a:ext uri="{FF2B5EF4-FFF2-40B4-BE49-F238E27FC236}">
                <a16:creationId xmlns:a16="http://schemas.microsoft.com/office/drawing/2014/main" id="{7E976F1D-9D75-04E6-5CC5-B41E983C11AD}"/>
              </a:ext>
            </a:extLst>
          </p:cNvPr>
          <p:cNvSpPr/>
          <p:nvPr/>
        </p:nvSpPr>
        <p:spPr>
          <a:xfrm rot="353197">
            <a:off x="1634778" y="673800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太陽 1334">
            <a:extLst>
              <a:ext uri="{FF2B5EF4-FFF2-40B4-BE49-F238E27FC236}">
                <a16:creationId xmlns:a16="http://schemas.microsoft.com/office/drawing/2014/main" id="{F377DC3A-B00B-683F-80F3-5E14EE899319}"/>
              </a:ext>
            </a:extLst>
          </p:cNvPr>
          <p:cNvSpPr/>
          <p:nvPr/>
        </p:nvSpPr>
        <p:spPr>
          <a:xfrm rot="353197">
            <a:off x="1787178" y="689040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太陽 1335">
            <a:extLst>
              <a:ext uri="{FF2B5EF4-FFF2-40B4-BE49-F238E27FC236}">
                <a16:creationId xmlns:a16="http://schemas.microsoft.com/office/drawing/2014/main" id="{29CA6459-6825-4564-3323-39D63D294C7F}"/>
              </a:ext>
            </a:extLst>
          </p:cNvPr>
          <p:cNvSpPr/>
          <p:nvPr/>
        </p:nvSpPr>
        <p:spPr>
          <a:xfrm rot="353197">
            <a:off x="1939578" y="704280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太陽 1336">
            <a:extLst>
              <a:ext uri="{FF2B5EF4-FFF2-40B4-BE49-F238E27FC236}">
                <a16:creationId xmlns:a16="http://schemas.microsoft.com/office/drawing/2014/main" id="{F012B809-FB51-3169-7F63-36922FEBE582}"/>
              </a:ext>
            </a:extLst>
          </p:cNvPr>
          <p:cNvSpPr/>
          <p:nvPr/>
        </p:nvSpPr>
        <p:spPr>
          <a:xfrm rot="353197">
            <a:off x="2091978" y="719520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太陽 1337">
            <a:extLst>
              <a:ext uri="{FF2B5EF4-FFF2-40B4-BE49-F238E27FC236}">
                <a16:creationId xmlns:a16="http://schemas.microsoft.com/office/drawing/2014/main" id="{88DF3291-B6A5-5E41-1067-CCFD66A08845}"/>
              </a:ext>
            </a:extLst>
          </p:cNvPr>
          <p:cNvSpPr/>
          <p:nvPr/>
        </p:nvSpPr>
        <p:spPr>
          <a:xfrm rot="353197">
            <a:off x="2445784" y="692904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太陽 1338">
            <a:extLst>
              <a:ext uri="{FF2B5EF4-FFF2-40B4-BE49-F238E27FC236}">
                <a16:creationId xmlns:a16="http://schemas.microsoft.com/office/drawing/2014/main" id="{58FA57D5-88D5-65A1-0A88-B9E13800A588}"/>
              </a:ext>
            </a:extLst>
          </p:cNvPr>
          <p:cNvSpPr/>
          <p:nvPr/>
        </p:nvSpPr>
        <p:spPr>
          <a:xfrm rot="353197">
            <a:off x="2598184" y="708144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太陽 1339">
            <a:extLst>
              <a:ext uri="{FF2B5EF4-FFF2-40B4-BE49-F238E27FC236}">
                <a16:creationId xmlns:a16="http://schemas.microsoft.com/office/drawing/2014/main" id="{72FFB31B-38B2-8EF6-69F5-CEEFBBDB7F3A}"/>
              </a:ext>
            </a:extLst>
          </p:cNvPr>
          <p:cNvSpPr/>
          <p:nvPr/>
        </p:nvSpPr>
        <p:spPr>
          <a:xfrm rot="353197">
            <a:off x="2750584" y="723384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太陽 1340">
            <a:extLst>
              <a:ext uri="{FF2B5EF4-FFF2-40B4-BE49-F238E27FC236}">
                <a16:creationId xmlns:a16="http://schemas.microsoft.com/office/drawing/2014/main" id="{2B7BB49F-174D-DE5C-7D7D-5287222BBC8B}"/>
              </a:ext>
            </a:extLst>
          </p:cNvPr>
          <p:cNvSpPr/>
          <p:nvPr/>
        </p:nvSpPr>
        <p:spPr>
          <a:xfrm rot="353197">
            <a:off x="3925725" y="71350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太陽 1341">
            <a:extLst>
              <a:ext uri="{FF2B5EF4-FFF2-40B4-BE49-F238E27FC236}">
                <a16:creationId xmlns:a16="http://schemas.microsoft.com/office/drawing/2014/main" id="{1F442948-A204-50E9-9090-6C87A5570A3E}"/>
              </a:ext>
            </a:extLst>
          </p:cNvPr>
          <p:cNvSpPr/>
          <p:nvPr/>
        </p:nvSpPr>
        <p:spPr>
          <a:xfrm rot="353197">
            <a:off x="4078125" y="72874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太陽 1342">
            <a:extLst>
              <a:ext uri="{FF2B5EF4-FFF2-40B4-BE49-F238E27FC236}">
                <a16:creationId xmlns:a16="http://schemas.microsoft.com/office/drawing/2014/main" id="{A6CF9EAF-0C74-749E-4705-54BEFDFE6BA7}"/>
              </a:ext>
            </a:extLst>
          </p:cNvPr>
          <p:cNvSpPr/>
          <p:nvPr/>
        </p:nvSpPr>
        <p:spPr>
          <a:xfrm rot="353197">
            <a:off x="4230525" y="74398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太陽 1343">
            <a:extLst>
              <a:ext uri="{FF2B5EF4-FFF2-40B4-BE49-F238E27FC236}">
                <a16:creationId xmlns:a16="http://schemas.microsoft.com/office/drawing/2014/main" id="{754991F1-EDEC-286D-CB6D-47A9E33A54D6}"/>
              </a:ext>
            </a:extLst>
          </p:cNvPr>
          <p:cNvSpPr/>
          <p:nvPr/>
        </p:nvSpPr>
        <p:spPr>
          <a:xfrm rot="353197">
            <a:off x="4382925" y="75922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太陽 1344">
            <a:extLst>
              <a:ext uri="{FF2B5EF4-FFF2-40B4-BE49-F238E27FC236}">
                <a16:creationId xmlns:a16="http://schemas.microsoft.com/office/drawing/2014/main" id="{BBB2511F-A95E-9FDC-E83C-78FDC842382E}"/>
              </a:ext>
            </a:extLst>
          </p:cNvPr>
          <p:cNvSpPr/>
          <p:nvPr/>
        </p:nvSpPr>
        <p:spPr>
          <a:xfrm rot="353197">
            <a:off x="4535325" y="77446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太陽 1345">
            <a:extLst>
              <a:ext uri="{FF2B5EF4-FFF2-40B4-BE49-F238E27FC236}">
                <a16:creationId xmlns:a16="http://schemas.microsoft.com/office/drawing/2014/main" id="{02C2E5D0-B495-6866-11C7-38FC122465B3}"/>
              </a:ext>
            </a:extLst>
          </p:cNvPr>
          <p:cNvSpPr/>
          <p:nvPr/>
        </p:nvSpPr>
        <p:spPr>
          <a:xfrm rot="353197">
            <a:off x="4687725" y="78970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太陽 1346">
            <a:extLst>
              <a:ext uri="{FF2B5EF4-FFF2-40B4-BE49-F238E27FC236}">
                <a16:creationId xmlns:a16="http://schemas.microsoft.com/office/drawing/2014/main" id="{3A88BCFA-E71D-F509-886F-18BDDC4E8EAA}"/>
              </a:ext>
            </a:extLst>
          </p:cNvPr>
          <p:cNvSpPr/>
          <p:nvPr/>
        </p:nvSpPr>
        <p:spPr>
          <a:xfrm rot="353197">
            <a:off x="4840125" y="80494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太陽 1347">
            <a:extLst>
              <a:ext uri="{FF2B5EF4-FFF2-40B4-BE49-F238E27FC236}">
                <a16:creationId xmlns:a16="http://schemas.microsoft.com/office/drawing/2014/main" id="{C8A0D723-25C1-B5FD-85A9-DE15CD97BB05}"/>
              </a:ext>
            </a:extLst>
          </p:cNvPr>
          <p:cNvSpPr/>
          <p:nvPr/>
        </p:nvSpPr>
        <p:spPr>
          <a:xfrm rot="353197">
            <a:off x="4992525" y="82018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太陽 1348">
            <a:extLst>
              <a:ext uri="{FF2B5EF4-FFF2-40B4-BE49-F238E27FC236}">
                <a16:creationId xmlns:a16="http://schemas.microsoft.com/office/drawing/2014/main" id="{11BE7FAE-8D6E-3223-B20B-144802D369CC}"/>
              </a:ext>
            </a:extLst>
          </p:cNvPr>
          <p:cNvSpPr/>
          <p:nvPr/>
        </p:nvSpPr>
        <p:spPr>
          <a:xfrm rot="353197">
            <a:off x="5919964" y="73795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太陽 1349">
            <a:extLst>
              <a:ext uri="{FF2B5EF4-FFF2-40B4-BE49-F238E27FC236}">
                <a16:creationId xmlns:a16="http://schemas.microsoft.com/office/drawing/2014/main" id="{4005390F-8D84-ED20-8195-93F464CC9893}"/>
              </a:ext>
            </a:extLst>
          </p:cNvPr>
          <p:cNvSpPr/>
          <p:nvPr/>
        </p:nvSpPr>
        <p:spPr>
          <a:xfrm rot="353197">
            <a:off x="6072364" y="75319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太陽 1350">
            <a:extLst>
              <a:ext uri="{FF2B5EF4-FFF2-40B4-BE49-F238E27FC236}">
                <a16:creationId xmlns:a16="http://schemas.microsoft.com/office/drawing/2014/main" id="{892F21A3-2CE8-57A7-341C-5825E6604031}"/>
              </a:ext>
            </a:extLst>
          </p:cNvPr>
          <p:cNvSpPr/>
          <p:nvPr/>
        </p:nvSpPr>
        <p:spPr>
          <a:xfrm rot="353197">
            <a:off x="6224764" y="76843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太陽 1351">
            <a:extLst>
              <a:ext uri="{FF2B5EF4-FFF2-40B4-BE49-F238E27FC236}">
                <a16:creationId xmlns:a16="http://schemas.microsoft.com/office/drawing/2014/main" id="{295C697A-59AE-BA94-E044-B05AC020916E}"/>
              </a:ext>
            </a:extLst>
          </p:cNvPr>
          <p:cNvSpPr/>
          <p:nvPr/>
        </p:nvSpPr>
        <p:spPr>
          <a:xfrm rot="353197">
            <a:off x="7121015" y="62693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太陽 1352">
            <a:extLst>
              <a:ext uri="{FF2B5EF4-FFF2-40B4-BE49-F238E27FC236}">
                <a16:creationId xmlns:a16="http://schemas.microsoft.com/office/drawing/2014/main" id="{B3CC63BB-3B20-2861-88D3-5354AA569370}"/>
              </a:ext>
            </a:extLst>
          </p:cNvPr>
          <p:cNvSpPr/>
          <p:nvPr/>
        </p:nvSpPr>
        <p:spPr>
          <a:xfrm rot="353197">
            <a:off x="7273415" y="64217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太陽 1353">
            <a:extLst>
              <a:ext uri="{FF2B5EF4-FFF2-40B4-BE49-F238E27FC236}">
                <a16:creationId xmlns:a16="http://schemas.microsoft.com/office/drawing/2014/main" id="{895F0BB8-72CE-0594-950A-EF65CBBC351B}"/>
              </a:ext>
            </a:extLst>
          </p:cNvPr>
          <p:cNvSpPr/>
          <p:nvPr/>
        </p:nvSpPr>
        <p:spPr>
          <a:xfrm rot="353197">
            <a:off x="7425815" y="65741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太陽 1354">
            <a:extLst>
              <a:ext uri="{FF2B5EF4-FFF2-40B4-BE49-F238E27FC236}">
                <a16:creationId xmlns:a16="http://schemas.microsoft.com/office/drawing/2014/main" id="{C03DA0FB-4E5F-E5FE-3343-F139D9E0B5FD}"/>
              </a:ext>
            </a:extLst>
          </p:cNvPr>
          <p:cNvSpPr/>
          <p:nvPr/>
        </p:nvSpPr>
        <p:spPr>
          <a:xfrm rot="353197">
            <a:off x="7578215" y="67265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太陽 1355">
            <a:extLst>
              <a:ext uri="{FF2B5EF4-FFF2-40B4-BE49-F238E27FC236}">
                <a16:creationId xmlns:a16="http://schemas.microsoft.com/office/drawing/2014/main" id="{C627F469-34DB-3EEB-0BC2-747020F985A2}"/>
              </a:ext>
            </a:extLst>
          </p:cNvPr>
          <p:cNvSpPr/>
          <p:nvPr/>
        </p:nvSpPr>
        <p:spPr>
          <a:xfrm rot="353197">
            <a:off x="7772932" y="62745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太陽 1356">
            <a:extLst>
              <a:ext uri="{FF2B5EF4-FFF2-40B4-BE49-F238E27FC236}">
                <a16:creationId xmlns:a16="http://schemas.microsoft.com/office/drawing/2014/main" id="{36A6C4BE-1C8A-5912-9D6C-734884732E82}"/>
              </a:ext>
            </a:extLst>
          </p:cNvPr>
          <p:cNvSpPr/>
          <p:nvPr/>
        </p:nvSpPr>
        <p:spPr>
          <a:xfrm rot="353197">
            <a:off x="7925332" y="64269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太陽 1357">
            <a:extLst>
              <a:ext uri="{FF2B5EF4-FFF2-40B4-BE49-F238E27FC236}">
                <a16:creationId xmlns:a16="http://schemas.microsoft.com/office/drawing/2014/main" id="{77063D5D-F3E2-2B37-F304-FC80E991B729}"/>
              </a:ext>
            </a:extLst>
          </p:cNvPr>
          <p:cNvSpPr/>
          <p:nvPr/>
        </p:nvSpPr>
        <p:spPr>
          <a:xfrm rot="353197">
            <a:off x="8077732" y="65793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太陽 1358">
            <a:extLst>
              <a:ext uri="{FF2B5EF4-FFF2-40B4-BE49-F238E27FC236}">
                <a16:creationId xmlns:a16="http://schemas.microsoft.com/office/drawing/2014/main" id="{9638FECD-A092-FFDC-4763-6599B292FD0B}"/>
              </a:ext>
            </a:extLst>
          </p:cNvPr>
          <p:cNvSpPr/>
          <p:nvPr/>
        </p:nvSpPr>
        <p:spPr>
          <a:xfrm rot="353197">
            <a:off x="8230132" y="67317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太陽 1359">
            <a:extLst>
              <a:ext uri="{FF2B5EF4-FFF2-40B4-BE49-F238E27FC236}">
                <a16:creationId xmlns:a16="http://schemas.microsoft.com/office/drawing/2014/main" id="{BC1C8207-E768-2A74-ACA6-775E45A3050F}"/>
              </a:ext>
            </a:extLst>
          </p:cNvPr>
          <p:cNvSpPr/>
          <p:nvPr/>
        </p:nvSpPr>
        <p:spPr>
          <a:xfrm rot="353197">
            <a:off x="8364475" y="6310109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太陽 1360">
            <a:extLst>
              <a:ext uri="{FF2B5EF4-FFF2-40B4-BE49-F238E27FC236}">
                <a16:creationId xmlns:a16="http://schemas.microsoft.com/office/drawing/2014/main" id="{6CEE280F-E743-26DC-AAB5-B07BE8F280BD}"/>
              </a:ext>
            </a:extLst>
          </p:cNvPr>
          <p:cNvSpPr/>
          <p:nvPr/>
        </p:nvSpPr>
        <p:spPr>
          <a:xfrm rot="353197">
            <a:off x="8516875" y="6462509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太陽 1361">
            <a:extLst>
              <a:ext uri="{FF2B5EF4-FFF2-40B4-BE49-F238E27FC236}">
                <a16:creationId xmlns:a16="http://schemas.microsoft.com/office/drawing/2014/main" id="{203EAB10-D9D1-3934-2D8D-A57A41274DE3}"/>
              </a:ext>
            </a:extLst>
          </p:cNvPr>
          <p:cNvSpPr/>
          <p:nvPr/>
        </p:nvSpPr>
        <p:spPr>
          <a:xfrm rot="353197">
            <a:off x="8669275" y="6614909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太陽 1362">
            <a:extLst>
              <a:ext uri="{FF2B5EF4-FFF2-40B4-BE49-F238E27FC236}">
                <a16:creationId xmlns:a16="http://schemas.microsoft.com/office/drawing/2014/main" id="{E8BB02E3-3691-E6E7-0A73-18DE8A5D2D5E}"/>
              </a:ext>
            </a:extLst>
          </p:cNvPr>
          <p:cNvSpPr/>
          <p:nvPr/>
        </p:nvSpPr>
        <p:spPr>
          <a:xfrm rot="353197">
            <a:off x="3164663" y="698296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太陽 1363">
            <a:extLst>
              <a:ext uri="{FF2B5EF4-FFF2-40B4-BE49-F238E27FC236}">
                <a16:creationId xmlns:a16="http://schemas.microsoft.com/office/drawing/2014/main" id="{F48B819A-4A4E-7F6A-C92C-0C1F70B0D8AD}"/>
              </a:ext>
            </a:extLst>
          </p:cNvPr>
          <p:cNvSpPr/>
          <p:nvPr/>
        </p:nvSpPr>
        <p:spPr>
          <a:xfrm rot="353197">
            <a:off x="3317063" y="713536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太陽 1364">
            <a:extLst>
              <a:ext uri="{FF2B5EF4-FFF2-40B4-BE49-F238E27FC236}">
                <a16:creationId xmlns:a16="http://schemas.microsoft.com/office/drawing/2014/main" id="{D90A26AE-040B-257E-2060-148EB86AD855}"/>
              </a:ext>
            </a:extLst>
          </p:cNvPr>
          <p:cNvSpPr/>
          <p:nvPr/>
        </p:nvSpPr>
        <p:spPr>
          <a:xfrm rot="353197">
            <a:off x="3469463" y="728776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太陽 1365">
            <a:extLst>
              <a:ext uri="{FF2B5EF4-FFF2-40B4-BE49-F238E27FC236}">
                <a16:creationId xmlns:a16="http://schemas.microsoft.com/office/drawing/2014/main" id="{76AF0F99-A836-0DE6-CB98-0EDE8DABE18F}"/>
              </a:ext>
            </a:extLst>
          </p:cNvPr>
          <p:cNvSpPr/>
          <p:nvPr/>
        </p:nvSpPr>
        <p:spPr>
          <a:xfrm rot="353197">
            <a:off x="3621863" y="744016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太陽 1366">
            <a:extLst>
              <a:ext uri="{FF2B5EF4-FFF2-40B4-BE49-F238E27FC236}">
                <a16:creationId xmlns:a16="http://schemas.microsoft.com/office/drawing/2014/main" id="{7A21B8C6-0122-9309-321C-A73BB941F83B}"/>
              </a:ext>
            </a:extLst>
          </p:cNvPr>
          <p:cNvSpPr/>
          <p:nvPr/>
        </p:nvSpPr>
        <p:spPr>
          <a:xfrm rot="353197">
            <a:off x="3774263" y="759256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太陽 1367">
            <a:extLst>
              <a:ext uri="{FF2B5EF4-FFF2-40B4-BE49-F238E27FC236}">
                <a16:creationId xmlns:a16="http://schemas.microsoft.com/office/drawing/2014/main" id="{23A79B65-630E-7326-725D-7373518B6C07}"/>
              </a:ext>
            </a:extLst>
          </p:cNvPr>
          <p:cNvSpPr/>
          <p:nvPr/>
        </p:nvSpPr>
        <p:spPr>
          <a:xfrm rot="353197">
            <a:off x="3926663" y="774496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太陽 1368">
            <a:extLst>
              <a:ext uri="{FF2B5EF4-FFF2-40B4-BE49-F238E27FC236}">
                <a16:creationId xmlns:a16="http://schemas.microsoft.com/office/drawing/2014/main" id="{C2B98EFF-C76C-92F5-4B82-C0790B68102C}"/>
              </a:ext>
            </a:extLst>
          </p:cNvPr>
          <p:cNvSpPr/>
          <p:nvPr/>
        </p:nvSpPr>
        <p:spPr>
          <a:xfrm rot="353197">
            <a:off x="4016486" y="822306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太陽 1369">
            <a:extLst>
              <a:ext uri="{FF2B5EF4-FFF2-40B4-BE49-F238E27FC236}">
                <a16:creationId xmlns:a16="http://schemas.microsoft.com/office/drawing/2014/main" id="{F46600F7-1F73-9DE4-917F-BD7FB821D436}"/>
              </a:ext>
            </a:extLst>
          </p:cNvPr>
          <p:cNvSpPr/>
          <p:nvPr/>
        </p:nvSpPr>
        <p:spPr>
          <a:xfrm rot="353197">
            <a:off x="4168886" y="837546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太陽 1370">
            <a:extLst>
              <a:ext uri="{FF2B5EF4-FFF2-40B4-BE49-F238E27FC236}">
                <a16:creationId xmlns:a16="http://schemas.microsoft.com/office/drawing/2014/main" id="{274E1354-20FF-B0E5-F87F-ED22978EDF6D}"/>
              </a:ext>
            </a:extLst>
          </p:cNvPr>
          <p:cNvSpPr/>
          <p:nvPr/>
        </p:nvSpPr>
        <p:spPr>
          <a:xfrm rot="353197">
            <a:off x="4321286" y="852786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太陽 1371">
            <a:extLst>
              <a:ext uri="{FF2B5EF4-FFF2-40B4-BE49-F238E27FC236}">
                <a16:creationId xmlns:a16="http://schemas.microsoft.com/office/drawing/2014/main" id="{DA5A24E5-A35E-D948-3069-58CA94AC3E27}"/>
              </a:ext>
            </a:extLst>
          </p:cNvPr>
          <p:cNvSpPr/>
          <p:nvPr/>
        </p:nvSpPr>
        <p:spPr>
          <a:xfrm rot="353197">
            <a:off x="4473686" y="868026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太陽 1372">
            <a:extLst>
              <a:ext uri="{FF2B5EF4-FFF2-40B4-BE49-F238E27FC236}">
                <a16:creationId xmlns:a16="http://schemas.microsoft.com/office/drawing/2014/main" id="{4C74B70E-5043-4708-7485-EBC6141968A3}"/>
              </a:ext>
            </a:extLst>
          </p:cNvPr>
          <p:cNvSpPr/>
          <p:nvPr/>
        </p:nvSpPr>
        <p:spPr>
          <a:xfrm rot="353197">
            <a:off x="5105867" y="87381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太陽 1373">
            <a:extLst>
              <a:ext uri="{FF2B5EF4-FFF2-40B4-BE49-F238E27FC236}">
                <a16:creationId xmlns:a16="http://schemas.microsoft.com/office/drawing/2014/main" id="{9CB56576-A32C-F3F7-A44F-E6C8A922E5F8}"/>
              </a:ext>
            </a:extLst>
          </p:cNvPr>
          <p:cNvSpPr/>
          <p:nvPr/>
        </p:nvSpPr>
        <p:spPr>
          <a:xfrm rot="353197">
            <a:off x="5258267" y="88905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太陽 1374">
            <a:extLst>
              <a:ext uri="{FF2B5EF4-FFF2-40B4-BE49-F238E27FC236}">
                <a16:creationId xmlns:a16="http://schemas.microsoft.com/office/drawing/2014/main" id="{19E13715-D2FC-E788-C7D9-5685C1EB2576}"/>
              </a:ext>
            </a:extLst>
          </p:cNvPr>
          <p:cNvSpPr/>
          <p:nvPr/>
        </p:nvSpPr>
        <p:spPr>
          <a:xfrm rot="353197">
            <a:off x="5410667" y="90429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太陽 1375">
            <a:extLst>
              <a:ext uri="{FF2B5EF4-FFF2-40B4-BE49-F238E27FC236}">
                <a16:creationId xmlns:a16="http://schemas.microsoft.com/office/drawing/2014/main" id="{F37055E7-A254-4E6E-805A-83951F1201FB}"/>
              </a:ext>
            </a:extLst>
          </p:cNvPr>
          <p:cNvSpPr/>
          <p:nvPr/>
        </p:nvSpPr>
        <p:spPr>
          <a:xfrm rot="353197">
            <a:off x="5563067" y="91953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太陽 1376">
            <a:extLst>
              <a:ext uri="{FF2B5EF4-FFF2-40B4-BE49-F238E27FC236}">
                <a16:creationId xmlns:a16="http://schemas.microsoft.com/office/drawing/2014/main" id="{2206E532-919D-B290-6E0F-7B694AA3E1C0}"/>
              </a:ext>
            </a:extLst>
          </p:cNvPr>
          <p:cNvSpPr/>
          <p:nvPr/>
        </p:nvSpPr>
        <p:spPr>
          <a:xfrm rot="353197">
            <a:off x="5715467" y="93477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太陽 1377">
            <a:extLst>
              <a:ext uri="{FF2B5EF4-FFF2-40B4-BE49-F238E27FC236}">
                <a16:creationId xmlns:a16="http://schemas.microsoft.com/office/drawing/2014/main" id="{7493F6F6-DC5B-1FEC-EBF3-E6B2936B8866}"/>
              </a:ext>
            </a:extLst>
          </p:cNvPr>
          <p:cNvSpPr/>
          <p:nvPr/>
        </p:nvSpPr>
        <p:spPr>
          <a:xfrm rot="353197">
            <a:off x="5867867" y="95001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太陽 1378">
            <a:extLst>
              <a:ext uri="{FF2B5EF4-FFF2-40B4-BE49-F238E27FC236}">
                <a16:creationId xmlns:a16="http://schemas.microsoft.com/office/drawing/2014/main" id="{3D9A553E-B072-5CF8-90FA-47DA51D030E0}"/>
              </a:ext>
            </a:extLst>
          </p:cNvPr>
          <p:cNvSpPr/>
          <p:nvPr/>
        </p:nvSpPr>
        <p:spPr>
          <a:xfrm rot="353197">
            <a:off x="6020267" y="96525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太陽 1379">
            <a:extLst>
              <a:ext uri="{FF2B5EF4-FFF2-40B4-BE49-F238E27FC236}">
                <a16:creationId xmlns:a16="http://schemas.microsoft.com/office/drawing/2014/main" id="{3D2F6163-9C39-2493-C17A-B25746215C36}"/>
              </a:ext>
            </a:extLst>
          </p:cNvPr>
          <p:cNvSpPr/>
          <p:nvPr/>
        </p:nvSpPr>
        <p:spPr>
          <a:xfrm rot="353197">
            <a:off x="6172667" y="98049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太陽 1380">
            <a:extLst>
              <a:ext uri="{FF2B5EF4-FFF2-40B4-BE49-F238E27FC236}">
                <a16:creationId xmlns:a16="http://schemas.microsoft.com/office/drawing/2014/main" id="{5E0EFFA7-AC40-56CA-F8CE-EA643580893B}"/>
              </a:ext>
            </a:extLst>
          </p:cNvPr>
          <p:cNvSpPr/>
          <p:nvPr/>
        </p:nvSpPr>
        <p:spPr>
          <a:xfrm rot="353197">
            <a:off x="2011731" y="76259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太陽 1381">
            <a:extLst>
              <a:ext uri="{FF2B5EF4-FFF2-40B4-BE49-F238E27FC236}">
                <a16:creationId xmlns:a16="http://schemas.microsoft.com/office/drawing/2014/main" id="{BDA879AB-44C0-979F-0EB5-E0C7DD1B0F71}"/>
              </a:ext>
            </a:extLst>
          </p:cNvPr>
          <p:cNvSpPr/>
          <p:nvPr/>
        </p:nvSpPr>
        <p:spPr>
          <a:xfrm rot="353197">
            <a:off x="2164131" y="77783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太陽 1382">
            <a:extLst>
              <a:ext uri="{FF2B5EF4-FFF2-40B4-BE49-F238E27FC236}">
                <a16:creationId xmlns:a16="http://schemas.microsoft.com/office/drawing/2014/main" id="{1BBA378B-A25A-9728-1D25-A98537ADDDA2}"/>
              </a:ext>
            </a:extLst>
          </p:cNvPr>
          <p:cNvSpPr/>
          <p:nvPr/>
        </p:nvSpPr>
        <p:spPr>
          <a:xfrm rot="353197">
            <a:off x="2316531" y="79307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太陽 1383">
            <a:extLst>
              <a:ext uri="{FF2B5EF4-FFF2-40B4-BE49-F238E27FC236}">
                <a16:creationId xmlns:a16="http://schemas.microsoft.com/office/drawing/2014/main" id="{26248F76-C56F-7C91-E307-A3117A8694D7}"/>
              </a:ext>
            </a:extLst>
          </p:cNvPr>
          <p:cNvSpPr/>
          <p:nvPr/>
        </p:nvSpPr>
        <p:spPr>
          <a:xfrm rot="353197">
            <a:off x="2468931" y="80831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太陽 1384">
            <a:extLst>
              <a:ext uri="{FF2B5EF4-FFF2-40B4-BE49-F238E27FC236}">
                <a16:creationId xmlns:a16="http://schemas.microsoft.com/office/drawing/2014/main" id="{5A958527-11AB-138A-03FB-FD11FBD5521C}"/>
              </a:ext>
            </a:extLst>
          </p:cNvPr>
          <p:cNvSpPr/>
          <p:nvPr/>
        </p:nvSpPr>
        <p:spPr>
          <a:xfrm rot="353197">
            <a:off x="2621331" y="82355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太陽 1385">
            <a:extLst>
              <a:ext uri="{FF2B5EF4-FFF2-40B4-BE49-F238E27FC236}">
                <a16:creationId xmlns:a16="http://schemas.microsoft.com/office/drawing/2014/main" id="{FF153E1B-AAD9-39FA-1B2A-F0F8D6638663}"/>
              </a:ext>
            </a:extLst>
          </p:cNvPr>
          <p:cNvSpPr/>
          <p:nvPr/>
        </p:nvSpPr>
        <p:spPr>
          <a:xfrm rot="353197">
            <a:off x="2773731" y="83879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太陽 1386">
            <a:extLst>
              <a:ext uri="{FF2B5EF4-FFF2-40B4-BE49-F238E27FC236}">
                <a16:creationId xmlns:a16="http://schemas.microsoft.com/office/drawing/2014/main" id="{B57545C5-4708-94D3-BC49-16668CFD009E}"/>
              </a:ext>
            </a:extLst>
          </p:cNvPr>
          <p:cNvSpPr/>
          <p:nvPr/>
        </p:nvSpPr>
        <p:spPr>
          <a:xfrm rot="353197">
            <a:off x="2926131" y="85403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太陽 1387">
            <a:extLst>
              <a:ext uri="{FF2B5EF4-FFF2-40B4-BE49-F238E27FC236}">
                <a16:creationId xmlns:a16="http://schemas.microsoft.com/office/drawing/2014/main" id="{D5F67D30-3500-B3DC-C39A-6E05281B0C17}"/>
              </a:ext>
            </a:extLst>
          </p:cNvPr>
          <p:cNvSpPr/>
          <p:nvPr/>
        </p:nvSpPr>
        <p:spPr>
          <a:xfrm rot="353197">
            <a:off x="3078531" y="86927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太陽 1388">
            <a:extLst>
              <a:ext uri="{FF2B5EF4-FFF2-40B4-BE49-F238E27FC236}">
                <a16:creationId xmlns:a16="http://schemas.microsoft.com/office/drawing/2014/main" id="{543E18CD-23AD-9142-F961-8D819EA6783D}"/>
              </a:ext>
            </a:extLst>
          </p:cNvPr>
          <p:cNvSpPr/>
          <p:nvPr/>
        </p:nvSpPr>
        <p:spPr>
          <a:xfrm rot="353197">
            <a:off x="3230931" y="88451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太陽 1389">
            <a:extLst>
              <a:ext uri="{FF2B5EF4-FFF2-40B4-BE49-F238E27FC236}">
                <a16:creationId xmlns:a16="http://schemas.microsoft.com/office/drawing/2014/main" id="{B2D05300-F0CD-001B-4520-AF0CC49BD149}"/>
              </a:ext>
            </a:extLst>
          </p:cNvPr>
          <p:cNvSpPr/>
          <p:nvPr/>
        </p:nvSpPr>
        <p:spPr>
          <a:xfrm rot="353197">
            <a:off x="3383331" y="89975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太陽 1390">
            <a:extLst>
              <a:ext uri="{FF2B5EF4-FFF2-40B4-BE49-F238E27FC236}">
                <a16:creationId xmlns:a16="http://schemas.microsoft.com/office/drawing/2014/main" id="{92B019C8-1EA3-A996-9A2C-3C0C88AA22CB}"/>
              </a:ext>
            </a:extLst>
          </p:cNvPr>
          <p:cNvSpPr/>
          <p:nvPr/>
        </p:nvSpPr>
        <p:spPr>
          <a:xfrm rot="353197">
            <a:off x="3535731" y="91499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太陽 1391">
            <a:extLst>
              <a:ext uri="{FF2B5EF4-FFF2-40B4-BE49-F238E27FC236}">
                <a16:creationId xmlns:a16="http://schemas.microsoft.com/office/drawing/2014/main" id="{7E16D882-C243-2AF2-3BB8-F8AA9AD9DA03}"/>
              </a:ext>
            </a:extLst>
          </p:cNvPr>
          <p:cNvSpPr/>
          <p:nvPr/>
        </p:nvSpPr>
        <p:spPr>
          <a:xfrm rot="353197">
            <a:off x="3688131" y="93023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太陽 1392">
            <a:extLst>
              <a:ext uri="{FF2B5EF4-FFF2-40B4-BE49-F238E27FC236}">
                <a16:creationId xmlns:a16="http://schemas.microsoft.com/office/drawing/2014/main" id="{12BF6E46-6A25-632D-334F-05B32BEDE33D}"/>
              </a:ext>
            </a:extLst>
          </p:cNvPr>
          <p:cNvSpPr/>
          <p:nvPr/>
        </p:nvSpPr>
        <p:spPr>
          <a:xfrm rot="353197">
            <a:off x="3840531" y="94547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太陽 1393">
            <a:extLst>
              <a:ext uri="{FF2B5EF4-FFF2-40B4-BE49-F238E27FC236}">
                <a16:creationId xmlns:a16="http://schemas.microsoft.com/office/drawing/2014/main" id="{38F79DC2-FE61-6466-35EE-98F6549C78B0}"/>
              </a:ext>
            </a:extLst>
          </p:cNvPr>
          <p:cNvSpPr/>
          <p:nvPr/>
        </p:nvSpPr>
        <p:spPr>
          <a:xfrm rot="353197">
            <a:off x="2504344" y="75170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太陽 1394">
            <a:extLst>
              <a:ext uri="{FF2B5EF4-FFF2-40B4-BE49-F238E27FC236}">
                <a16:creationId xmlns:a16="http://schemas.microsoft.com/office/drawing/2014/main" id="{FA517E5B-52B9-9684-BB3D-AA5F8325E3CE}"/>
              </a:ext>
            </a:extLst>
          </p:cNvPr>
          <p:cNvSpPr/>
          <p:nvPr/>
        </p:nvSpPr>
        <p:spPr>
          <a:xfrm rot="353197">
            <a:off x="2656744" y="76694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太陽 1395">
            <a:extLst>
              <a:ext uri="{FF2B5EF4-FFF2-40B4-BE49-F238E27FC236}">
                <a16:creationId xmlns:a16="http://schemas.microsoft.com/office/drawing/2014/main" id="{5F672019-CD88-1868-0252-9516780596C8}"/>
              </a:ext>
            </a:extLst>
          </p:cNvPr>
          <p:cNvSpPr/>
          <p:nvPr/>
        </p:nvSpPr>
        <p:spPr>
          <a:xfrm rot="353197">
            <a:off x="2809144" y="78218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太陽 1396">
            <a:extLst>
              <a:ext uri="{FF2B5EF4-FFF2-40B4-BE49-F238E27FC236}">
                <a16:creationId xmlns:a16="http://schemas.microsoft.com/office/drawing/2014/main" id="{25EF8856-F213-70A1-D0DA-76D5BB1AFB5E}"/>
              </a:ext>
            </a:extLst>
          </p:cNvPr>
          <p:cNvSpPr/>
          <p:nvPr/>
        </p:nvSpPr>
        <p:spPr>
          <a:xfrm rot="353197">
            <a:off x="2961544" y="79742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太陽 1397">
            <a:extLst>
              <a:ext uri="{FF2B5EF4-FFF2-40B4-BE49-F238E27FC236}">
                <a16:creationId xmlns:a16="http://schemas.microsoft.com/office/drawing/2014/main" id="{996E5641-1E3F-BE46-840F-56AA2B5A5F8C}"/>
              </a:ext>
            </a:extLst>
          </p:cNvPr>
          <p:cNvSpPr/>
          <p:nvPr/>
        </p:nvSpPr>
        <p:spPr>
          <a:xfrm rot="353197">
            <a:off x="3113944" y="81266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太陽 1398">
            <a:extLst>
              <a:ext uri="{FF2B5EF4-FFF2-40B4-BE49-F238E27FC236}">
                <a16:creationId xmlns:a16="http://schemas.microsoft.com/office/drawing/2014/main" id="{D91853E6-54BA-B493-96A4-31953123D313}"/>
              </a:ext>
            </a:extLst>
          </p:cNvPr>
          <p:cNvSpPr/>
          <p:nvPr/>
        </p:nvSpPr>
        <p:spPr>
          <a:xfrm rot="353197">
            <a:off x="3266344" y="82790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太陽 1399">
            <a:extLst>
              <a:ext uri="{FF2B5EF4-FFF2-40B4-BE49-F238E27FC236}">
                <a16:creationId xmlns:a16="http://schemas.microsoft.com/office/drawing/2014/main" id="{7B118E96-11D7-3FFD-61D9-FD0EA8E39D3F}"/>
              </a:ext>
            </a:extLst>
          </p:cNvPr>
          <p:cNvSpPr/>
          <p:nvPr/>
        </p:nvSpPr>
        <p:spPr>
          <a:xfrm rot="353197">
            <a:off x="3418744" y="84314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太陽 1400">
            <a:extLst>
              <a:ext uri="{FF2B5EF4-FFF2-40B4-BE49-F238E27FC236}">
                <a16:creationId xmlns:a16="http://schemas.microsoft.com/office/drawing/2014/main" id="{7893BAE6-4D6D-4AE9-74F3-C52185D955F1}"/>
              </a:ext>
            </a:extLst>
          </p:cNvPr>
          <p:cNvSpPr/>
          <p:nvPr/>
        </p:nvSpPr>
        <p:spPr>
          <a:xfrm rot="353197">
            <a:off x="3571144" y="85838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太陽 1401">
            <a:extLst>
              <a:ext uri="{FF2B5EF4-FFF2-40B4-BE49-F238E27FC236}">
                <a16:creationId xmlns:a16="http://schemas.microsoft.com/office/drawing/2014/main" id="{FF9374C2-4061-0DFE-5814-CD983C1035C0}"/>
              </a:ext>
            </a:extLst>
          </p:cNvPr>
          <p:cNvSpPr/>
          <p:nvPr/>
        </p:nvSpPr>
        <p:spPr>
          <a:xfrm rot="353197">
            <a:off x="3723544" y="87362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太陽 1402">
            <a:extLst>
              <a:ext uri="{FF2B5EF4-FFF2-40B4-BE49-F238E27FC236}">
                <a16:creationId xmlns:a16="http://schemas.microsoft.com/office/drawing/2014/main" id="{537B3534-7D3C-B222-05DB-34A9AABDFA16}"/>
              </a:ext>
            </a:extLst>
          </p:cNvPr>
          <p:cNvSpPr/>
          <p:nvPr/>
        </p:nvSpPr>
        <p:spPr>
          <a:xfrm rot="353197">
            <a:off x="3875944" y="88886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太陽 1403">
            <a:extLst>
              <a:ext uri="{FF2B5EF4-FFF2-40B4-BE49-F238E27FC236}">
                <a16:creationId xmlns:a16="http://schemas.microsoft.com/office/drawing/2014/main" id="{E255E372-656B-D60C-DD39-6222A5DFB5BC}"/>
              </a:ext>
            </a:extLst>
          </p:cNvPr>
          <p:cNvSpPr/>
          <p:nvPr/>
        </p:nvSpPr>
        <p:spPr>
          <a:xfrm rot="353197">
            <a:off x="4028344" y="90410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太陽 1404">
            <a:extLst>
              <a:ext uri="{FF2B5EF4-FFF2-40B4-BE49-F238E27FC236}">
                <a16:creationId xmlns:a16="http://schemas.microsoft.com/office/drawing/2014/main" id="{DE939512-68F0-CDB9-42F4-7D96DE2D25B8}"/>
              </a:ext>
            </a:extLst>
          </p:cNvPr>
          <p:cNvSpPr/>
          <p:nvPr/>
        </p:nvSpPr>
        <p:spPr>
          <a:xfrm rot="353197">
            <a:off x="4180744" y="91934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太陽 1405">
            <a:extLst>
              <a:ext uri="{FF2B5EF4-FFF2-40B4-BE49-F238E27FC236}">
                <a16:creationId xmlns:a16="http://schemas.microsoft.com/office/drawing/2014/main" id="{45E10C91-C7A1-4016-0E21-FD8409B811DE}"/>
              </a:ext>
            </a:extLst>
          </p:cNvPr>
          <p:cNvSpPr/>
          <p:nvPr/>
        </p:nvSpPr>
        <p:spPr>
          <a:xfrm rot="353197">
            <a:off x="3000847" y="73309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太陽 1406">
            <a:extLst>
              <a:ext uri="{FF2B5EF4-FFF2-40B4-BE49-F238E27FC236}">
                <a16:creationId xmlns:a16="http://schemas.microsoft.com/office/drawing/2014/main" id="{46A6B6B2-7009-9A45-C03E-B8DAA90786CD}"/>
              </a:ext>
            </a:extLst>
          </p:cNvPr>
          <p:cNvSpPr/>
          <p:nvPr/>
        </p:nvSpPr>
        <p:spPr>
          <a:xfrm rot="353197">
            <a:off x="4485544" y="94982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太陽 1407">
            <a:extLst>
              <a:ext uri="{FF2B5EF4-FFF2-40B4-BE49-F238E27FC236}">
                <a16:creationId xmlns:a16="http://schemas.microsoft.com/office/drawing/2014/main" id="{480DE864-C98D-D861-7328-5F5D8CDB818B}"/>
              </a:ext>
            </a:extLst>
          </p:cNvPr>
          <p:cNvSpPr/>
          <p:nvPr/>
        </p:nvSpPr>
        <p:spPr>
          <a:xfrm rot="353197">
            <a:off x="3153247" y="74833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太陽 1408">
            <a:extLst>
              <a:ext uri="{FF2B5EF4-FFF2-40B4-BE49-F238E27FC236}">
                <a16:creationId xmlns:a16="http://schemas.microsoft.com/office/drawing/2014/main" id="{2255B2F5-9F37-241B-B05F-19EED2FA29AC}"/>
              </a:ext>
            </a:extLst>
          </p:cNvPr>
          <p:cNvSpPr/>
          <p:nvPr/>
        </p:nvSpPr>
        <p:spPr>
          <a:xfrm rot="353197">
            <a:off x="3305647" y="76357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太陽 1409">
            <a:extLst>
              <a:ext uri="{FF2B5EF4-FFF2-40B4-BE49-F238E27FC236}">
                <a16:creationId xmlns:a16="http://schemas.microsoft.com/office/drawing/2014/main" id="{0BEFC928-E78B-7882-D79A-3359EF6DF24B}"/>
              </a:ext>
            </a:extLst>
          </p:cNvPr>
          <p:cNvSpPr/>
          <p:nvPr/>
        </p:nvSpPr>
        <p:spPr>
          <a:xfrm rot="353197">
            <a:off x="3458047" y="77881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太陽 1410">
            <a:extLst>
              <a:ext uri="{FF2B5EF4-FFF2-40B4-BE49-F238E27FC236}">
                <a16:creationId xmlns:a16="http://schemas.microsoft.com/office/drawing/2014/main" id="{88DA4E22-035E-7997-D45C-2CA6C0DCB83A}"/>
              </a:ext>
            </a:extLst>
          </p:cNvPr>
          <p:cNvSpPr/>
          <p:nvPr/>
        </p:nvSpPr>
        <p:spPr>
          <a:xfrm rot="353197">
            <a:off x="3610447" y="79405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太陽 1411">
            <a:extLst>
              <a:ext uri="{FF2B5EF4-FFF2-40B4-BE49-F238E27FC236}">
                <a16:creationId xmlns:a16="http://schemas.microsoft.com/office/drawing/2014/main" id="{010BEDD6-ABF5-A397-BB23-5D07CC14BF4F}"/>
              </a:ext>
            </a:extLst>
          </p:cNvPr>
          <p:cNvSpPr/>
          <p:nvPr/>
        </p:nvSpPr>
        <p:spPr>
          <a:xfrm rot="353197">
            <a:off x="3762847" y="80929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太陽 1412">
            <a:extLst>
              <a:ext uri="{FF2B5EF4-FFF2-40B4-BE49-F238E27FC236}">
                <a16:creationId xmlns:a16="http://schemas.microsoft.com/office/drawing/2014/main" id="{074D0FE7-93F2-D466-4033-CC2CAA09D770}"/>
              </a:ext>
            </a:extLst>
          </p:cNvPr>
          <p:cNvSpPr/>
          <p:nvPr/>
        </p:nvSpPr>
        <p:spPr>
          <a:xfrm rot="353197">
            <a:off x="3915247" y="82453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太陽 1413">
            <a:extLst>
              <a:ext uri="{FF2B5EF4-FFF2-40B4-BE49-F238E27FC236}">
                <a16:creationId xmlns:a16="http://schemas.microsoft.com/office/drawing/2014/main" id="{C4ABA5B2-BC14-DCC4-811C-758BD60DC073}"/>
              </a:ext>
            </a:extLst>
          </p:cNvPr>
          <p:cNvSpPr/>
          <p:nvPr/>
        </p:nvSpPr>
        <p:spPr>
          <a:xfrm rot="353197">
            <a:off x="4067647" y="83977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太陽 1414">
            <a:extLst>
              <a:ext uri="{FF2B5EF4-FFF2-40B4-BE49-F238E27FC236}">
                <a16:creationId xmlns:a16="http://schemas.microsoft.com/office/drawing/2014/main" id="{BC1FD2C6-6799-D5DD-DEE5-040DC54FF9A2}"/>
              </a:ext>
            </a:extLst>
          </p:cNvPr>
          <p:cNvSpPr/>
          <p:nvPr/>
        </p:nvSpPr>
        <p:spPr>
          <a:xfrm rot="353197">
            <a:off x="4220047" y="85501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太陽 1415">
            <a:extLst>
              <a:ext uri="{FF2B5EF4-FFF2-40B4-BE49-F238E27FC236}">
                <a16:creationId xmlns:a16="http://schemas.microsoft.com/office/drawing/2014/main" id="{D4ECB903-E326-8D73-9276-D7864E1366CA}"/>
              </a:ext>
            </a:extLst>
          </p:cNvPr>
          <p:cNvSpPr/>
          <p:nvPr/>
        </p:nvSpPr>
        <p:spPr>
          <a:xfrm rot="353197">
            <a:off x="4372447" y="8702516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太陽 1416">
            <a:extLst>
              <a:ext uri="{FF2B5EF4-FFF2-40B4-BE49-F238E27FC236}">
                <a16:creationId xmlns:a16="http://schemas.microsoft.com/office/drawing/2014/main" id="{902CF9E6-38E5-FFE1-D2E9-9181EBEA77B7}"/>
              </a:ext>
            </a:extLst>
          </p:cNvPr>
          <p:cNvSpPr/>
          <p:nvPr/>
        </p:nvSpPr>
        <p:spPr>
          <a:xfrm rot="353197">
            <a:off x="4524847" y="88549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太陽 1417">
            <a:extLst>
              <a:ext uri="{FF2B5EF4-FFF2-40B4-BE49-F238E27FC236}">
                <a16:creationId xmlns:a16="http://schemas.microsoft.com/office/drawing/2014/main" id="{A6C03AB3-C15A-1B2E-1846-CDD244C7B0AF}"/>
              </a:ext>
            </a:extLst>
          </p:cNvPr>
          <p:cNvSpPr/>
          <p:nvPr/>
        </p:nvSpPr>
        <p:spPr>
          <a:xfrm rot="353197">
            <a:off x="4677247" y="90073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太陽 1418">
            <a:extLst>
              <a:ext uri="{FF2B5EF4-FFF2-40B4-BE49-F238E27FC236}">
                <a16:creationId xmlns:a16="http://schemas.microsoft.com/office/drawing/2014/main" id="{6855AD82-BB31-A6B7-0D71-925BE758A903}"/>
              </a:ext>
            </a:extLst>
          </p:cNvPr>
          <p:cNvSpPr/>
          <p:nvPr/>
        </p:nvSpPr>
        <p:spPr>
          <a:xfrm rot="353197">
            <a:off x="4829647" y="91597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太陽 1419">
            <a:extLst>
              <a:ext uri="{FF2B5EF4-FFF2-40B4-BE49-F238E27FC236}">
                <a16:creationId xmlns:a16="http://schemas.microsoft.com/office/drawing/2014/main" id="{ECF54E6B-22DF-549A-421B-08A820CDAB35}"/>
              </a:ext>
            </a:extLst>
          </p:cNvPr>
          <p:cNvSpPr/>
          <p:nvPr/>
        </p:nvSpPr>
        <p:spPr>
          <a:xfrm rot="353197">
            <a:off x="4982047" y="93121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太陽 1420">
            <a:extLst>
              <a:ext uri="{FF2B5EF4-FFF2-40B4-BE49-F238E27FC236}">
                <a16:creationId xmlns:a16="http://schemas.microsoft.com/office/drawing/2014/main" id="{2A77CACF-AC77-190A-3D42-956F16B39032}"/>
              </a:ext>
            </a:extLst>
          </p:cNvPr>
          <p:cNvSpPr/>
          <p:nvPr/>
        </p:nvSpPr>
        <p:spPr>
          <a:xfrm rot="353197">
            <a:off x="5134447" y="94645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太陽 1421">
            <a:extLst>
              <a:ext uri="{FF2B5EF4-FFF2-40B4-BE49-F238E27FC236}">
                <a16:creationId xmlns:a16="http://schemas.microsoft.com/office/drawing/2014/main" id="{118DCE43-F5DA-9EEE-7A2A-348F6F07DBD4}"/>
              </a:ext>
            </a:extLst>
          </p:cNvPr>
          <p:cNvSpPr/>
          <p:nvPr/>
        </p:nvSpPr>
        <p:spPr>
          <a:xfrm rot="353197">
            <a:off x="5286847" y="96169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太陽 1422">
            <a:extLst>
              <a:ext uri="{FF2B5EF4-FFF2-40B4-BE49-F238E27FC236}">
                <a16:creationId xmlns:a16="http://schemas.microsoft.com/office/drawing/2014/main" id="{4255A691-1D52-3623-FDCA-A1ED59668B40}"/>
              </a:ext>
            </a:extLst>
          </p:cNvPr>
          <p:cNvSpPr/>
          <p:nvPr/>
        </p:nvSpPr>
        <p:spPr>
          <a:xfrm rot="353197">
            <a:off x="5439247" y="976931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太陽 1423">
            <a:extLst>
              <a:ext uri="{FF2B5EF4-FFF2-40B4-BE49-F238E27FC236}">
                <a16:creationId xmlns:a16="http://schemas.microsoft.com/office/drawing/2014/main" id="{8CBC849D-4299-DE82-BFCF-52A3755D4772}"/>
              </a:ext>
            </a:extLst>
          </p:cNvPr>
          <p:cNvSpPr/>
          <p:nvPr/>
        </p:nvSpPr>
        <p:spPr>
          <a:xfrm rot="353197">
            <a:off x="6272377" y="72544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太陽 1424">
            <a:extLst>
              <a:ext uri="{FF2B5EF4-FFF2-40B4-BE49-F238E27FC236}">
                <a16:creationId xmlns:a16="http://schemas.microsoft.com/office/drawing/2014/main" id="{5E3AA3E6-AB55-3C9F-0AAE-A350E1C31756}"/>
              </a:ext>
            </a:extLst>
          </p:cNvPr>
          <p:cNvSpPr/>
          <p:nvPr/>
        </p:nvSpPr>
        <p:spPr>
          <a:xfrm rot="353197">
            <a:off x="6702897" y="70188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太陽 1425">
            <a:extLst>
              <a:ext uri="{FF2B5EF4-FFF2-40B4-BE49-F238E27FC236}">
                <a16:creationId xmlns:a16="http://schemas.microsoft.com/office/drawing/2014/main" id="{D8050CC1-CE20-B064-4A8D-0E854745E019}"/>
              </a:ext>
            </a:extLst>
          </p:cNvPr>
          <p:cNvSpPr/>
          <p:nvPr/>
        </p:nvSpPr>
        <p:spPr>
          <a:xfrm rot="353197">
            <a:off x="5306826" y="769824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太陽 1426">
            <a:extLst>
              <a:ext uri="{FF2B5EF4-FFF2-40B4-BE49-F238E27FC236}">
                <a16:creationId xmlns:a16="http://schemas.microsoft.com/office/drawing/2014/main" id="{A00FB161-951A-CABC-645E-971537ADFD72}"/>
              </a:ext>
            </a:extLst>
          </p:cNvPr>
          <p:cNvSpPr/>
          <p:nvPr/>
        </p:nvSpPr>
        <p:spPr>
          <a:xfrm rot="353197">
            <a:off x="5459226" y="785064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太陽 1427">
            <a:extLst>
              <a:ext uri="{FF2B5EF4-FFF2-40B4-BE49-F238E27FC236}">
                <a16:creationId xmlns:a16="http://schemas.microsoft.com/office/drawing/2014/main" id="{C164E5F5-4BD4-C44A-45D1-9D2556D5A92E}"/>
              </a:ext>
            </a:extLst>
          </p:cNvPr>
          <p:cNvSpPr/>
          <p:nvPr/>
        </p:nvSpPr>
        <p:spPr>
          <a:xfrm rot="353197">
            <a:off x="5611626" y="800304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太陽 1428">
            <a:extLst>
              <a:ext uri="{FF2B5EF4-FFF2-40B4-BE49-F238E27FC236}">
                <a16:creationId xmlns:a16="http://schemas.microsoft.com/office/drawing/2014/main" id="{6413C743-CC9E-5888-ADBF-6F613283E23C}"/>
              </a:ext>
            </a:extLst>
          </p:cNvPr>
          <p:cNvSpPr/>
          <p:nvPr/>
        </p:nvSpPr>
        <p:spPr>
          <a:xfrm rot="353197">
            <a:off x="7017525" y="69930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太陽 1429">
            <a:extLst>
              <a:ext uri="{FF2B5EF4-FFF2-40B4-BE49-F238E27FC236}">
                <a16:creationId xmlns:a16="http://schemas.microsoft.com/office/drawing/2014/main" id="{43E4BB67-C756-9DB8-9420-19809C17B24E}"/>
              </a:ext>
            </a:extLst>
          </p:cNvPr>
          <p:cNvSpPr/>
          <p:nvPr/>
        </p:nvSpPr>
        <p:spPr>
          <a:xfrm rot="353197">
            <a:off x="7169925" y="71454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太陽 1430">
            <a:extLst>
              <a:ext uri="{FF2B5EF4-FFF2-40B4-BE49-F238E27FC236}">
                <a16:creationId xmlns:a16="http://schemas.microsoft.com/office/drawing/2014/main" id="{C2DE2823-FBBE-C577-2284-8087A582469E}"/>
              </a:ext>
            </a:extLst>
          </p:cNvPr>
          <p:cNvSpPr/>
          <p:nvPr/>
        </p:nvSpPr>
        <p:spPr>
          <a:xfrm rot="353197">
            <a:off x="7322325" y="72978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太陽 1431">
            <a:extLst>
              <a:ext uri="{FF2B5EF4-FFF2-40B4-BE49-F238E27FC236}">
                <a16:creationId xmlns:a16="http://schemas.microsoft.com/office/drawing/2014/main" id="{92CDECF0-FDAC-C677-DF43-40CB9B30D3CB}"/>
              </a:ext>
            </a:extLst>
          </p:cNvPr>
          <p:cNvSpPr/>
          <p:nvPr/>
        </p:nvSpPr>
        <p:spPr>
          <a:xfrm rot="353197">
            <a:off x="7474725" y="74502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太陽 1432">
            <a:extLst>
              <a:ext uri="{FF2B5EF4-FFF2-40B4-BE49-F238E27FC236}">
                <a16:creationId xmlns:a16="http://schemas.microsoft.com/office/drawing/2014/main" id="{7558399A-4801-AABA-3286-6506348B96A0}"/>
              </a:ext>
            </a:extLst>
          </p:cNvPr>
          <p:cNvSpPr/>
          <p:nvPr/>
        </p:nvSpPr>
        <p:spPr>
          <a:xfrm rot="353197">
            <a:off x="7627125" y="76026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太陽 1433">
            <a:extLst>
              <a:ext uri="{FF2B5EF4-FFF2-40B4-BE49-F238E27FC236}">
                <a16:creationId xmlns:a16="http://schemas.microsoft.com/office/drawing/2014/main" id="{2D7035C4-C24C-259C-458E-AC38337BEE0F}"/>
              </a:ext>
            </a:extLst>
          </p:cNvPr>
          <p:cNvSpPr/>
          <p:nvPr/>
        </p:nvSpPr>
        <p:spPr>
          <a:xfrm rot="353197">
            <a:off x="7779525" y="77550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太陽 1434">
            <a:extLst>
              <a:ext uri="{FF2B5EF4-FFF2-40B4-BE49-F238E27FC236}">
                <a16:creationId xmlns:a16="http://schemas.microsoft.com/office/drawing/2014/main" id="{E8EACD84-9D63-7A89-9DB8-0B50B9A8868A}"/>
              </a:ext>
            </a:extLst>
          </p:cNvPr>
          <p:cNvSpPr/>
          <p:nvPr/>
        </p:nvSpPr>
        <p:spPr>
          <a:xfrm rot="353197">
            <a:off x="7931925" y="79074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太陽 1435">
            <a:extLst>
              <a:ext uri="{FF2B5EF4-FFF2-40B4-BE49-F238E27FC236}">
                <a16:creationId xmlns:a16="http://schemas.microsoft.com/office/drawing/2014/main" id="{2489C71F-CC84-3A9E-E155-59442E9D4EC8}"/>
              </a:ext>
            </a:extLst>
          </p:cNvPr>
          <p:cNvSpPr/>
          <p:nvPr/>
        </p:nvSpPr>
        <p:spPr>
          <a:xfrm rot="353197">
            <a:off x="8084325" y="80598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太陽 1436">
            <a:extLst>
              <a:ext uri="{FF2B5EF4-FFF2-40B4-BE49-F238E27FC236}">
                <a16:creationId xmlns:a16="http://schemas.microsoft.com/office/drawing/2014/main" id="{9E55B621-E481-B25D-B3EA-C893926748E2}"/>
              </a:ext>
            </a:extLst>
          </p:cNvPr>
          <p:cNvSpPr/>
          <p:nvPr/>
        </p:nvSpPr>
        <p:spPr>
          <a:xfrm rot="353197">
            <a:off x="8236725" y="82122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太陽 1437">
            <a:extLst>
              <a:ext uri="{FF2B5EF4-FFF2-40B4-BE49-F238E27FC236}">
                <a16:creationId xmlns:a16="http://schemas.microsoft.com/office/drawing/2014/main" id="{4E44A55E-A09D-86E7-4AE1-9B0EE06ABF0C}"/>
              </a:ext>
            </a:extLst>
          </p:cNvPr>
          <p:cNvSpPr/>
          <p:nvPr/>
        </p:nvSpPr>
        <p:spPr>
          <a:xfrm rot="353197">
            <a:off x="8389125" y="8364685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太陽 1438">
            <a:extLst>
              <a:ext uri="{FF2B5EF4-FFF2-40B4-BE49-F238E27FC236}">
                <a16:creationId xmlns:a16="http://schemas.microsoft.com/office/drawing/2014/main" id="{3C7E9C33-E6D2-7875-4537-1BA186115916}"/>
              </a:ext>
            </a:extLst>
          </p:cNvPr>
          <p:cNvSpPr/>
          <p:nvPr/>
        </p:nvSpPr>
        <p:spPr>
          <a:xfrm rot="353197">
            <a:off x="1489975" y="474768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太陽 1439">
            <a:extLst>
              <a:ext uri="{FF2B5EF4-FFF2-40B4-BE49-F238E27FC236}">
                <a16:creationId xmlns:a16="http://schemas.microsoft.com/office/drawing/2014/main" id="{DD2E3952-0F7C-6C2F-D3E9-A5BD3F249078}"/>
              </a:ext>
            </a:extLst>
          </p:cNvPr>
          <p:cNvSpPr/>
          <p:nvPr/>
        </p:nvSpPr>
        <p:spPr>
          <a:xfrm rot="353197">
            <a:off x="294772" y="408158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太陽 1440">
            <a:extLst>
              <a:ext uri="{FF2B5EF4-FFF2-40B4-BE49-F238E27FC236}">
                <a16:creationId xmlns:a16="http://schemas.microsoft.com/office/drawing/2014/main" id="{69F4D89A-4922-7750-FD08-5EFC4B7E9F34}"/>
              </a:ext>
            </a:extLst>
          </p:cNvPr>
          <p:cNvSpPr/>
          <p:nvPr/>
        </p:nvSpPr>
        <p:spPr>
          <a:xfrm rot="353197">
            <a:off x="447172" y="423398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太陽 1441">
            <a:extLst>
              <a:ext uri="{FF2B5EF4-FFF2-40B4-BE49-F238E27FC236}">
                <a16:creationId xmlns:a16="http://schemas.microsoft.com/office/drawing/2014/main" id="{CF1D5979-EE4A-2C34-47C2-914A28C1C1E1}"/>
              </a:ext>
            </a:extLst>
          </p:cNvPr>
          <p:cNvSpPr/>
          <p:nvPr/>
        </p:nvSpPr>
        <p:spPr>
          <a:xfrm rot="353197">
            <a:off x="599572" y="438638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太陽 1442">
            <a:extLst>
              <a:ext uri="{FF2B5EF4-FFF2-40B4-BE49-F238E27FC236}">
                <a16:creationId xmlns:a16="http://schemas.microsoft.com/office/drawing/2014/main" id="{981FE008-0F62-B371-0288-E710FF54D1F6}"/>
              </a:ext>
            </a:extLst>
          </p:cNvPr>
          <p:cNvSpPr/>
          <p:nvPr/>
        </p:nvSpPr>
        <p:spPr>
          <a:xfrm rot="353197">
            <a:off x="751972" y="453878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太陽 1443">
            <a:extLst>
              <a:ext uri="{FF2B5EF4-FFF2-40B4-BE49-F238E27FC236}">
                <a16:creationId xmlns:a16="http://schemas.microsoft.com/office/drawing/2014/main" id="{930497EF-C0AD-4EEA-56ED-F8B0CD79AFD8}"/>
              </a:ext>
            </a:extLst>
          </p:cNvPr>
          <p:cNvSpPr/>
          <p:nvPr/>
        </p:nvSpPr>
        <p:spPr>
          <a:xfrm rot="353197">
            <a:off x="904372" y="469118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太陽 1444">
            <a:extLst>
              <a:ext uri="{FF2B5EF4-FFF2-40B4-BE49-F238E27FC236}">
                <a16:creationId xmlns:a16="http://schemas.microsoft.com/office/drawing/2014/main" id="{69A8334C-639B-B6D7-EB90-283F5819C18A}"/>
              </a:ext>
            </a:extLst>
          </p:cNvPr>
          <p:cNvSpPr/>
          <p:nvPr/>
        </p:nvSpPr>
        <p:spPr>
          <a:xfrm rot="353197">
            <a:off x="-292013" y="40524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太陽 1445">
            <a:extLst>
              <a:ext uri="{FF2B5EF4-FFF2-40B4-BE49-F238E27FC236}">
                <a16:creationId xmlns:a16="http://schemas.microsoft.com/office/drawing/2014/main" id="{56697207-B1CD-C239-60F4-2109788980A7}"/>
              </a:ext>
            </a:extLst>
          </p:cNvPr>
          <p:cNvSpPr/>
          <p:nvPr/>
        </p:nvSpPr>
        <p:spPr>
          <a:xfrm rot="353197">
            <a:off x="-139613" y="42048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太陽 1446">
            <a:extLst>
              <a:ext uri="{FF2B5EF4-FFF2-40B4-BE49-F238E27FC236}">
                <a16:creationId xmlns:a16="http://schemas.microsoft.com/office/drawing/2014/main" id="{18359D07-E9BC-64D7-D988-39E2BFD60B79}"/>
              </a:ext>
            </a:extLst>
          </p:cNvPr>
          <p:cNvSpPr/>
          <p:nvPr/>
        </p:nvSpPr>
        <p:spPr>
          <a:xfrm rot="353197">
            <a:off x="12787" y="43572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太陽 1447">
            <a:extLst>
              <a:ext uri="{FF2B5EF4-FFF2-40B4-BE49-F238E27FC236}">
                <a16:creationId xmlns:a16="http://schemas.microsoft.com/office/drawing/2014/main" id="{7F01E9E9-69B7-8D93-F5C1-29A615C112AB}"/>
              </a:ext>
            </a:extLst>
          </p:cNvPr>
          <p:cNvSpPr/>
          <p:nvPr/>
        </p:nvSpPr>
        <p:spPr>
          <a:xfrm rot="353197">
            <a:off x="165187" y="45096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太陽 1448">
            <a:extLst>
              <a:ext uri="{FF2B5EF4-FFF2-40B4-BE49-F238E27FC236}">
                <a16:creationId xmlns:a16="http://schemas.microsoft.com/office/drawing/2014/main" id="{C414E4A6-6A10-4E14-C427-44185E733D73}"/>
              </a:ext>
            </a:extLst>
          </p:cNvPr>
          <p:cNvSpPr/>
          <p:nvPr/>
        </p:nvSpPr>
        <p:spPr>
          <a:xfrm rot="353197">
            <a:off x="317587" y="46620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太陽 1449">
            <a:extLst>
              <a:ext uri="{FF2B5EF4-FFF2-40B4-BE49-F238E27FC236}">
                <a16:creationId xmlns:a16="http://schemas.microsoft.com/office/drawing/2014/main" id="{769C9D1D-90A3-9234-0D01-5A2DDAD5FE64}"/>
              </a:ext>
            </a:extLst>
          </p:cNvPr>
          <p:cNvSpPr/>
          <p:nvPr/>
        </p:nvSpPr>
        <p:spPr>
          <a:xfrm rot="353197">
            <a:off x="469987" y="48144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太陽 1450">
            <a:extLst>
              <a:ext uri="{FF2B5EF4-FFF2-40B4-BE49-F238E27FC236}">
                <a16:creationId xmlns:a16="http://schemas.microsoft.com/office/drawing/2014/main" id="{A2CCDA2E-7353-98F5-3292-C1BCE13AF184}"/>
              </a:ext>
            </a:extLst>
          </p:cNvPr>
          <p:cNvSpPr/>
          <p:nvPr/>
        </p:nvSpPr>
        <p:spPr>
          <a:xfrm rot="353197">
            <a:off x="622387" y="49668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太陽 1451">
            <a:extLst>
              <a:ext uri="{FF2B5EF4-FFF2-40B4-BE49-F238E27FC236}">
                <a16:creationId xmlns:a16="http://schemas.microsoft.com/office/drawing/2014/main" id="{028A2D6D-B3D6-B89D-2FBE-AD1F97BA5DBC}"/>
              </a:ext>
            </a:extLst>
          </p:cNvPr>
          <p:cNvSpPr/>
          <p:nvPr/>
        </p:nvSpPr>
        <p:spPr>
          <a:xfrm rot="353197">
            <a:off x="774787" y="51192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太陽 1452">
            <a:extLst>
              <a:ext uri="{FF2B5EF4-FFF2-40B4-BE49-F238E27FC236}">
                <a16:creationId xmlns:a16="http://schemas.microsoft.com/office/drawing/2014/main" id="{E872B0FB-3982-7647-42F8-7142F5CCF6A1}"/>
              </a:ext>
            </a:extLst>
          </p:cNvPr>
          <p:cNvSpPr/>
          <p:nvPr/>
        </p:nvSpPr>
        <p:spPr>
          <a:xfrm rot="353197">
            <a:off x="927187" y="52716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太陽 1453">
            <a:extLst>
              <a:ext uri="{FF2B5EF4-FFF2-40B4-BE49-F238E27FC236}">
                <a16:creationId xmlns:a16="http://schemas.microsoft.com/office/drawing/2014/main" id="{C940DB81-5EC5-F20A-06E5-EA95808FAEB1}"/>
              </a:ext>
            </a:extLst>
          </p:cNvPr>
          <p:cNvSpPr/>
          <p:nvPr/>
        </p:nvSpPr>
        <p:spPr>
          <a:xfrm rot="353197">
            <a:off x="1079587" y="542400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太陽 1454">
            <a:extLst>
              <a:ext uri="{FF2B5EF4-FFF2-40B4-BE49-F238E27FC236}">
                <a16:creationId xmlns:a16="http://schemas.microsoft.com/office/drawing/2014/main" id="{907B8DC7-7580-82F3-C7D9-F9764DE3D5E0}"/>
              </a:ext>
            </a:extLst>
          </p:cNvPr>
          <p:cNvSpPr/>
          <p:nvPr/>
        </p:nvSpPr>
        <p:spPr>
          <a:xfrm rot="353197">
            <a:off x="-272236" y="480189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太陽 1455">
            <a:extLst>
              <a:ext uri="{FF2B5EF4-FFF2-40B4-BE49-F238E27FC236}">
                <a16:creationId xmlns:a16="http://schemas.microsoft.com/office/drawing/2014/main" id="{7E509CA2-CE02-1EF3-5E59-7D9ADA9F35BA}"/>
              </a:ext>
            </a:extLst>
          </p:cNvPr>
          <p:cNvSpPr/>
          <p:nvPr/>
        </p:nvSpPr>
        <p:spPr>
          <a:xfrm rot="353197">
            <a:off x="-119836" y="495429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太陽 1456">
            <a:extLst>
              <a:ext uri="{FF2B5EF4-FFF2-40B4-BE49-F238E27FC236}">
                <a16:creationId xmlns:a16="http://schemas.microsoft.com/office/drawing/2014/main" id="{A3C53FF2-AD1B-0E9F-CA4C-20A9E4BC87B3}"/>
              </a:ext>
            </a:extLst>
          </p:cNvPr>
          <p:cNvSpPr/>
          <p:nvPr/>
        </p:nvSpPr>
        <p:spPr>
          <a:xfrm rot="353197">
            <a:off x="32564" y="510669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太陽 1457">
            <a:extLst>
              <a:ext uri="{FF2B5EF4-FFF2-40B4-BE49-F238E27FC236}">
                <a16:creationId xmlns:a16="http://schemas.microsoft.com/office/drawing/2014/main" id="{8E9267C8-DB67-A98C-E743-FE6FB87D16FC}"/>
              </a:ext>
            </a:extLst>
          </p:cNvPr>
          <p:cNvSpPr/>
          <p:nvPr/>
        </p:nvSpPr>
        <p:spPr>
          <a:xfrm rot="353197">
            <a:off x="184964" y="525909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太陽 1458">
            <a:extLst>
              <a:ext uri="{FF2B5EF4-FFF2-40B4-BE49-F238E27FC236}">
                <a16:creationId xmlns:a16="http://schemas.microsoft.com/office/drawing/2014/main" id="{4DF8BE2A-2E2D-3BA5-C1B1-E9CD1AD34922}"/>
              </a:ext>
            </a:extLst>
          </p:cNvPr>
          <p:cNvSpPr/>
          <p:nvPr/>
        </p:nvSpPr>
        <p:spPr>
          <a:xfrm rot="353197">
            <a:off x="337364" y="541149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太陽 1459">
            <a:extLst>
              <a:ext uri="{FF2B5EF4-FFF2-40B4-BE49-F238E27FC236}">
                <a16:creationId xmlns:a16="http://schemas.microsoft.com/office/drawing/2014/main" id="{DB8C5A32-A534-C3C8-05EF-327C1E98812E}"/>
              </a:ext>
            </a:extLst>
          </p:cNvPr>
          <p:cNvSpPr/>
          <p:nvPr/>
        </p:nvSpPr>
        <p:spPr>
          <a:xfrm rot="353197">
            <a:off x="489764" y="556389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太陽 1460">
            <a:extLst>
              <a:ext uri="{FF2B5EF4-FFF2-40B4-BE49-F238E27FC236}">
                <a16:creationId xmlns:a16="http://schemas.microsoft.com/office/drawing/2014/main" id="{16DE6BEA-053E-4E8F-6AFC-5139FCC621A8}"/>
              </a:ext>
            </a:extLst>
          </p:cNvPr>
          <p:cNvSpPr/>
          <p:nvPr/>
        </p:nvSpPr>
        <p:spPr>
          <a:xfrm rot="353197">
            <a:off x="-303325" y="54840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太陽 1461">
            <a:extLst>
              <a:ext uri="{FF2B5EF4-FFF2-40B4-BE49-F238E27FC236}">
                <a16:creationId xmlns:a16="http://schemas.microsoft.com/office/drawing/2014/main" id="{82D67ABE-51AF-13B3-484D-18BB2EA046D4}"/>
              </a:ext>
            </a:extLst>
          </p:cNvPr>
          <p:cNvSpPr/>
          <p:nvPr/>
        </p:nvSpPr>
        <p:spPr>
          <a:xfrm rot="353197">
            <a:off x="-150925" y="56364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太陽 1462">
            <a:extLst>
              <a:ext uri="{FF2B5EF4-FFF2-40B4-BE49-F238E27FC236}">
                <a16:creationId xmlns:a16="http://schemas.microsoft.com/office/drawing/2014/main" id="{9B893D46-E72F-EE8E-52D9-A7E2E05404C5}"/>
              </a:ext>
            </a:extLst>
          </p:cNvPr>
          <p:cNvSpPr/>
          <p:nvPr/>
        </p:nvSpPr>
        <p:spPr>
          <a:xfrm rot="353197">
            <a:off x="1475" y="57888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太陽 1463">
            <a:extLst>
              <a:ext uri="{FF2B5EF4-FFF2-40B4-BE49-F238E27FC236}">
                <a16:creationId xmlns:a16="http://schemas.microsoft.com/office/drawing/2014/main" id="{411009DF-E1B8-E804-240A-6DAC3119CABB}"/>
              </a:ext>
            </a:extLst>
          </p:cNvPr>
          <p:cNvSpPr/>
          <p:nvPr/>
        </p:nvSpPr>
        <p:spPr>
          <a:xfrm rot="353197">
            <a:off x="153875" y="59412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太陽 1464">
            <a:extLst>
              <a:ext uri="{FF2B5EF4-FFF2-40B4-BE49-F238E27FC236}">
                <a16:creationId xmlns:a16="http://schemas.microsoft.com/office/drawing/2014/main" id="{2A5C027F-64BF-5E20-539F-305991797734}"/>
              </a:ext>
            </a:extLst>
          </p:cNvPr>
          <p:cNvSpPr/>
          <p:nvPr/>
        </p:nvSpPr>
        <p:spPr>
          <a:xfrm rot="353197">
            <a:off x="-221000" y="618744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太陽 1465">
            <a:extLst>
              <a:ext uri="{FF2B5EF4-FFF2-40B4-BE49-F238E27FC236}">
                <a16:creationId xmlns:a16="http://schemas.microsoft.com/office/drawing/2014/main" id="{BE9FE2B7-860C-E23F-2109-0E74F6611D03}"/>
              </a:ext>
            </a:extLst>
          </p:cNvPr>
          <p:cNvSpPr/>
          <p:nvPr/>
        </p:nvSpPr>
        <p:spPr>
          <a:xfrm rot="353197">
            <a:off x="-68600" y="633984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太陽 1466">
            <a:extLst>
              <a:ext uri="{FF2B5EF4-FFF2-40B4-BE49-F238E27FC236}">
                <a16:creationId xmlns:a16="http://schemas.microsoft.com/office/drawing/2014/main" id="{4739E838-9AA3-48EC-DCC0-407143CC5655}"/>
              </a:ext>
            </a:extLst>
          </p:cNvPr>
          <p:cNvSpPr/>
          <p:nvPr/>
        </p:nvSpPr>
        <p:spPr>
          <a:xfrm rot="353197">
            <a:off x="83800" y="649224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太陽 1467">
            <a:extLst>
              <a:ext uri="{FF2B5EF4-FFF2-40B4-BE49-F238E27FC236}">
                <a16:creationId xmlns:a16="http://schemas.microsoft.com/office/drawing/2014/main" id="{70A05EAC-583D-4BE7-4C93-9B4253AB0F75}"/>
              </a:ext>
            </a:extLst>
          </p:cNvPr>
          <p:cNvSpPr/>
          <p:nvPr/>
        </p:nvSpPr>
        <p:spPr>
          <a:xfrm rot="353197">
            <a:off x="236200" y="664464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太陽 1468">
            <a:extLst>
              <a:ext uri="{FF2B5EF4-FFF2-40B4-BE49-F238E27FC236}">
                <a16:creationId xmlns:a16="http://schemas.microsoft.com/office/drawing/2014/main" id="{04DA0B76-CB3A-235A-08AF-41CEE4CE9023}"/>
              </a:ext>
            </a:extLst>
          </p:cNvPr>
          <p:cNvSpPr/>
          <p:nvPr/>
        </p:nvSpPr>
        <p:spPr>
          <a:xfrm rot="353197">
            <a:off x="388600" y="679704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太陽 1469">
            <a:extLst>
              <a:ext uri="{FF2B5EF4-FFF2-40B4-BE49-F238E27FC236}">
                <a16:creationId xmlns:a16="http://schemas.microsoft.com/office/drawing/2014/main" id="{32E4146E-00D6-B5DF-2927-9B716D220DEB}"/>
              </a:ext>
            </a:extLst>
          </p:cNvPr>
          <p:cNvSpPr/>
          <p:nvPr/>
        </p:nvSpPr>
        <p:spPr>
          <a:xfrm rot="353197">
            <a:off x="541000" y="694944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太陽 1470">
            <a:extLst>
              <a:ext uri="{FF2B5EF4-FFF2-40B4-BE49-F238E27FC236}">
                <a16:creationId xmlns:a16="http://schemas.microsoft.com/office/drawing/2014/main" id="{89706758-947D-66BA-8402-E65E42875FEF}"/>
              </a:ext>
            </a:extLst>
          </p:cNvPr>
          <p:cNvSpPr/>
          <p:nvPr/>
        </p:nvSpPr>
        <p:spPr>
          <a:xfrm rot="353197">
            <a:off x="-253259" y="67768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太陽 1471">
            <a:extLst>
              <a:ext uri="{FF2B5EF4-FFF2-40B4-BE49-F238E27FC236}">
                <a16:creationId xmlns:a16="http://schemas.microsoft.com/office/drawing/2014/main" id="{14371967-454D-36F6-1BC5-20382A45DD3E}"/>
              </a:ext>
            </a:extLst>
          </p:cNvPr>
          <p:cNvSpPr/>
          <p:nvPr/>
        </p:nvSpPr>
        <p:spPr>
          <a:xfrm rot="353197">
            <a:off x="-100859" y="69292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太陽 1472">
            <a:extLst>
              <a:ext uri="{FF2B5EF4-FFF2-40B4-BE49-F238E27FC236}">
                <a16:creationId xmlns:a16="http://schemas.microsoft.com/office/drawing/2014/main" id="{6A241D84-23E1-A025-6BB8-EDB102E1DBA1}"/>
              </a:ext>
            </a:extLst>
          </p:cNvPr>
          <p:cNvSpPr/>
          <p:nvPr/>
        </p:nvSpPr>
        <p:spPr>
          <a:xfrm rot="353197">
            <a:off x="51541" y="70816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太陽 1473">
            <a:extLst>
              <a:ext uri="{FF2B5EF4-FFF2-40B4-BE49-F238E27FC236}">
                <a16:creationId xmlns:a16="http://schemas.microsoft.com/office/drawing/2014/main" id="{393B3D92-0B76-4811-8E8C-038384B82CA5}"/>
              </a:ext>
            </a:extLst>
          </p:cNvPr>
          <p:cNvSpPr/>
          <p:nvPr/>
        </p:nvSpPr>
        <p:spPr>
          <a:xfrm rot="353197">
            <a:off x="203941" y="72340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太陽 1474">
            <a:extLst>
              <a:ext uri="{FF2B5EF4-FFF2-40B4-BE49-F238E27FC236}">
                <a16:creationId xmlns:a16="http://schemas.microsoft.com/office/drawing/2014/main" id="{295D628C-5AE6-1C83-6DD4-AFDEA135691B}"/>
              </a:ext>
            </a:extLst>
          </p:cNvPr>
          <p:cNvSpPr/>
          <p:nvPr/>
        </p:nvSpPr>
        <p:spPr>
          <a:xfrm rot="353197">
            <a:off x="356341" y="73864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太陽 1475">
            <a:extLst>
              <a:ext uri="{FF2B5EF4-FFF2-40B4-BE49-F238E27FC236}">
                <a16:creationId xmlns:a16="http://schemas.microsoft.com/office/drawing/2014/main" id="{0F942916-CE42-F4C5-E17B-40512AA5F8B8}"/>
              </a:ext>
            </a:extLst>
          </p:cNvPr>
          <p:cNvSpPr/>
          <p:nvPr/>
        </p:nvSpPr>
        <p:spPr>
          <a:xfrm rot="353197">
            <a:off x="508741" y="75388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太陽 1476">
            <a:extLst>
              <a:ext uri="{FF2B5EF4-FFF2-40B4-BE49-F238E27FC236}">
                <a16:creationId xmlns:a16="http://schemas.microsoft.com/office/drawing/2014/main" id="{D14C36B9-FA3F-612F-4D1E-DEC63F7E2A98}"/>
              </a:ext>
            </a:extLst>
          </p:cNvPr>
          <p:cNvSpPr/>
          <p:nvPr/>
        </p:nvSpPr>
        <p:spPr>
          <a:xfrm rot="353197">
            <a:off x="661141" y="76912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太陽 1477">
            <a:extLst>
              <a:ext uri="{FF2B5EF4-FFF2-40B4-BE49-F238E27FC236}">
                <a16:creationId xmlns:a16="http://schemas.microsoft.com/office/drawing/2014/main" id="{BC307573-B128-1C7F-07EE-EDAF67167B40}"/>
              </a:ext>
            </a:extLst>
          </p:cNvPr>
          <p:cNvSpPr/>
          <p:nvPr/>
        </p:nvSpPr>
        <p:spPr>
          <a:xfrm rot="353197">
            <a:off x="813541" y="78436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太陽 1478">
            <a:extLst>
              <a:ext uri="{FF2B5EF4-FFF2-40B4-BE49-F238E27FC236}">
                <a16:creationId xmlns:a16="http://schemas.microsoft.com/office/drawing/2014/main" id="{73425FA8-47A0-6141-82D8-90D7A287AA3C}"/>
              </a:ext>
            </a:extLst>
          </p:cNvPr>
          <p:cNvSpPr/>
          <p:nvPr/>
        </p:nvSpPr>
        <p:spPr>
          <a:xfrm rot="353197">
            <a:off x="965941" y="79960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太陽 1479">
            <a:extLst>
              <a:ext uri="{FF2B5EF4-FFF2-40B4-BE49-F238E27FC236}">
                <a16:creationId xmlns:a16="http://schemas.microsoft.com/office/drawing/2014/main" id="{68B70DEE-1B4A-55B8-FBA3-C2401271CE9F}"/>
              </a:ext>
            </a:extLst>
          </p:cNvPr>
          <p:cNvSpPr/>
          <p:nvPr/>
        </p:nvSpPr>
        <p:spPr>
          <a:xfrm rot="353197">
            <a:off x="1118341" y="81484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太陽 1480">
            <a:extLst>
              <a:ext uri="{FF2B5EF4-FFF2-40B4-BE49-F238E27FC236}">
                <a16:creationId xmlns:a16="http://schemas.microsoft.com/office/drawing/2014/main" id="{323137CD-3DF9-FDB8-0C24-F86634CCC097}"/>
              </a:ext>
            </a:extLst>
          </p:cNvPr>
          <p:cNvSpPr/>
          <p:nvPr/>
        </p:nvSpPr>
        <p:spPr>
          <a:xfrm rot="353197">
            <a:off x="1270741" y="83008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太陽 1481">
            <a:extLst>
              <a:ext uri="{FF2B5EF4-FFF2-40B4-BE49-F238E27FC236}">
                <a16:creationId xmlns:a16="http://schemas.microsoft.com/office/drawing/2014/main" id="{0FC84258-859F-D7EB-81D4-4093F368F7AC}"/>
              </a:ext>
            </a:extLst>
          </p:cNvPr>
          <p:cNvSpPr/>
          <p:nvPr/>
        </p:nvSpPr>
        <p:spPr>
          <a:xfrm rot="353197">
            <a:off x="1423141" y="84532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太陽 1482">
            <a:extLst>
              <a:ext uri="{FF2B5EF4-FFF2-40B4-BE49-F238E27FC236}">
                <a16:creationId xmlns:a16="http://schemas.microsoft.com/office/drawing/2014/main" id="{29E2EB87-1C7F-E341-9EBE-00A2CA821317}"/>
              </a:ext>
            </a:extLst>
          </p:cNvPr>
          <p:cNvSpPr/>
          <p:nvPr/>
        </p:nvSpPr>
        <p:spPr>
          <a:xfrm rot="353197">
            <a:off x="1575541" y="86056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太陽 1483">
            <a:extLst>
              <a:ext uri="{FF2B5EF4-FFF2-40B4-BE49-F238E27FC236}">
                <a16:creationId xmlns:a16="http://schemas.microsoft.com/office/drawing/2014/main" id="{D1DA4833-726D-A6F2-E97E-CB85EA0E6EFD}"/>
              </a:ext>
            </a:extLst>
          </p:cNvPr>
          <p:cNvSpPr/>
          <p:nvPr/>
        </p:nvSpPr>
        <p:spPr>
          <a:xfrm rot="353197">
            <a:off x="1727941" y="87580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太陽 1484">
            <a:extLst>
              <a:ext uri="{FF2B5EF4-FFF2-40B4-BE49-F238E27FC236}">
                <a16:creationId xmlns:a16="http://schemas.microsoft.com/office/drawing/2014/main" id="{656CC245-6C04-D66F-1B93-918DEDCB7F66}"/>
              </a:ext>
            </a:extLst>
          </p:cNvPr>
          <p:cNvSpPr/>
          <p:nvPr/>
        </p:nvSpPr>
        <p:spPr>
          <a:xfrm rot="353197">
            <a:off x="1880341" y="89104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太陽 1485">
            <a:extLst>
              <a:ext uri="{FF2B5EF4-FFF2-40B4-BE49-F238E27FC236}">
                <a16:creationId xmlns:a16="http://schemas.microsoft.com/office/drawing/2014/main" id="{6057B82A-7ED2-1765-625D-25374BE646AC}"/>
              </a:ext>
            </a:extLst>
          </p:cNvPr>
          <p:cNvSpPr/>
          <p:nvPr/>
        </p:nvSpPr>
        <p:spPr>
          <a:xfrm rot="353197">
            <a:off x="2032741" y="90628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太陽 1486">
            <a:extLst>
              <a:ext uri="{FF2B5EF4-FFF2-40B4-BE49-F238E27FC236}">
                <a16:creationId xmlns:a16="http://schemas.microsoft.com/office/drawing/2014/main" id="{E1664773-49C4-1F3D-12D1-335069147F5D}"/>
              </a:ext>
            </a:extLst>
          </p:cNvPr>
          <p:cNvSpPr/>
          <p:nvPr/>
        </p:nvSpPr>
        <p:spPr>
          <a:xfrm rot="353197">
            <a:off x="2185141" y="92152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太陽 1487">
            <a:extLst>
              <a:ext uri="{FF2B5EF4-FFF2-40B4-BE49-F238E27FC236}">
                <a16:creationId xmlns:a16="http://schemas.microsoft.com/office/drawing/2014/main" id="{B3A1B6FB-5D46-3906-E925-293BF491A646}"/>
              </a:ext>
            </a:extLst>
          </p:cNvPr>
          <p:cNvSpPr/>
          <p:nvPr/>
        </p:nvSpPr>
        <p:spPr>
          <a:xfrm rot="353197">
            <a:off x="2337541" y="93676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太陽 1488">
            <a:extLst>
              <a:ext uri="{FF2B5EF4-FFF2-40B4-BE49-F238E27FC236}">
                <a16:creationId xmlns:a16="http://schemas.microsoft.com/office/drawing/2014/main" id="{93CB32CB-A5F0-A956-EFD1-05093AAE8428}"/>
              </a:ext>
            </a:extLst>
          </p:cNvPr>
          <p:cNvSpPr/>
          <p:nvPr/>
        </p:nvSpPr>
        <p:spPr>
          <a:xfrm rot="353197">
            <a:off x="2489941" y="95200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太陽 1489">
            <a:extLst>
              <a:ext uri="{FF2B5EF4-FFF2-40B4-BE49-F238E27FC236}">
                <a16:creationId xmlns:a16="http://schemas.microsoft.com/office/drawing/2014/main" id="{D50A3C59-90A5-AA9D-432D-C6457A00245C}"/>
              </a:ext>
            </a:extLst>
          </p:cNvPr>
          <p:cNvSpPr/>
          <p:nvPr/>
        </p:nvSpPr>
        <p:spPr>
          <a:xfrm rot="353197">
            <a:off x="2642341" y="96724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太陽 1490">
            <a:extLst>
              <a:ext uri="{FF2B5EF4-FFF2-40B4-BE49-F238E27FC236}">
                <a16:creationId xmlns:a16="http://schemas.microsoft.com/office/drawing/2014/main" id="{C5E87B30-3F48-A8DC-8644-FAA1E22FE249}"/>
              </a:ext>
            </a:extLst>
          </p:cNvPr>
          <p:cNvSpPr/>
          <p:nvPr/>
        </p:nvSpPr>
        <p:spPr>
          <a:xfrm rot="353197">
            <a:off x="2794741" y="98248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太陽 1491">
            <a:extLst>
              <a:ext uri="{FF2B5EF4-FFF2-40B4-BE49-F238E27FC236}">
                <a16:creationId xmlns:a16="http://schemas.microsoft.com/office/drawing/2014/main" id="{8E67BCF6-44D1-9712-13B0-A922D871259A}"/>
              </a:ext>
            </a:extLst>
          </p:cNvPr>
          <p:cNvSpPr/>
          <p:nvPr/>
        </p:nvSpPr>
        <p:spPr>
          <a:xfrm rot="353197">
            <a:off x="2947141" y="997726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太陽 1492">
            <a:extLst>
              <a:ext uri="{FF2B5EF4-FFF2-40B4-BE49-F238E27FC236}">
                <a16:creationId xmlns:a16="http://schemas.microsoft.com/office/drawing/2014/main" id="{D2B0F4B9-B3E0-AE70-CF50-D268ADDD4A3A}"/>
              </a:ext>
            </a:extLst>
          </p:cNvPr>
          <p:cNvSpPr/>
          <p:nvPr/>
        </p:nvSpPr>
        <p:spPr>
          <a:xfrm rot="353197">
            <a:off x="7471196" y="69371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太陽 1493">
            <a:extLst>
              <a:ext uri="{FF2B5EF4-FFF2-40B4-BE49-F238E27FC236}">
                <a16:creationId xmlns:a16="http://schemas.microsoft.com/office/drawing/2014/main" id="{241DAB46-34E5-B44A-1628-832154D393FA}"/>
              </a:ext>
            </a:extLst>
          </p:cNvPr>
          <p:cNvSpPr/>
          <p:nvPr/>
        </p:nvSpPr>
        <p:spPr>
          <a:xfrm rot="353197">
            <a:off x="7623596" y="70895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太陽 1494">
            <a:extLst>
              <a:ext uri="{FF2B5EF4-FFF2-40B4-BE49-F238E27FC236}">
                <a16:creationId xmlns:a16="http://schemas.microsoft.com/office/drawing/2014/main" id="{719D3109-9983-503A-B971-C66149ACEFAC}"/>
              </a:ext>
            </a:extLst>
          </p:cNvPr>
          <p:cNvSpPr/>
          <p:nvPr/>
        </p:nvSpPr>
        <p:spPr>
          <a:xfrm rot="353197">
            <a:off x="7775996" y="72419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太陽 1495">
            <a:extLst>
              <a:ext uri="{FF2B5EF4-FFF2-40B4-BE49-F238E27FC236}">
                <a16:creationId xmlns:a16="http://schemas.microsoft.com/office/drawing/2014/main" id="{32C7A524-4767-8C94-3EEB-3018DB6A63FB}"/>
              </a:ext>
            </a:extLst>
          </p:cNvPr>
          <p:cNvSpPr/>
          <p:nvPr/>
        </p:nvSpPr>
        <p:spPr>
          <a:xfrm rot="353197">
            <a:off x="7928396" y="73943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太陽 1496">
            <a:extLst>
              <a:ext uri="{FF2B5EF4-FFF2-40B4-BE49-F238E27FC236}">
                <a16:creationId xmlns:a16="http://schemas.microsoft.com/office/drawing/2014/main" id="{3AE54BB5-8A1D-6C87-4713-39C72EBD04A9}"/>
              </a:ext>
            </a:extLst>
          </p:cNvPr>
          <p:cNvSpPr/>
          <p:nvPr/>
        </p:nvSpPr>
        <p:spPr>
          <a:xfrm rot="353197">
            <a:off x="8080796" y="75467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太陽 1497">
            <a:extLst>
              <a:ext uri="{FF2B5EF4-FFF2-40B4-BE49-F238E27FC236}">
                <a16:creationId xmlns:a16="http://schemas.microsoft.com/office/drawing/2014/main" id="{BB008F54-3F1C-C61A-04CC-F005D5711B4C}"/>
              </a:ext>
            </a:extLst>
          </p:cNvPr>
          <p:cNvSpPr/>
          <p:nvPr/>
        </p:nvSpPr>
        <p:spPr>
          <a:xfrm rot="353197">
            <a:off x="8233196" y="76991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太陽 1498">
            <a:extLst>
              <a:ext uri="{FF2B5EF4-FFF2-40B4-BE49-F238E27FC236}">
                <a16:creationId xmlns:a16="http://schemas.microsoft.com/office/drawing/2014/main" id="{D57288D1-7735-C581-4979-6177D838B91D}"/>
              </a:ext>
            </a:extLst>
          </p:cNvPr>
          <p:cNvSpPr/>
          <p:nvPr/>
        </p:nvSpPr>
        <p:spPr>
          <a:xfrm rot="353197">
            <a:off x="8385596" y="78515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太陽 1499">
            <a:extLst>
              <a:ext uri="{FF2B5EF4-FFF2-40B4-BE49-F238E27FC236}">
                <a16:creationId xmlns:a16="http://schemas.microsoft.com/office/drawing/2014/main" id="{B39D4825-9746-718D-08EE-5D8A379A3933}"/>
              </a:ext>
            </a:extLst>
          </p:cNvPr>
          <p:cNvSpPr/>
          <p:nvPr/>
        </p:nvSpPr>
        <p:spPr>
          <a:xfrm rot="353197">
            <a:off x="8537996" y="80039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太陽 1500">
            <a:extLst>
              <a:ext uri="{FF2B5EF4-FFF2-40B4-BE49-F238E27FC236}">
                <a16:creationId xmlns:a16="http://schemas.microsoft.com/office/drawing/2014/main" id="{1E0F04C6-78E0-16E6-9D13-A21A3A1930E6}"/>
              </a:ext>
            </a:extLst>
          </p:cNvPr>
          <p:cNvSpPr/>
          <p:nvPr/>
        </p:nvSpPr>
        <p:spPr>
          <a:xfrm rot="353197">
            <a:off x="5621880" y="81718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太陽 1501">
            <a:extLst>
              <a:ext uri="{FF2B5EF4-FFF2-40B4-BE49-F238E27FC236}">
                <a16:creationId xmlns:a16="http://schemas.microsoft.com/office/drawing/2014/main" id="{3EEB0BB7-388E-FBE2-36FE-CB3CE92ABE34}"/>
              </a:ext>
            </a:extLst>
          </p:cNvPr>
          <p:cNvSpPr/>
          <p:nvPr/>
        </p:nvSpPr>
        <p:spPr>
          <a:xfrm rot="353197">
            <a:off x="8842796" y="83087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太陽 1502">
            <a:extLst>
              <a:ext uri="{FF2B5EF4-FFF2-40B4-BE49-F238E27FC236}">
                <a16:creationId xmlns:a16="http://schemas.microsoft.com/office/drawing/2014/main" id="{A3BA53AA-B18F-E420-BE33-4D19A0D0EE8C}"/>
              </a:ext>
            </a:extLst>
          </p:cNvPr>
          <p:cNvSpPr/>
          <p:nvPr/>
        </p:nvSpPr>
        <p:spPr>
          <a:xfrm rot="353197">
            <a:off x="5242251" y="82912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太陽 1503">
            <a:extLst>
              <a:ext uri="{FF2B5EF4-FFF2-40B4-BE49-F238E27FC236}">
                <a16:creationId xmlns:a16="http://schemas.microsoft.com/office/drawing/2014/main" id="{F8EBF3DE-167F-3A42-4F76-899A38E2EAE3}"/>
              </a:ext>
            </a:extLst>
          </p:cNvPr>
          <p:cNvSpPr/>
          <p:nvPr/>
        </p:nvSpPr>
        <p:spPr>
          <a:xfrm rot="353197">
            <a:off x="5394651" y="84436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太陽 1504">
            <a:extLst>
              <a:ext uri="{FF2B5EF4-FFF2-40B4-BE49-F238E27FC236}">
                <a16:creationId xmlns:a16="http://schemas.microsoft.com/office/drawing/2014/main" id="{5A97A5EF-B61D-116B-3C3A-21DD17C06EDC}"/>
              </a:ext>
            </a:extLst>
          </p:cNvPr>
          <p:cNvSpPr/>
          <p:nvPr/>
        </p:nvSpPr>
        <p:spPr>
          <a:xfrm rot="353197">
            <a:off x="5547051" y="85960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太陽 1505">
            <a:extLst>
              <a:ext uri="{FF2B5EF4-FFF2-40B4-BE49-F238E27FC236}">
                <a16:creationId xmlns:a16="http://schemas.microsoft.com/office/drawing/2014/main" id="{CC71948A-F482-F382-95D0-937411A14F9B}"/>
              </a:ext>
            </a:extLst>
          </p:cNvPr>
          <p:cNvSpPr/>
          <p:nvPr/>
        </p:nvSpPr>
        <p:spPr>
          <a:xfrm rot="353197">
            <a:off x="5699451" y="87484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太陽 1506">
            <a:extLst>
              <a:ext uri="{FF2B5EF4-FFF2-40B4-BE49-F238E27FC236}">
                <a16:creationId xmlns:a16="http://schemas.microsoft.com/office/drawing/2014/main" id="{89B333E3-3AFB-A3B7-5624-6BB255FCF3FA}"/>
              </a:ext>
            </a:extLst>
          </p:cNvPr>
          <p:cNvSpPr/>
          <p:nvPr/>
        </p:nvSpPr>
        <p:spPr>
          <a:xfrm rot="353197">
            <a:off x="5851851" y="89008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太陽 1507">
            <a:extLst>
              <a:ext uri="{FF2B5EF4-FFF2-40B4-BE49-F238E27FC236}">
                <a16:creationId xmlns:a16="http://schemas.microsoft.com/office/drawing/2014/main" id="{750EB27D-628A-FD7A-8282-EF501B5848FB}"/>
              </a:ext>
            </a:extLst>
          </p:cNvPr>
          <p:cNvSpPr/>
          <p:nvPr/>
        </p:nvSpPr>
        <p:spPr>
          <a:xfrm rot="353197">
            <a:off x="6004251" y="90532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太陽 1508">
            <a:extLst>
              <a:ext uri="{FF2B5EF4-FFF2-40B4-BE49-F238E27FC236}">
                <a16:creationId xmlns:a16="http://schemas.microsoft.com/office/drawing/2014/main" id="{DF621A0C-735E-A2A3-83F7-597CB2893BCD}"/>
              </a:ext>
            </a:extLst>
          </p:cNvPr>
          <p:cNvSpPr/>
          <p:nvPr/>
        </p:nvSpPr>
        <p:spPr>
          <a:xfrm rot="353197">
            <a:off x="6156651" y="92056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太陽 1509">
            <a:extLst>
              <a:ext uri="{FF2B5EF4-FFF2-40B4-BE49-F238E27FC236}">
                <a16:creationId xmlns:a16="http://schemas.microsoft.com/office/drawing/2014/main" id="{2C0E0197-7851-853D-FD56-4CB49754F21B}"/>
              </a:ext>
            </a:extLst>
          </p:cNvPr>
          <p:cNvSpPr/>
          <p:nvPr/>
        </p:nvSpPr>
        <p:spPr>
          <a:xfrm rot="353197">
            <a:off x="6309051" y="93580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太陽 1510">
            <a:extLst>
              <a:ext uri="{FF2B5EF4-FFF2-40B4-BE49-F238E27FC236}">
                <a16:creationId xmlns:a16="http://schemas.microsoft.com/office/drawing/2014/main" id="{F6B32E08-5C99-A699-D92B-7CA3552C8377}"/>
              </a:ext>
            </a:extLst>
          </p:cNvPr>
          <p:cNvSpPr/>
          <p:nvPr/>
        </p:nvSpPr>
        <p:spPr>
          <a:xfrm rot="353197">
            <a:off x="6461451" y="95104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太陽 1511">
            <a:extLst>
              <a:ext uri="{FF2B5EF4-FFF2-40B4-BE49-F238E27FC236}">
                <a16:creationId xmlns:a16="http://schemas.microsoft.com/office/drawing/2014/main" id="{B89DA665-6F96-BDB1-FF8F-7DAA34C79340}"/>
              </a:ext>
            </a:extLst>
          </p:cNvPr>
          <p:cNvSpPr/>
          <p:nvPr/>
        </p:nvSpPr>
        <p:spPr>
          <a:xfrm rot="353197">
            <a:off x="6613851" y="96628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太陽 1512">
            <a:extLst>
              <a:ext uri="{FF2B5EF4-FFF2-40B4-BE49-F238E27FC236}">
                <a16:creationId xmlns:a16="http://schemas.microsoft.com/office/drawing/2014/main" id="{5B9502B6-E599-51FA-7402-66C5D833DB99}"/>
              </a:ext>
            </a:extLst>
          </p:cNvPr>
          <p:cNvSpPr/>
          <p:nvPr/>
        </p:nvSpPr>
        <p:spPr>
          <a:xfrm rot="353197">
            <a:off x="5806028" y="78468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太陽 1513">
            <a:extLst>
              <a:ext uri="{FF2B5EF4-FFF2-40B4-BE49-F238E27FC236}">
                <a16:creationId xmlns:a16="http://schemas.microsoft.com/office/drawing/2014/main" id="{DD5CD2FC-5653-10BE-0FDF-770C86B6B997}"/>
              </a:ext>
            </a:extLst>
          </p:cNvPr>
          <p:cNvSpPr/>
          <p:nvPr/>
        </p:nvSpPr>
        <p:spPr>
          <a:xfrm rot="353197">
            <a:off x="6918651" y="996763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太陽 1514">
            <a:extLst>
              <a:ext uri="{FF2B5EF4-FFF2-40B4-BE49-F238E27FC236}">
                <a16:creationId xmlns:a16="http://schemas.microsoft.com/office/drawing/2014/main" id="{219CFF3E-8E0C-44C8-5D5E-B014B938CFDD}"/>
              </a:ext>
            </a:extLst>
          </p:cNvPr>
          <p:cNvSpPr/>
          <p:nvPr/>
        </p:nvSpPr>
        <p:spPr>
          <a:xfrm rot="353197">
            <a:off x="5958428" y="79992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太陽 1515">
            <a:extLst>
              <a:ext uri="{FF2B5EF4-FFF2-40B4-BE49-F238E27FC236}">
                <a16:creationId xmlns:a16="http://schemas.microsoft.com/office/drawing/2014/main" id="{02344B9A-CBFC-8E2C-9F32-878A445D9AB6}"/>
              </a:ext>
            </a:extLst>
          </p:cNvPr>
          <p:cNvSpPr/>
          <p:nvPr/>
        </p:nvSpPr>
        <p:spPr>
          <a:xfrm rot="353197">
            <a:off x="6110828" y="81516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太陽 1516">
            <a:extLst>
              <a:ext uri="{FF2B5EF4-FFF2-40B4-BE49-F238E27FC236}">
                <a16:creationId xmlns:a16="http://schemas.microsoft.com/office/drawing/2014/main" id="{4893999A-7169-D45D-28F4-3072C41BB632}"/>
              </a:ext>
            </a:extLst>
          </p:cNvPr>
          <p:cNvSpPr/>
          <p:nvPr/>
        </p:nvSpPr>
        <p:spPr>
          <a:xfrm rot="353197">
            <a:off x="6263228" y="83040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太陽 1517">
            <a:extLst>
              <a:ext uri="{FF2B5EF4-FFF2-40B4-BE49-F238E27FC236}">
                <a16:creationId xmlns:a16="http://schemas.microsoft.com/office/drawing/2014/main" id="{34AF64B3-159B-C5B8-7867-7C43D0396BA4}"/>
              </a:ext>
            </a:extLst>
          </p:cNvPr>
          <p:cNvSpPr/>
          <p:nvPr/>
        </p:nvSpPr>
        <p:spPr>
          <a:xfrm rot="353197">
            <a:off x="6415628" y="84564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太陽 1518">
            <a:extLst>
              <a:ext uri="{FF2B5EF4-FFF2-40B4-BE49-F238E27FC236}">
                <a16:creationId xmlns:a16="http://schemas.microsoft.com/office/drawing/2014/main" id="{B509DAB5-6B58-BD6D-385F-54EF2C5FAFE3}"/>
              </a:ext>
            </a:extLst>
          </p:cNvPr>
          <p:cNvSpPr/>
          <p:nvPr/>
        </p:nvSpPr>
        <p:spPr>
          <a:xfrm rot="353197">
            <a:off x="6568028" y="86088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太陽 1519">
            <a:extLst>
              <a:ext uri="{FF2B5EF4-FFF2-40B4-BE49-F238E27FC236}">
                <a16:creationId xmlns:a16="http://schemas.microsoft.com/office/drawing/2014/main" id="{0741196F-9BD6-78C4-5410-D72AB1CE6E51}"/>
              </a:ext>
            </a:extLst>
          </p:cNvPr>
          <p:cNvSpPr/>
          <p:nvPr/>
        </p:nvSpPr>
        <p:spPr>
          <a:xfrm rot="353197">
            <a:off x="6720428" y="87612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太陽 1520">
            <a:extLst>
              <a:ext uri="{FF2B5EF4-FFF2-40B4-BE49-F238E27FC236}">
                <a16:creationId xmlns:a16="http://schemas.microsoft.com/office/drawing/2014/main" id="{0E182104-A52D-9CB4-0CAE-26B81E52CCCA}"/>
              </a:ext>
            </a:extLst>
          </p:cNvPr>
          <p:cNvSpPr/>
          <p:nvPr/>
        </p:nvSpPr>
        <p:spPr>
          <a:xfrm rot="353197">
            <a:off x="6872828" y="89136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太陽 1521">
            <a:extLst>
              <a:ext uri="{FF2B5EF4-FFF2-40B4-BE49-F238E27FC236}">
                <a16:creationId xmlns:a16="http://schemas.microsoft.com/office/drawing/2014/main" id="{F6505DEB-4104-0A4C-AEDD-B35982E1C598}"/>
              </a:ext>
            </a:extLst>
          </p:cNvPr>
          <p:cNvSpPr/>
          <p:nvPr/>
        </p:nvSpPr>
        <p:spPr>
          <a:xfrm rot="353197">
            <a:off x="7025228" y="90660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太陽 1522">
            <a:extLst>
              <a:ext uri="{FF2B5EF4-FFF2-40B4-BE49-F238E27FC236}">
                <a16:creationId xmlns:a16="http://schemas.microsoft.com/office/drawing/2014/main" id="{437CC873-6FC6-EB57-A344-F0CE7F10825E}"/>
              </a:ext>
            </a:extLst>
          </p:cNvPr>
          <p:cNvSpPr/>
          <p:nvPr/>
        </p:nvSpPr>
        <p:spPr>
          <a:xfrm rot="353197">
            <a:off x="7177628" y="92184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太陽 1523">
            <a:extLst>
              <a:ext uri="{FF2B5EF4-FFF2-40B4-BE49-F238E27FC236}">
                <a16:creationId xmlns:a16="http://schemas.microsoft.com/office/drawing/2014/main" id="{5FEFD3E3-E2C3-1DD8-0E1D-1B07E1B4D9E2}"/>
              </a:ext>
            </a:extLst>
          </p:cNvPr>
          <p:cNvSpPr/>
          <p:nvPr/>
        </p:nvSpPr>
        <p:spPr>
          <a:xfrm rot="353197">
            <a:off x="7330028" y="93708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太陽 1524">
            <a:extLst>
              <a:ext uri="{FF2B5EF4-FFF2-40B4-BE49-F238E27FC236}">
                <a16:creationId xmlns:a16="http://schemas.microsoft.com/office/drawing/2014/main" id="{A8ACBB15-BEDD-42DE-A8AA-5B7B0BB18DDD}"/>
              </a:ext>
            </a:extLst>
          </p:cNvPr>
          <p:cNvSpPr/>
          <p:nvPr/>
        </p:nvSpPr>
        <p:spPr>
          <a:xfrm rot="353197">
            <a:off x="7482428" y="95232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太陽 1525">
            <a:extLst>
              <a:ext uri="{FF2B5EF4-FFF2-40B4-BE49-F238E27FC236}">
                <a16:creationId xmlns:a16="http://schemas.microsoft.com/office/drawing/2014/main" id="{C77D48C1-4F5D-6FCE-7904-7BE2FF04E1E1}"/>
              </a:ext>
            </a:extLst>
          </p:cNvPr>
          <p:cNvSpPr/>
          <p:nvPr/>
        </p:nvSpPr>
        <p:spPr>
          <a:xfrm rot="353197">
            <a:off x="7634828" y="96756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太陽 1526">
            <a:extLst>
              <a:ext uri="{FF2B5EF4-FFF2-40B4-BE49-F238E27FC236}">
                <a16:creationId xmlns:a16="http://schemas.microsoft.com/office/drawing/2014/main" id="{E294212A-3E82-8098-E05D-5118163F40E1}"/>
              </a:ext>
            </a:extLst>
          </p:cNvPr>
          <p:cNvSpPr/>
          <p:nvPr/>
        </p:nvSpPr>
        <p:spPr>
          <a:xfrm rot="353197">
            <a:off x="7787228" y="98280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太陽 1527">
            <a:extLst>
              <a:ext uri="{FF2B5EF4-FFF2-40B4-BE49-F238E27FC236}">
                <a16:creationId xmlns:a16="http://schemas.microsoft.com/office/drawing/2014/main" id="{8CBE857B-12F8-C58E-538B-7278FF966416}"/>
              </a:ext>
            </a:extLst>
          </p:cNvPr>
          <p:cNvSpPr/>
          <p:nvPr/>
        </p:nvSpPr>
        <p:spPr>
          <a:xfrm rot="353197">
            <a:off x="7939628" y="99804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太陽 1528">
            <a:extLst>
              <a:ext uri="{FF2B5EF4-FFF2-40B4-BE49-F238E27FC236}">
                <a16:creationId xmlns:a16="http://schemas.microsoft.com/office/drawing/2014/main" id="{023C026B-2635-11B7-E5E5-F9CA7965049D}"/>
              </a:ext>
            </a:extLst>
          </p:cNvPr>
          <p:cNvSpPr/>
          <p:nvPr/>
        </p:nvSpPr>
        <p:spPr>
          <a:xfrm rot="353197">
            <a:off x="8092028" y="101328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太陽 1529">
            <a:extLst>
              <a:ext uri="{FF2B5EF4-FFF2-40B4-BE49-F238E27FC236}">
                <a16:creationId xmlns:a16="http://schemas.microsoft.com/office/drawing/2014/main" id="{6733642F-DE82-9D34-3850-E05E151598A3}"/>
              </a:ext>
            </a:extLst>
          </p:cNvPr>
          <p:cNvSpPr/>
          <p:nvPr/>
        </p:nvSpPr>
        <p:spPr>
          <a:xfrm rot="353197">
            <a:off x="8244428" y="102852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太陽 1530">
            <a:extLst>
              <a:ext uri="{FF2B5EF4-FFF2-40B4-BE49-F238E27FC236}">
                <a16:creationId xmlns:a16="http://schemas.microsoft.com/office/drawing/2014/main" id="{7E6A3441-9AEE-11C1-013D-59DD0D273D10}"/>
              </a:ext>
            </a:extLst>
          </p:cNvPr>
          <p:cNvSpPr/>
          <p:nvPr/>
        </p:nvSpPr>
        <p:spPr>
          <a:xfrm rot="353197">
            <a:off x="8396828" y="1043766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太陽 1531">
            <a:extLst>
              <a:ext uri="{FF2B5EF4-FFF2-40B4-BE49-F238E27FC236}">
                <a16:creationId xmlns:a16="http://schemas.microsoft.com/office/drawing/2014/main" id="{32F698EF-1424-5ED1-6C44-3FC66B5BBC42}"/>
              </a:ext>
            </a:extLst>
          </p:cNvPr>
          <p:cNvSpPr/>
          <p:nvPr/>
        </p:nvSpPr>
        <p:spPr>
          <a:xfrm rot="353197">
            <a:off x="5774280" y="83242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太陽 1532">
            <a:extLst>
              <a:ext uri="{FF2B5EF4-FFF2-40B4-BE49-F238E27FC236}">
                <a16:creationId xmlns:a16="http://schemas.microsoft.com/office/drawing/2014/main" id="{4F504873-8C54-815F-CDD1-AD90E28E5F89}"/>
              </a:ext>
            </a:extLst>
          </p:cNvPr>
          <p:cNvSpPr/>
          <p:nvPr/>
        </p:nvSpPr>
        <p:spPr>
          <a:xfrm rot="353197">
            <a:off x="5926680" y="84766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太陽 1533">
            <a:extLst>
              <a:ext uri="{FF2B5EF4-FFF2-40B4-BE49-F238E27FC236}">
                <a16:creationId xmlns:a16="http://schemas.microsoft.com/office/drawing/2014/main" id="{0BE0E958-2081-AF1E-3168-C1572F1BAA30}"/>
              </a:ext>
            </a:extLst>
          </p:cNvPr>
          <p:cNvSpPr/>
          <p:nvPr/>
        </p:nvSpPr>
        <p:spPr>
          <a:xfrm rot="353197">
            <a:off x="6079080" y="86290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太陽 1534">
            <a:extLst>
              <a:ext uri="{FF2B5EF4-FFF2-40B4-BE49-F238E27FC236}">
                <a16:creationId xmlns:a16="http://schemas.microsoft.com/office/drawing/2014/main" id="{4036DCAF-E49D-A91F-A403-37E11CDA12B1}"/>
              </a:ext>
            </a:extLst>
          </p:cNvPr>
          <p:cNvSpPr/>
          <p:nvPr/>
        </p:nvSpPr>
        <p:spPr>
          <a:xfrm rot="353197">
            <a:off x="6231480" y="87814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太陽 1535">
            <a:extLst>
              <a:ext uri="{FF2B5EF4-FFF2-40B4-BE49-F238E27FC236}">
                <a16:creationId xmlns:a16="http://schemas.microsoft.com/office/drawing/2014/main" id="{EE12EF6D-B6B1-AF09-5A61-3A23F44EA949}"/>
              </a:ext>
            </a:extLst>
          </p:cNvPr>
          <p:cNvSpPr/>
          <p:nvPr/>
        </p:nvSpPr>
        <p:spPr>
          <a:xfrm rot="353197">
            <a:off x="6383880" y="8933872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太陽 1536">
            <a:extLst>
              <a:ext uri="{FF2B5EF4-FFF2-40B4-BE49-F238E27FC236}">
                <a16:creationId xmlns:a16="http://schemas.microsoft.com/office/drawing/2014/main" id="{DD8F4EBF-E0BF-CD4A-9953-03146580EB64}"/>
              </a:ext>
            </a:extLst>
          </p:cNvPr>
          <p:cNvSpPr/>
          <p:nvPr/>
        </p:nvSpPr>
        <p:spPr>
          <a:xfrm rot="353197">
            <a:off x="6536280" y="90862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太陽 1537">
            <a:extLst>
              <a:ext uri="{FF2B5EF4-FFF2-40B4-BE49-F238E27FC236}">
                <a16:creationId xmlns:a16="http://schemas.microsoft.com/office/drawing/2014/main" id="{6F060284-C65F-6645-BA61-D35979921BAD}"/>
              </a:ext>
            </a:extLst>
          </p:cNvPr>
          <p:cNvSpPr/>
          <p:nvPr/>
        </p:nvSpPr>
        <p:spPr>
          <a:xfrm rot="353197">
            <a:off x="6688680" y="92386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太陽 1538">
            <a:extLst>
              <a:ext uri="{FF2B5EF4-FFF2-40B4-BE49-F238E27FC236}">
                <a16:creationId xmlns:a16="http://schemas.microsoft.com/office/drawing/2014/main" id="{C42132EA-89CA-C123-31AE-2DF215088A0B}"/>
              </a:ext>
            </a:extLst>
          </p:cNvPr>
          <p:cNvSpPr/>
          <p:nvPr/>
        </p:nvSpPr>
        <p:spPr>
          <a:xfrm rot="353197">
            <a:off x="6841080" y="93910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太陽 1539">
            <a:extLst>
              <a:ext uri="{FF2B5EF4-FFF2-40B4-BE49-F238E27FC236}">
                <a16:creationId xmlns:a16="http://schemas.microsoft.com/office/drawing/2014/main" id="{24C4F74B-F1DD-945C-72D6-61FA1E2A7184}"/>
              </a:ext>
            </a:extLst>
          </p:cNvPr>
          <p:cNvSpPr/>
          <p:nvPr/>
        </p:nvSpPr>
        <p:spPr>
          <a:xfrm rot="353197">
            <a:off x="6993480" y="95434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太陽 1540">
            <a:extLst>
              <a:ext uri="{FF2B5EF4-FFF2-40B4-BE49-F238E27FC236}">
                <a16:creationId xmlns:a16="http://schemas.microsoft.com/office/drawing/2014/main" id="{78780AB4-4365-164A-75E0-7079B8692B9D}"/>
              </a:ext>
            </a:extLst>
          </p:cNvPr>
          <p:cNvSpPr/>
          <p:nvPr/>
        </p:nvSpPr>
        <p:spPr>
          <a:xfrm rot="353197">
            <a:off x="7145880" y="96958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太陽 1541">
            <a:extLst>
              <a:ext uri="{FF2B5EF4-FFF2-40B4-BE49-F238E27FC236}">
                <a16:creationId xmlns:a16="http://schemas.microsoft.com/office/drawing/2014/main" id="{D3BCDD43-0E88-49E6-42A5-29B10B3ED1F6}"/>
              </a:ext>
            </a:extLst>
          </p:cNvPr>
          <p:cNvSpPr/>
          <p:nvPr/>
        </p:nvSpPr>
        <p:spPr>
          <a:xfrm rot="353197">
            <a:off x="7298280" y="98482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太陽 1542">
            <a:extLst>
              <a:ext uri="{FF2B5EF4-FFF2-40B4-BE49-F238E27FC236}">
                <a16:creationId xmlns:a16="http://schemas.microsoft.com/office/drawing/2014/main" id="{0E38FAAC-F4AE-C5D8-890A-AA24BFC3C4D1}"/>
              </a:ext>
            </a:extLst>
          </p:cNvPr>
          <p:cNvSpPr/>
          <p:nvPr/>
        </p:nvSpPr>
        <p:spPr>
          <a:xfrm rot="353197">
            <a:off x="7450680" y="10000672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太陽 1543">
            <a:extLst>
              <a:ext uri="{FF2B5EF4-FFF2-40B4-BE49-F238E27FC236}">
                <a16:creationId xmlns:a16="http://schemas.microsoft.com/office/drawing/2014/main" id="{7BC7CA4A-8818-463F-DA60-1E6A2FE32B8A}"/>
              </a:ext>
            </a:extLst>
          </p:cNvPr>
          <p:cNvSpPr/>
          <p:nvPr/>
        </p:nvSpPr>
        <p:spPr>
          <a:xfrm rot="353197">
            <a:off x="6424777" y="74068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太陽 1544">
            <a:extLst>
              <a:ext uri="{FF2B5EF4-FFF2-40B4-BE49-F238E27FC236}">
                <a16:creationId xmlns:a16="http://schemas.microsoft.com/office/drawing/2014/main" id="{3230AC33-A984-1C5F-26E7-198AB5F54B82}"/>
              </a:ext>
            </a:extLst>
          </p:cNvPr>
          <p:cNvSpPr/>
          <p:nvPr/>
        </p:nvSpPr>
        <p:spPr>
          <a:xfrm rot="353197">
            <a:off x="6577177" y="75592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太陽 1545">
            <a:extLst>
              <a:ext uri="{FF2B5EF4-FFF2-40B4-BE49-F238E27FC236}">
                <a16:creationId xmlns:a16="http://schemas.microsoft.com/office/drawing/2014/main" id="{CF250FDC-2607-BE87-72C7-E40C4507E004}"/>
              </a:ext>
            </a:extLst>
          </p:cNvPr>
          <p:cNvSpPr/>
          <p:nvPr/>
        </p:nvSpPr>
        <p:spPr>
          <a:xfrm rot="353197">
            <a:off x="6729577" y="77116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太陽 1546">
            <a:extLst>
              <a:ext uri="{FF2B5EF4-FFF2-40B4-BE49-F238E27FC236}">
                <a16:creationId xmlns:a16="http://schemas.microsoft.com/office/drawing/2014/main" id="{83AA86E7-5C4A-7BD5-5CBC-0697A1594626}"/>
              </a:ext>
            </a:extLst>
          </p:cNvPr>
          <p:cNvSpPr/>
          <p:nvPr/>
        </p:nvSpPr>
        <p:spPr>
          <a:xfrm rot="353197">
            <a:off x="6881977" y="78640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太陽 1547">
            <a:extLst>
              <a:ext uri="{FF2B5EF4-FFF2-40B4-BE49-F238E27FC236}">
                <a16:creationId xmlns:a16="http://schemas.microsoft.com/office/drawing/2014/main" id="{731AC4F8-ECC4-6D83-B9F6-52D5AA41562E}"/>
              </a:ext>
            </a:extLst>
          </p:cNvPr>
          <p:cNvSpPr/>
          <p:nvPr/>
        </p:nvSpPr>
        <p:spPr>
          <a:xfrm rot="353197">
            <a:off x="7034377" y="80164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太陽 1548">
            <a:extLst>
              <a:ext uri="{FF2B5EF4-FFF2-40B4-BE49-F238E27FC236}">
                <a16:creationId xmlns:a16="http://schemas.microsoft.com/office/drawing/2014/main" id="{DAF1B7F8-C270-49BA-673F-62800300B1DF}"/>
              </a:ext>
            </a:extLst>
          </p:cNvPr>
          <p:cNvSpPr/>
          <p:nvPr/>
        </p:nvSpPr>
        <p:spPr>
          <a:xfrm rot="353197">
            <a:off x="7186777" y="81688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太陽 1549">
            <a:extLst>
              <a:ext uri="{FF2B5EF4-FFF2-40B4-BE49-F238E27FC236}">
                <a16:creationId xmlns:a16="http://schemas.microsoft.com/office/drawing/2014/main" id="{5A9C6432-AFA0-F253-2A37-7E456E96C4B4}"/>
              </a:ext>
            </a:extLst>
          </p:cNvPr>
          <p:cNvSpPr/>
          <p:nvPr/>
        </p:nvSpPr>
        <p:spPr>
          <a:xfrm rot="353197">
            <a:off x="7339177" y="83212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太陽 1550">
            <a:extLst>
              <a:ext uri="{FF2B5EF4-FFF2-40B4-BE49-F238E27FC236}">
                <a16:creationId xmlns:a16="http://schemas.microsoft.com/office/drawing/2014/main" id="{8556CDDB-483F-1C23-1A37-3458F5A59258}"/>
              </a:ext>
            </a:extLst>
          </p:cNvPr>
          <p:cNvSpPr/>
          <p:nvPr/>
        </p:nvSpPr>
        <p:spPr>
          <a:xfrm rot="353197">
            <a:off x="7491577" y="84736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太陽 1551">
            <a:extLst>
              <a:ext uri="{FF2B5EF4-FFF2-40B4-BE49-F238E27FC236}">
                <a16:creationId xmlns:a16="http://schemas.microsoft.com/office/drawing/2014/main" id="{DBA5916F-CEC0-58D8-C6BD-CE07BE2D71FE}"/>
              </a:ext>
            </a:extLst>
          </p:cNvPr>
          <p:cNvSpPr/>
          <p:nvPr/>
        </p:nvSpPr>
        <p:spPr>
          <a:xfrm rot="353197">
            <a:off x="7643977" y="86260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太陽 1552">
            <a:extLst>
              <a:ext uri="{FF2B5EF4-FFF2-40B4-BE49-F238E27FC236}">
                <a16:creationId xmlns:a16="http://schemas.microsoft.com/office/drawing/2014/main" id="{FC6B90BE-0B13-E278-D625-8B972A8D81DF}"/>
              </a:ext>
            </a:extLst>
          </p:cNvPr>
          <p:cNvSpPr/>
          <p:nvPr/>
        </p:nvSpPr>
        <p:spPr>
          <a:xfrm rot="353197">
            <a:off x="7796377" y="87784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太陽 1553">
            <a:extLst>
              <a:ext uri="{FF2B5EF4-FFF2-40B4-BE49-F238E27FC236}">
                <a16:creationId xmlns:a16="http://schemas.microsoft.com/office/drawing/2014/main" id="{016E27E6-446B-4C2C-120B-06441D138C37}"/>
              </a:ext>
            </a:extLst>
          </p:cNvPr>
          <p:cNvSpPr/>
          <p:nvPr/>
        </p:nvSpPr>
        <p:spPr>
          <a:xfrm rot="353197">
            <a:off x="7948777" y="89308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太陽 1554">
            <a:extLst>
              <a:ext uri="{FF2B5EF4-FFF2-40B4-BE49-F238E27FC236}">
                <a16:creationId xmlns:a16="http://schemas.microsoft.com/office/drawing/2014/main" id="{28E6BA67-67F5-1DE8-01DA-86A2EF2B9274}"/>
              </a:ext>
            </a:extLst>
          </p:cNvPr>
          <p:cNvSpPr/>
          <p:nvPr/>
        </p:nvSpPr>
        <p:spPr>
          <a:xfrm rot="353197">
            <a:off x="8101177" y="90832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太陽 1555">
            <a:extLst>
              <a:ext uri="{FF2B5EF4-FFF2-40B4-BE49-F238E27FC236}">
                <a16:creationId xmlns:a16="http://schemas.microsoft.com/office/drawing/2014/main" id="{8C08EC44-E5D1-CAAF-7756-969B31FB9DA2}"/>
              </a:ext>
            </a:extLst>
          </p:cNvPr>
          <p:cNvSpPr/>
          <p:nvPr/>
        </p:nvSpPr>
        <p:spPr>
          <a:xfrm rot="353197">
            <a:off x="8253577" y="92356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太陽 1556">
            <a:extLst>
              <a:ext uri="{FF2B5EF4-FFF2-40B4-BE49-F238E27FC236}">
                <a16:creationId xmlns:a16="http://schemas.microsoft.com/office/drawing/2014/main" id="{31250455-9D55-1FE7-B0D5-36797E36DCB6}"/>
              </a:ext>
            </a:extLst>
          </p:cNvPr>
          <p:cNvSpPr/>
          <p:nvPr/>
        </p:nvSpPr>
        <p:spPr>
          <a:xfrm rot="353197">
            <a:off x="8405977" y="93880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太陽 1557">
            <a:extLst>
              <a:ext uri="{FF2B5EF4-FFF2-40B4-BE49-F238E27FC236}">
                <a16:creationId xmlns:a16="http://schemas.microsoft.com/office/drawing/2014/main" id="{B3E52E09-32CF-0FF5-4C45-73DBEC329895}"/>
              </a:ext>
            </a:extLst>
          </p:cNvPr>
          <p:cNvSpPr/>
          <p:nvPr/>
        </p:nvSpPr>
        <p:spPr>
          <a:xfrm rot="353197">
            <a:off x="8558377" y="95404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太陽 1558">
            <a:extLst>
              <a:ext uri="{FF2B5EF4-FFF2-40B4-BE49-F238E27FC236}">
                <a16:creationId xmlns:a16="http://schemas.microsoft.com/office/drawing/2014/main" id="{CB2CE32A-A0F7-CA44-964D-5814013C03B7}"/>
              </a:ext>
            </a:extLst>
          </p:cNvPr>
          <p:cNvSpPr/>
          <p:nvPr/>
        </p:nvSpPr>
        <p:spPr>
          <a:xfrm rot="353197">
            <a:off x="8710777" y="96928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太陽 1559">
            <a:extLst>
              <a:ext uri="{FF2B5EF4-FFF2-40B4-BE49-F238E27FC236}">
                <a16:creationId xmlns:a16="http://schemas.microsoft.com/office/drawing/2014/main" id="{B1121609-3FFE-462B-3E51-5D71356E04F5}"/>
              </a:ext>
            </a:extLst>
          </p:cNvPr>
          <p:cNvSpPr/>
          <p:nvPr/>
        </p:nvSpPr>
        <p:spPr>
          <a:xfrm rot="353197">
            <a:off x="8863177" y="98452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太陽 1560">
            <a:extLst>
              <a:ext uri="{FF2B5EF4-FFF2-40B4-BE49-F238E27FC236}">
                <a16:creationId xmlns:a16="http://schemas.microsoft.com/office/drawing/2014/main" id="{BBF840B6-CAAA-3174-441B-93A14B557A13}"/>
              </a:ext>
            </a:extLst>
          </p:cNvPr>
          <p:cNvSpPr/>
          <p:nvPr/>
        </p:nvSpPr>
        <p:spPr>
          <a:xfrm rot="353197">
            <a:off x="9015577" y="99976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太陽 1561">
            <a:extLst>
              <a:ext uri="{FF2B5EF4-FFF2-40B4-BE49-F238E27FC236}">
                <a16:creationId xmlns:a16="http://schemas.microsoft.com/office/drawing/2014/main" id="{4CB0B4C8-05E4-8964-7341-AFDF063DB887}"/>
              </a:ext>
            </a:extLst>
          </p:cNvPr>
          <p:cNvSpPr/>
          <p:nvPr/>
        </p:nvSpPr>
        <p:spPr>
          <a:xfrm rot="353197">
            <a:off x="9167977" y="1015004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太陽 1562">
            <a:extLst>
              <a:ext uri="{FF2B5EF4-FFF2-40B4-BE49-F238E27FC236}">
                <a16:creationId xmlns:a16="http://schemas.microsoft.com/office/drawing/2014/main" id="{F255540C-647A-FB98-0E59-ED2BFA8E3D19}"/>
              </a:ext>
            </a:extLst>
          </p:cNvPr>
          <p:cNvSpPr/>
          <p:nvPr/>
        </p:nvSpPr>
        <p:spPr>
          <a:xfrm rot="353197">
            <a:off x="6855297" y="7171238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太陽 1563">
            <a:extLst>
              <a:ext uri="{FF2B5EF4-FFF2-40B4-BE49-F238E27FC236}">
                <a16:creationId xmlns:a16="http://schemas.microsoft.com/office/drawing/2014/main" id="{F8A0140E-674B-6D9E-10B7-5149B2748B80}"/>
              </a:ext>
            </a:extLst>
          </p:cNvPr>
          <p:cNvSpPr/>
          <p:nvPr/>
        </p:nvSpPr>
        <p:spPr>
          <a:xfrm rot="353197">
            <a:off x="7007697" y="73236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太陽 1564">
            <a:extLst>
              <a:ext uri="{FF2B5EF4-FFF2-40B4-BE49-F238E27FC236}">
                <a16:creationId xmlns:a16="http://schemas.microsoft.com/office/drawing/2014/main" id="{CC1D400D-7DC4-7C22-4520-3A2BB12EFD93}"/>
              </a:ext>
            </a:extLst>
          </p:cNvPr>
          <p:cNvSpPr/>
          <p:nvPr/>
        </p:nvSpPr>
        <p:spPr>
          <a:xfrm rot="353197">
            <a:off x="7160097" y="74760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太陽 1565">
            <a:extLst>
              <a:ext uri="{FF2B5EF4-FFF2-40B4-BE49-F238E27FC236}">
                <a16:creationId xmlns:a16="http://schemas.microsoft.com/office/drawing/2014/main" id="{A3C73E13-90AC-BC15-035A-F87F592DB05D}"/>
              </a:ext>
            </a:extLst>
          </p:cNvPr>
          <p:cNvSpPr/>
          <p:nvPr/>
        </p:nvSpPr>
        <p:spPr>
          <a:xfrm rot="353197">
            <a:off x="7312497" y="76284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太陽 1566">
            <a:extLst>
              <a:ext uri="{FF2B5EF4-FFF2-40B4-BE49-F238E27FC236}">
                <a16:creationId xmlns:a16="http://schemas.microsoft.com/office/drawing/2014/main" id="{39DCBE4F-63C7-8CD7-6057-791F3F1557F1}"/>
              </a:ext>
            </a:extLst>
          </p:cNvPr>
          <p:cNvSpPr/>
          <p:nvPr/>
        </p:nvSpPr>
        <p:spPr>
          <a:xfrm rot="353197">
            <a:off x="7464897" y="77808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太陽 1567">
            <a:extLst>
              <a:ext uri="{FF2B5EF4-FFF2-40B4-BE49-F238E27FC236}">
                <a16:creationId xmlns:a16="http://schemas.microsoft.com/office/drawing/2014/main" id="{7C9C6621-8FFD-B9F3-2C0E-1CFF23AE3ED1}"/>
              </a:ext>
            </a:extLst>
          </p:cNvPr>
          <p:cNvSpPr/>
          <p:nvPr/>
        </p:nvSpPr>
        <p:spPr>
          <a:xfrm rot="353197">
            <a:off x="7617297" y="7933238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太陽 1568">
            <a:extLst>
              <a:ext uri="{FF2B5EF4-FFF2-40B4-BE49-F238E27FC236}">
                <a16:creationId xmlns:a16="http://schemas.microsoft.com/office/drawing/2014/main" id="{08757DD2-551C-1A7D-4825-C14A17382EC8}"/>
              </a:ext>
            </a:extLst>
          </p:cNvPr>
          <p:cNvSpPr/>
          <p:nvPr/>
        </p:nvSpPr>
        <p:spPr>
          <a:xfrm rot="353197">
            <a:off x="7769697" y="80856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太陽 1569">
            <a:extLst>
              <a:ext uri="{FF2B5EF4-FFF2-40B4-BE49-F238E27FC236}">
                <a16:creationId xmlns:a16="http://schemas.microsoft.com/office/drawing/2014/main" id="{34EB1F81-3DE0-7201-FEEB-15D96513D0A2}"/>
              </a:ext>
            </a:extLst>
          </p:cNvPr>
          <p:cNvSpPr/>
          <p:nvPr/>
        </p:nvSpPr>
        <p:spPr>
          <a:xfrm rot="353197">
            <a:off x="7922097" y="82380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太陽 1570">
            <a:extLst>
              <a:ext uri="{FF2B5EF4-FFF2-40B4-BE49-F238E27FC236}">
                <a16:creationId xmlns:a16="http://schemas.microsoft.com/office/drawing/2014/main" id="{B118E3C1-C455-FB92-9E42-A1A343996756}"/>
              </a:ext>
            </a:extLst>
          </p:cNvPr>
          <p:cNvSpPr/>
          <p:nvPr/>
        </p:nvSpPr>
        <p:spPr>
          <a:xfrm rot="353197">
            <a:off x="8074497" y="83904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太陽 1571">
            <a:extLst>
              <a:ext uri="{FF2B5EF4-FFF2-40B4-BE49-F238E27FC236}">
                <a16:creationId xmlns:a16="http://schemas.microsoft.com/office/drawing/2014/main" id="{24824C1D-B505-96F0-BAE7-55F0AEF8AB82}"/>
              </a:ext>
            </a:extLst>
          </p:cNvPr>
          <p:cNvSpPr/>
          <p:nvPr/>
        </p:nvSpPr>
        <p:spPr>
          <a:xfrm rot="353197">
            <a:off x="8226897" y="85428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太陽 1572">
            <a:extLst>
              <a:ext uri="{FF2B5EF4-FFF2-40B4-BE49-F238E27FC236}">
                <a16:creationId xmlns:a16="http://schemas.microsoft.com/office/drawing/2014/main" id="{0C9A28A2-536B-2B1E-FBE8-5FCC829C872E}"/>
              </a:ext>
            </a:extLst>
          </p:cNvPr>
          <p:cNvSpPr/>
          <p:nvPr/>
        </p:nvSpPr>
        <p:spPr>
          <a:xfrm rot="353197">
            <a:off x="8379297" y="86952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太陽 1573">
            <a:extLst>
              <a:ext uri="{FF2B5EF4-FFF2-40B4-BE49-F238E27FC236}">
                <a16:creationId xmlns:a16="http://schemas.microsoft.com/office/drawing/2014/main" id="{15368F68-15A7-299F-E04F-5FBFBEBD40D6}"/>
              </a:ext>
            </a:extLst>
          </p:cNvPr>
          <p:cNvSpPr/>
          <p:nvPr/>
        </p:nvSpPr>
        <p:spPr>
          <a:xfrm rot="353197">
            <a:off x="8531697" y="88476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太陽 1574">
            <a:extLst>
              <a:ext uri="{FF2B5EF4-FFF2-40B4-BE49-F238E27FC236}">
                <a16:creationId xmlns:a16="http://schemas.microsoft.com/office/drawing/2014/main" id="{C9A4969B-B0F0-8EF0-0E52-DA567F1CF844}"/>
              </a:ext>
            </a:extLst>
          </p:cNvPr>
          <p:cNvSpPr/>
          <p:nvPr/>
        </p:nvSpPr>
        <p:spPr>
          <a:xfrm rot="353197">
            <a:off x="8684097" y="90000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太陽 1575">
            <a:extLst>
              <a:ext uri="{FF2B5EF4-FFF2-40B4-BE49-F238E27FC236}">
                <a16:creationId xmlns:a16="http://schemas.microsoft.com/office/drawing/2014/main" id="{9798F82B-51CE-DCCA-B0A5-3500F859147C}"/>
              </a:ext>
            </a:extLst>
          </p:cNvPr>
          <p:cNvSpPr/>
          <p:nvPr/>
        </p:nvSpPr>
        <p:spPr>
          <a:xfrm rot="353197">
            <a:off x="8836497" y="91524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太陽 1576">
            <a:extLst>
              <a:ext uri="{FF2B5EF4-FFF2-40B4-BE49-F238E27FC236}">
                <a16:creationId xmlns:a16="http://schemas.microsoft.com/office/drawing/2014/main" id="{154164D0-1617-6DFE-AA43-686141E52B5A}"/>
              </a:ext>
            </a:extLst>
          </p:cNvPr>
          <p:cNvSpPr/>
          <p:nvPr/>
        </p:nvSpPr>
        <p:spPr>
          <a:xfrm rot="353197">
            <a:off x="8988897" y="93048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太陽 1577">
            <a:extLst>
              <a:ext uri="{FF2B5EF4-FFF2-40B4-BE49-F238E27FC236}">
                <a16:creationId xmlns:a16="http://schemas.microsoft.com/office/drawing/2014/main" id="{8A02EDC6-BBA3-2767-AEA4-0F9C4A7D68DE}"/>
              </a:ext>
            </a:extLst>
          </p:cNvPr>
          <p:cNvSpPr/>
          <p:nvPr/>
        </p:nvSpPr>
        <p:spPr>
          <a:xfrm rot="353197">
            <a:off x="9141297" y="94572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太陽 1578">
            <a:extLst>
              <a:ext uri="{FF2B5EF4-FFF2-40B4-BE49-F238E27FC236}">
                <a16:creationId xmlns:a16="http://schemas.microsoft.com/office/drawing/2014/main" id="{A1B97E96-26E7-D706-7149-850C229D2405}"/>
              </a:ext>
            </a:extLst>
          </p:cNvPr>
          <p:cNvSpPr/>
          <p:nvPr/>
        </p:nvSpPr>
        <p:spPr>
          <a:xfrm rot="353197">
            <a:off x="9293697" y="960963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太陽 1588">
            <a:extLst>
              <a:ext uri="{FF2B5EF4-FFF2-40B4-BE49-F238E27FC236}">
                <a16:creationId xmlns:a16="http://schemas.microsoft.com/office/drawing/2014/main" id="{6B05BE56-2142-E9FB-C8D8-FA8E14E2C099}"/>
              </a:ext>
            </a:extLst>
          </p:cNvPr>
          <p:cNvSpPr/>
          <p:nvPr/>
        </p:nvSpPr>
        <p:spPr>
          <a:xfrm rot="353197">
            <a:off x="867171" y="67317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太陽 1589">
            <a:extLst>
              <a:ext uri="{FF2B5EF4-FFF2-40B4-BE49-F238E27FC236}">
                <a16:creationId xmlns:a16="http://schemas.microsoft.com/office/drawing/2014/main" id="{C3BD3750-91FC-D8FC-EBFD-A955D1ED9A4B}"/>
              </a:ext>
            </a:extLst>
          </p:cNvPr>
          <p:cNvSpPr/>
          <p:nvPr/>
        </p:nvSpPr>
        <p:spPr>
          <a:xfrm rot="353197">
            <a:off x="1019571" y="68841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太陽 1590">
            <a:extLst>
              <a:ext uri="{FF2B5EF4-FFF2-40B4-BE49-F238E27FC236}">
                <a16:creationId xmlns:a16="http://schemas.microsoft.com/office/drawing/2014/main" id="{903570BC-6F45-1BA0-A9F1-28A7099B4A0B}"/>
              </a:ext>
            </a:extLst>
          </p:cNvPr>
          <p:cNvSpPr/>
          <p:nvPr/>
        </p:nvSpPr>
        <p:spPr>
          <a:xfrm rot="353197">
            <a:off x="1171971" y="70365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太陽 1591">
            <a:extLst>
              <a:ext uri="{FF2B5EF4-FFF2-40B4-BE49-F238E27FC236}">
                <a16:creationId xmlns:a16="http://schemas.microsoft.com/office/drawing/2014/main" id="{A28A5C88-0F48-EE8F-C365-B67B158DD8EE}"/>
              </a:ext>
            </a:extLst>
          </p:cNvPr>
          <p:cNvSpPr/>
          <p:nvPr/>
        </p:nvSpPr>
        <p:spPr>
          <a:xfrm rot="353197">
            <a:off x="1324371" y="71889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太陽 1592">
            <a:extLst>
              <a:ext uri="{FF2B5EF4-FFF2-40B4-BE49-F238E27FC236}">
                <a16:creationId xmlns:a16="http://schemas.microsoft.com/office/drawing/2014/main" id="{CD4E5CDD-F6A4-D181-3BCA-50C3DD2DDA83}"/>
              </a:ext>
            </a:extLst>
          </p:cNvPr>
          <p:cNvSpPr/>
          <p:nvPr/>
        </p:nvSpPr>
        <p:spPr>
          <a:xfrm rot="353197">
            <a:off x="1476771" y="73413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太陽 1593">
            <a:extLst>
              <a:ext uri="{FF2B5EF4-FFF2-40B4-BE49-F238E27FC236}">
                <a16:creationId xmlns:a16="http://schemas.microsoft.com/office/drawing/2014/main" id="{FC77FB4C-589F-36A5-A58F-AC2188D157F5}"/>
              </a:ext>
            </a:extLst>
          </p:cNvPr>
          <p:cNvSpPr/>
          <p:nvPr/>
        </p:nvSpPr>
        <p:spPr>
          <a:xfrm rot="353197">
            <a:off x="1629171" y="74937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太陽 1594">
            <a:extLst>
              <a:ext uri="{FF2B5EF4-FFF2-40B4-BE49-F238E27FC236}">
                <a16:creationId xmlns:a16="http://schemas.microsoft.com/office/drawing/2014/main" id="{42CD5242-0BEC-AEA1-C854-B5E7B3F833D7}"/>
              </a:ext>
            </a:extLst>
          </p:cNvPr>
          <p:cNvSpPr/>
          <p:nvPr/>
        </p:nvSpPr>
        <p:spPr>
          <a:xfrm rot="353197">
            <a:off x="1781571" y="76461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太陽 1595">
            <a:extLst>
              <a:ext uri="{FF2B5EF4-FFF2-40B4-BE49-F238E27FC236}">
                <a16:creationId xmlns:a16="http://schemas.microsoft.com/office/drawing/2014/main" id="{E314874C-1AAC-EC44-81E9-20994DF36462}"/>
              </a:ext>
            </a:extLst>
          </p:cNvPr>
          <p:cNvSpPr/>
          <p:nvPr/>
        </p:nvSpPr>
        <p:spPr>
          <a:xfrm rot="353197">
            <a:off x="1933971" y="77985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太陽 1596">
            <a:extLst>
              <a:ext uri="{FF2B5EF4-FFF2-40B4-BE49-F238E27FC236}">
                <a16:creationId xmlns:a16="http://schemas.microsoft.com/office/drawing/2014/main" id="{E5953326-600C-206E-13AE-B050DF08A823}"/>
              </a:ext>
            </a:extLst>
          </p:cNvPr>
          <p:cNvSpPr/>
          <p:nvPr/>
        </p:nvSpPr>
        <p:spPr>
          <a:xfrm rot="353197">
            <a:off x="2086371" y="79509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太陽 1597">
            <a:extLst>
              <a:ext uri="{FF2B5EF4-FFF2-40B4-BE49-F238E27FC236}">
                <a16:creationId xmlns:a16="http://schemas.microsoft.com/office/drawing/2014/main" id="{660B63EC-7961-2157-D02F-1379A06873AC}"/>
              </a:ext>
            </a:extLst>
          </p:cNvPr>
          <p:cNvSpPr/>
          <p:nvPr/>
        </p:nvSpPr>
        <p:spPr>
          <a:xfrm rot="353197">
            <a:off x="2238771" y="81033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太陽 1598">
            <a:extLst>
              <a:ext uri="{FF2B5EF4-FFF2-40B4-BE49-F238E27FC236}">
                <a16:creationId xmlns:a16="http://schemas.microsoft.com/office/drawing/2014/main" id="{90D03D01-09E7-A51C-38EE-BFB91E673C0B}"/>
              </a:ext>
            </a:extLst>
          </p:cNvPr>
          <p:cNvSpPr/>
          <p:nvPr/>
        </p:nvSpPr>
        <p:spPr>
          <a:xfrm rot="353197">
            <a:off x="2391171" y="82557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太陽 1599">
            <a:extLst>
              <a:ext uri="{FF2B5EF4-FFF2-40B4-BE49-F238E27FC236}">
                <a16:creationId xmlns:a16="http://schemas.microsoft.com/office/drawing/2014/main" id="{4B11146C-9DA0-BE9E-1B70-7E712CCE3A3C}"/>
              </a:ext>
            </a:extLst>
          </p:cNvPr>
          <p:cNvSpPr/>
          <p:nvPr/>
        </p:nvSpPr>
        <p:spPr>
          <a:xfrm rot="353197">
            <a:off x="2543571" y="8408180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太陽 1600">
            <a:extLst>
              <a:ext uri="{FF2B5EF4-FFF2-40B4-BE49-F238E27FC236}">
                <a16:creationId xmlns:a16="http://schemas.microsoft.com/office/drawing/2014/main" id="{A7F566D9-84B8-0869-156D-A3F881897ED8}"/>
              </a:ext>
            </a:extLst>
          </p:cNvPr>
          <p:cNvSpPr/>
          <p:nvPr/>
        </p:nvSpPr>
        <p:spPr>
          <a:xfrm rot="353197">
            <a:off x="2695971" y="85605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太陽 1601">
            <a:extLst>
              <a:ext uri="{FF2B5EF4-FFF2-40B4-BE49-F238E27FC236}">
                <a16:creationId xmlns:a16="http://schemas.microsoft.com/office/drawing/2014/main" id="{FEC4E760-2D0F-6765-B7AF-FE091BFFD380}"/>
              </a:ext>
            </a:extLst>
          </p:cNvPr>
          <p:cNvSpPr/>
          <p:nvPr/>
        </p:nvSpPr>
        <p:spPr>
          <a:xfrm rot="353197">
            <a:off x="2848371" y="87129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太陽 1602">
            <a:extLst>
              <a:ext uri="{FF2B5EF4-FFF2-40B4-BE49-F238E27FC236}">
                <a16:creationId xmlns:a16="http://schemas.microsoft.com/office/drawing/2014/main" id="{FCA1EE3A-8941-8BBE-F150-1DDFFE60EB1D}"/>
              </a:ext>
            </a:extLst>
          </p:cNvPr>
          <p:cNvSpPr/>
          <p:nvPr/>
        </p:nvSpPr>
        <p:spPr>
          <a:xfrm rot="353197">
            <a:off x="3000771" y="88653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太陽 1603">
            <a:extLst>
              <a:ext uri="{FF2B5EF4-FFF2-40B4-BE49-F238E27FC236}">
                <a16:creationId xmlns:a16="http://schemas.microsoft.com/office/drawing/2014/main" id="{CE81415E-AA44-ED49-ECE8-A8C88314E534}"/>
              </a:ext>
            </a:extLst>
          </p:cNvPr>
          <p:cNvSpPr/>
          <p:nvPr/>
        </p:nvSpPr>
        <p:spPr>
          <a:xfrm rot="353197">
            <a:off x="3153171" y="90177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太陽 1604">
            <a:extLst>
              <a:ext uri="{FF2B5EF4-FFF2-40B4-BE49-F238E27FC236}">
                <a16:creationId xmlns:a16="http://schemas.microsoft.com/office/drawing/2014/main" id="{EFF5C86B-7E3A-9EAF-7AF6-7EBE122BB5E2}"/>
              </a:ext>
            </a:extLst>
          </p:cNvPr>
          <p:cNvSpPr/>
          <p:nvPr/>
        </p:nvSpPr>
        <p:spPr>
          <a:xfrm rot="353197">
            <a:off x="3305571" y="91701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太陽 1605">
            <a:extLst>
              <a:ext uri="{FF2B5EF4-FFF2-40B4-BE49-F238E27FC236}">
                <a16:creationId xmlns:a16="http://schemas.microsoft.com/office/drawing/2014/main" id="{AF086416-C8D3-D25A-704F-61A8C1ED9C6D}"/>
              </a:ext>
            </a:extLst>
          </p:cNvPr>
          <p:cNvSpPr/>
          <p:nvPr/>
        </p:nvSpPr>
        <p:spPr>
          <a:xfrm rot="353197">
            <a:off x="3457971" y="93225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太陽 1606">
            <a:extLst>
              <a:ext uri="{FF2B5EF4-FFF2-40B4-BE49-F238E27FC236}">
                <a16:creationId xmlns:a16="http://schemas.microsoft.com/office/drawing/2014/main" id="{59850ADE-2961-CD6B-6F1D-C75E75507A23}"/>
              </a:ext>
            </a:extLst>
          </p:cNvPr>
          <p:cNvSpPr/>
          <p:nvPr/>
        </p:nvSpPr>
        <p:spPr>
          <a:xfrm rot="353197">
            <a:off x="3610371" y="94749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太陽 1607">
            <a:extLst>
              <a:ext uri="{FF2B5EF4-FFF2-40B4-BE49-F238E27FC236}">
                <a16:creationId xmlns:a16="http://schemas.microsoft.com/office/drawing/2014/main" id="{355C93A7-0281-D7A1-FBC5-F042F82CC1DF}"/>
              </a:ext>
            </a:extLst>
          </p:cNvPr>
          <p:cNvSpPr/>
          <p:nvPr/>
        </p:nvSpPr>
        <p:spPr>
          <a:xfrm rot="353197">
            <a:off x="3762771" y="96273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太陽 1608">
            <a:extLst>
              <a:ext uri="{FF2B5EF4-FFF2-40B4-BE49-F238E27FC236}">
                <a16:creationId xmlns:a16="http://schemas.microsoft.com/office/drawing/2014/main" id="{EFEBA26F-AA71-6D45-E8F7-B7303A67679F}"/>
              </a:ext>
            </a:extLst>
          </p:cNvPr>
          <p:cNvSpPr/>
          <p:nvPr/>
        </p:nvSpPr>
        <p:spPr>
          <a:xfrm rot="353197">
            <a:off x="3915171" y="977978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太陽 1609">
            <a:extLst>
              <a:ext uri="{FF2B5EF4-FFF2-40B4-BE49-F238E27FC236}">
                <a16:creationId xmlns:a16="http://schemas.microsoft.com/office/drawing/2014/main" id="{D9C5FED4-E630-41D4-1531-B565F36E9F98}"/>
              </a:ext>
            </a:extLst>
          </p:cNvPr>
          <p:cNvSpPr/>
          <p:nvPr/>
        </p:nvSpPr>
        <p:spPr>
          <a:xfrm rot="353197">
            <a:off x="1337072" y="76822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太陽 1610">
            <a:extLst>
              <a:ext uri="{FF2B5EF4-FFF2-40B4-BE49-F238E27FC236}">
                <a16:creationId xmlns:a16="http://schemas.microsoft.com/office/drawing/2014/main" id="{271840F1-9F49-0008-87C5-69FCC0AD9FD8}"/>
              </a:ext>
            </a:extLst>
          </p:cNvPr>
          <p:cNvSpPr/>
          <p:nvPr/>
        </p:nvSpPr>
        <p:spPr>
          <a:xfrm rot="353197">
            <a:off x="1489472" y="78346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太陽 1611">
            <a:extLst>
              <a:ext uri="{FF2B5EF4-FFF2-40B4-BE49-F238E27FC236}">
                <a16:creationId xmlns:a16="http://schemas.microsoft.com/office/drawing/2014/main" id="{333D7180-551C-12C1-BF75-6FCD529BD699}"/>
              </a:ext>
            </a:extLst>
          </p:cNvPr>
          <p:cNvSpPr/>
          <p:nvPr/>
        </p:nvSpPr>
        <p:spPr>
          <a:xfrm rot="353197">
            <a:off x="1641872" y="79870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太陽 1612">
            <a:extLst>
              <a:ext uri="{FF2B5EF4-FFF2-40B4-BE49-F238E27FC236}">
                <a16:creationId xmlns:a16="http://schemas.microsoft.com/office/drawing/2014/main" id="{6FBC6B36-640B-9429-F3D9-36AB403D65B1}"/>
              </a:ext>
            </a:extLst>
          </p:cNvPr>
          <p:cNvSpPr/>
          <p:nvPr/>
        </p:nvSpPr>
        <p:spPr>
          <a:xfrm rot="353197">
            <a:off x="1794272" y="81394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太陽 1613">
            <a:extLst>
              <a:ext uri="{FF2B5EF4-FFF2-40B4-BE49-F238E27FC236}">
                <a16:creationId xmlns:a16="http://schemas.microsoft.com/office/drawing/2014/main" id="{0D42E31A-7878-6662-0B1E-D04D94CBB40E}"/>
              </a:ext>
            </a:extLst>
          </p:cNvPr>
          <p:cNvSpPr/>
          <p:nvPr/>
        </p:nvSpPr>
        <p:spPr>
          <a:xfrm rot="353197">
            <a:off x="1946672" y="82918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太陽 1614">
            <a:extLst>
              <a:ext uri="{FF2B5EF4-FFF2-40B4-BE49-F238E27FC236}">
                <a16:creationId xmlns:a16="http://schemas.microsoft.com/office/drawing/2014/main" id="{ABD1B55A-3A34-B91F-7567-4C367E8B2354}"/>
              </a:ext>
            </a:extLst>
          </p:cNvPr>
          <p:cNvSpPr/>
          <p:nvPr/>
        </p:nvSpPr>
        <p:spPr>
          <a:xfrm rot="353197">
            <a:off x="2099072" y="84442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太陽 1615">
            <a:extLst>
              <a:ext uri="{FF2B5EF4-FFF2-40B4-BE49-F238E27FC236}">
                <a16:creationId xmlns:a16="http://schemas.microsoft.com/office/drawing/2014/main" id="{600CDD2C-57D4-DD84-3B47-9B82388F7D2D}"/>
              </a:ext>
            </a:extLst>
          </p:cNvPr>
          <p:cNvSpPr/>
          <p:nvPr/>
        </p:nvSpPr>
        <p:spPr>
          <a:xfrm rot="353197">
            <a:off x="2251472" y="85966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太陽 1616">
            <a:extLst>
              <a:ext uri="{FF2B5EF4-FFF2-40B4-BE49-F238E27FC236}">
                <a16:creationId xmlns:a16="http://schemas.microsoft.com/office/drawing/2014/main" id="{E38B2299-472B-C08D-891D-4E9313BC4C88}"/>
              </a:ext>
            </a:extLst>
          </p:cNvPr>
          <p:cNvSpPr/>
          <p:nvPr/>
        </p:nvSpPr>
        <p:spPr>
          <a:xfrm rot="353197">
            <a:off x="2403872" y="87490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太陽 1617">
            <a:extLst>
              <a:ext uri="{FF2B5EF4-FFF2-40B4-BE49-F238E27FC236}">
                <a16:creationId xmlns:a16="http://schemas.microsoft.com/office/drawing/2014/main" id="{B1E2C328-3BDA-2FF8-BC00-BBFAF288734A}"/>
              </a:ext>
            </a:extLst>
          </p:cNvPr>
          <p:cNvSpPr/>
          <p:nvPr/>
        </p:nvSpPr>
        <p:spPr>
          <a:xfrm rot="353197">
            <a:off x="2556272" y="89014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太陽 1618">
            <a:extLst>
              <a:ext uri="{FF2B5EF4-FFF2-40B4-BE49-F238E27FC236}">
                <a16:creationId xmlns:a16="http://schemas.microsoft.com/office/drawing/2014/main" id="{689D92DD-E5F2-2ECD-3E09-36D40F5193BD}"/>
              </a:ext>
            </a:extLst>
          </p:cNvPr>
          <p:cNvSpPr/>
          <p:nvPr/>
        </p:nvSpPr>
        <p:spPr>
          <a:xfrm rot="353197">
            <a:off x="2708672" y="90538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太陽 1619">
            <a:extLst>
              <a:ext uri="{FF2B5EF4-FFF2-40B4-BE49-F238E27FC236}">
                <a16:creationId xmlns:a16="http://schemas.microsoft.com/office/drawing/2014/main" id="{1BDFE937-C150-CF18-F6CD-02707D15BCBA}"/>
              </a:ext>
            </a:extLst>
          </p:cNvPr>
          <p:cNvSpPr/>
          <p:nvPr/>
        </p:nvSpPr>
        <p:spPr>
          <a:xfrm rot="353197">
            <a:off x="2861072" y="92062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太陽 1620">
            <a:extLst>
              <a:ext uri="{FF2B5EF4-FFF2-40B4-BE49-F238E27FC236}">
                <a16:creationId xmlns:a16="http://schemas.microsoft.com/office/drawing/2014/main" id="{F5C1E850-F829-9E79-B4F7-E618D6C0EFEF}"/>
              </a:ext>
            </a:extLst>
          </p:cNvPr>
          <p:cNvSpPr/>
          <p:nvPr/>
        </p:nvSpPr>
        <p:spPr>
          <a:xfrm rot="353197">
            <a:off x="3013472" y="93586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太陽 1621">
            <a:extLst>
              <a:ext uri="{FF2B5EF4-FFF2-40B4-BE49-F238E27FC236}">
                <a16:creationId xmlns:a16="http://schemas.microsoft.com/office/drawing/2014/main" id="{397C9EFB-8C70-3864-5C81-78C19144EBE5}"/>
              </a:ext>
            </a:extLst>
          </p:cNvPr>
          <p:cNvSpPr/>
          <p:nvPr/>
        </p:nvSpPr>
        <p:spPr>
          <a:xfrm rot="353197">
            <a:off x="3165872" y="95110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太陽 1622">
            <a:extLst>
              <a:ext uri="{FF2B5EF4-FFF2-40B4-BE49-F238E27FC236}">
                <a16:creationId xmlns:a16="http://schemas.microsoft.com/office/drawing/2014/main" id="{E97FBCCD-AB80-45A9-99E9-3473118E392A}"/>
              </a:ext>
            </a:extLst>
          </p:cNvPr>
          <p:cNvSpPr/>
          <p:nvPr/>
        </p:nvSpPr>
        <p:spPr>
          <a:xfrm rot="353197">
            <a:off x="3318272" y="96634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太陽 1623">
            <a:extLst>
              <a:ext uri="{FF2B5EF4-FFF2-40B4-BE49-F238E27FC236}">
                <a16:creationId xmlns:a16="http://schemas.microsoft.com/office/drawing/2014/main" id="{A0A581BE-7CFB-E666-8CBD-60B1F9D3F1B9}"/>
              </a:ext>
            </a:extLst>
          </p:cNvPr>
          <p:cNvSpPr/>
          <p:nvPr/>
        </p:nvSpPr>
        <p:spPr>
          <a:xfrm rot="353197">
            <a:off x="3470672" y="98158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太陽 1624">
            <a:extLst>
              <a:ext uri="{FF2B5EF4-FFF2-40B4-BE49-F238E27FC236}">
                <a16:creationId xmlns:a16="http://schemas.microsoft.com/office/drawing/2014/main" id="{526EDD56-4882-3DF6-BBB8-909B79EF1DEF}"/>
              </a:ext>
            </a:extLst>
          </p:cNvPr>
          <p:cNvSpPr/>
          <p:nvPr/>
        </p:nvSpPr>
        <p:spPr>
          <a:xfrm rot="353197">
            <a:off x="3623072" y="99682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太陽 1625">
            <a:extLst>
              <a:ext uri="{FF2B5EF4-FFF2-40B4-BE49-F238E27FC236}">
                <a16:creationId xmlns:a16="http://schemas.microsoft.com/office/drawing/2014/main" id="{D9748414-483D-7EB7-A5DD-0AC0BBC9E932}"/>
              </a:ext>
            </a:extLst>
          </p:cNvPr>
          <p:cNvSpPr/>
          <p:nvPr/>
        </p:nvSpPr>
        <p:spPr>
          <a:xfrm rot="353197">
            <a:off x="3775472" y="1012069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太陽 1626">
            <a:extLst>
              <a:ext uri="{FF2B5EF4-FFF2-40B4-BE49-F238E27FC236}">
                <a16:creationId xmlns:a16="http://schemas.microsoft.com/office/drawing/2014/main" id="{5E426056-45CB-8A87-C81E-735F3C1BD271}"/>
              </a:ext>
            </a:extLst>
          </p:cNvPr>
          <p:cNvSpPr/>
          <p:nvPr/>
        </p:nvSpPr>
        <p:spPr>
          <a:xfrm rot="353197">
            <a:off x="8382532" y="68841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太陽 1627">
            <a:extLst>
              <a:ext uri="{FF2B5EF4-FFF2-40B4-BE49-F238E27FC236}">
                <a16:creationId xmlns:a16="http://schemas.microsoft.com/office/drawing/2014/main" id="{2A7A9978-131A-5156-952D-CBA2D732616B}"/>
              </a:ext>
            </a:extLst>
          </p:cNvPr>
          <p:cNvSpPr/>
          <p:nvPr/>
        </p:nvSpPr>
        <p:spPr>
          <a:xfrm rot="353197">
            <a:off x="8534932" y="70365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太陽 1628">
            <a:extLst>
              <a:ext uri="{FF2B5EF4-FFF2-40B4-BE49-F238E27FC236}">
                <a16:creationId xmlns:a16="http://schemas.microsoft.com/office/drawing/2014/main" id="{87AE4CED-1006-C0BD-C7B7-86514DC6796B}"/>
              </a:ext>
            </a:extLst>
          </p:cNvPr>
          <p:cNvSpPr/>
          <p:nvPr/>
        </p:nvSpPr>
        <p:spPr>
          <a:xfrm rot="353197">
            <a:off x="8687332" y="71889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太陽 1629">
            <a:extLst>
              <a:ext uri="{FF2B5EF4-FFF2-40B4-BE49-F238E27FC236}">
                <a16:creationId xmlns:a16="http://schemas.microsoft.com/office/drawing/2014/main" id="{78D36FFF-540F-AD77-5038-E3700C102EC3}"/>
              </a:ext>
            </a:extLst>
          </p:cNvPr>
          <p:cNvSpPr/>
          <p:nvPr/>
        </p:nvSpPr>
        <p:spPr>
          <a:xfrm rot="353197">
            <a:off x="8839732" y="73413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太陽 1630">
            <a:extLst>
              <a:ext uri="{FF2B5EF4-FFF2-40B4-BE49-F238E27FC236}">
                <a16:creationId xmlns:a16="http://schemas.microsoft.com/office/drawing/2014/main" id="{2312B49D-04DB-DE7D-0E99-4EEF9700862D}"/>
              </a:ext>
            </a:extLst>
          </p:cNvPr>
          <p:cNvSpPr/>
          <p:nvPr/>
        </p:nvSpPr>
        <p:spPr>
          <a:xfrm rot="353197">
            <a:off x="8992132" y="74937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太陽 1631">
            <a:extLst>
              <a:ext uri="{FF2B5EF4-FFF2-40B4-BE49-F238E27FC236}">
                <a16:creationId xmlns:a16="http://schemas.microsoft.com/office/drawing/2014/main" id="{E58D93A7-3B17-AF8A-70FF-114FE44E1931}"/>
              </a:ext>
            </a:extLst>
          </p:cNvPr>
          <p:cNvSpPr/>
          <p:nvPr/>
        </p:nvSpPr>
        <p:spPr>
          <a:xfrm rot="353197">
            <a:off x="9144532" y="76461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太陽 1632">
            <a:extLst>
              <a:ext uri="{FF2B5EF4-FFF2-40B4-BE49-F238E27FC236}">
                <a16:creationId xmlns:a16="http://schemas.microsoft.com/office/drawing/2014/main" id="{B91794AF-3B53-9A19-9E14-7CF1F65921E9}"/>
              </a:ext>
            </a:extLst>
          </p:cNvPr>
          <p:cNvSpPr/>
          <p:nvPr/>
        </p:nvSpPr>
        <p:spPr>
          <a:xfrm rot="353197">
            <a:off x="9296932" y="77985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太陽 1633">
            <a:extLst>
              <a:ext uri="{FF2B5EF4-FFF2-40B4-BE49-F238E27FC236}">
                <a16:creationId xmlns:a16="http://schemas.microsoft.com/office/drawing/2014/main" id="{AE2430C9-DB5B-0685-D92D-FF804D1F0FC9}"/>
              </a:ext>
            </a:extLst>
          </p:cNvPr>
          <p:cNvSpPr/>
          <p:nvPr/>
        </p:nvSpPr>
        <p:spPr>
          <a:xfrm rot="353197">
            <a:off x="9449332" y="79509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太陽 1634">
            <a:extLst>
              <a:ext uri="{FF2B5EF4-FFF2-40B4-BE49-F238E27FC236}">
                <a16:creationId xmlns:a16="http://schemas.microsoft.com/office/drawing/2014/main" id="{EC5739E2-178B-1644-5690-EB8E18CE1872}"/>
              </a:ext>
            </a:extLst>
          </p:cNvPr>
          <p:cNvSpPr/>
          <p:nvPr/>
        </p:nvSpPr>
        <p:spPr>
          <a:xfrm rot="353197">
            <a:off x="9601732" y="81033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太陽 1635">
            <a:extLst>
              <a:ext uri="{FF2B5EF4-FFF2-40B4-BE49-F238E27FC236}">
                <a16:creationId xmlns:a16="http://schemas.microsoft.com/office/drawing/2014/main" id="{0052BD32-F220-ED55-6462-2460AAC46310}"/>
              </a:ext>
            </a:extLst>
          </p:cNvPr>
          <p:cNvSpPr/>
          <p:nvPr/>
        </p:nvSpPr>
        <p:spPr>
          <a:xfrm rot="353197">
            <a:off x="9754132" y="82557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太陽 1636">
            <a:extLst>
              <a:ext uri="{FF2B5EF4-FFF2-40B4-BE49-F238E27FC236}">
                <a16:creationId xmlns:a16="http://schemas.microsoft.com/office/drawing/2014/main" id="{198F9766-7CF5-5BB1-35D2-366223FAB1F9}"/>
              </a:ext>
            </a:extLst>
          </p:cNvPr>
          <p:cNvSpPr/>
          <p:nvPr/>
        </p:nvSpPr>
        <p:spPr>
          <a:xfrm rot="353197">
            <a:off x="9906532" y="84081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太陽 1637">
            <a:extLst>
              <a:ext uri="{FF2B5EF4-FFF2-40B4-BE49-F238E27FC236}">
                <a16:creationId xmlns:a16="http://schemas.microsoft.com/office/drawing/2014/main" id="{A88D069D-D62B-D222-BBB9-907034FBAF13}"/>
              </a:ext>
            </a:extLst>
          </p:cNvPr>
          <p:cNvSpPr/>
          <p:nvPr/>
        </p:nvSpPr>
        <p:spPr>
          <a:xfrm rot="353197">
            <a:off x="7730615" y="68789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太陽 1638">
            <a:extLst>
              <a:ext uri="{FF2B5EF4-FFF2-40B4-BE49-F238E27FC236}">
                <a16:creationId xmlns:a16="http://schemas.microsoft.com/office/drawing/2014/main" id="{3BD3285A-A089-FD31-8272-93F47BEEFEA7}"/>
              </a:ext>
            </a:extLst>
          </p:cNvPr>
          <p:cNvSpPr/>
          <p:nvPr/>
        </p:nvSpPr>
        <p:spPr>
          <a:xfrm rot="353197">
            <a:off x="7883015" y="70313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太陽 1639">
            <a:extLst>
              <a:ext uri="{FF2B5EF4-FFF2-40B4-BE49-F238E27FC236}">
                <a16:creationId xmlns:a16="http://schemas.microsoft.com/office/drawing/2014/main" id="{A63B4632-179E-5F8D-AC97-FFB81A82045A}"/>
              </a:ext>
            </a:extLst>
          </p:cNvPr>
          <p:cNvSpPr/>
          <p:nvPr/>
        </p:nvSpPr>
        <p:spPr>
          <a:xfrm rot="353197">
            <a:off x="8035415" y="71837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太陽 1640">
            <a:extLst>
              <a:ext uri="{FF2B5EF4-FFF2-40B4-BE49-F238E27FC236}">
                <a16:creationId xmlns:a16="http://schemas.microsoft.com/office/drawing/2014/main" id="{73469AA8-A509-1118-AFBE-70AE269FA5A5}"/>
              </a:ext>
            </a:extLst>
          </p:cNvPr>
          <p:cNvSpPr/>
          <p:nvPr/>
        </p:nvSpPr>
        <p:spPr>
          <a:xfrm rot="353197">
            <a:off x="8187815" y="73361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太陽 1641">
            <a:extLst>
              <a:ext uri="{FF2B5EF4-FFF2-40B4-BE49-F238E27FC236}">
                <a16:creationId xmlns:a16="http://schemas.microsoft.com/office/drawing/2014/main" id="{3A1ED08E-8948-CF45-70F3-15755F36D568}"/>
              </a:ext>
            </a:extLst>
          </p:cNvPr>
          <p:cNvSpPr/>
          <p:nvPr/>
        </p:nvSpPr>
        <p:spPr>
          <a:xfrm rot="353197">
            <a:off x="8340215" y="74885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太陽 1642">
            <a:extLst>
              <a:ext uri="{FF2B5EF4-FFF2-40B4-BE49-F238E27FC236}">
                <a16:creationId xmlns:a16="http://schemas.microsoft.com/office/drawing/2014/main" id="{FD3CE0D7-F143-9E4B-B51E-D7E0A1C49263}"/>
              </a:ext>
            </a:extLst>
          </p:cNvPr>
          <p:cNvSpPr/>
          <p:nvPr/>
        </p:nvSpPr>
        <p:spPr>
          <a:xfrm rot="353197">
            <a:off x="8492615" y="76409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太陽 1643">
            <a:extLst>
              <a:ext uri="{FF2B5EF4-FFF2-40B4-BE49-F238E27FC236}">
                <a16:creationId xmlns:a16="http://schemas.microsoft.com/office/drawing/2014/main" id="{41F95C85-7B61-8E36-839C-901EB3ACFC76}"/>
              </a:ext>
            </a:extLst>
          </p:cNvPr>
          <p:cNvSpPr/>
          <p:nvPr/>
        </p:nvSpPr>
        <p:spPr>
          <a:xfrm rot="353197">
            <a:off x="8645015" y="7793310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太陽 1644">
            <a:extLst>
              <a:ext uri="{FF2B5EF4-FFF2-40B4-BE49-F238E27FC236}">
                <a16:creationId xmlns:a16="http://schemas.microsoft.com/office/drawing/2014/main" id="{AB0DFF77-D7D4-CE6B-B1E2-83C8D17115ED}"/>
              </a:ext>
            </a:extLst>
          </p:cNvPr>
          <p:cNvSpPr/>
          <p:nvPr/>
        </p:nvSpPr>
        <p:spPr>
          <a:xfrm rot="353197">
            <a:off x="8797415" y="79457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太陽 1645">
            <a:extLst>
              <a:ext uri="{FF2B5EF4-FFF2-40B4-BE49-F238E27FC236}">
                <a16:creationId xmlns:a16="http://schemas.microsoft.com/office/drawing/2014/main" id="{140BE79D-FCE0-85D0-AACE-BB4B2B9E405F}"/>
              </a:ext>
            </a:extLst>
          </p:cNvPr>
          <p:cNvSpPr/>
          <p:nvPr/>
        </p:nvSpPr>
        <p:spPr>
          <a:xfrm rot="353197">
            <a:off x="8949815" y="80981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太陽 1646">
            <a:extLst>
              <a:ext uri="{FF2B5EF4-FFF2-40B4-BE49-F238E27FC236}">
                <a16:creationId xmlns:a16="http://schemas.microsoft.com/office/drawing/2014/main" id="{51E5D3DE-FC6C-FA1C-FEE1-773272CB939A}"/>
              </a:ext>
            </a:extLst>
          </p:cNvPr>
          <p:cNvSpPr/>
          <p:nvPr/>
        </p:nvSpPr>
        <p:spPr>
          <a:xfrm rot="353197">
            <a:off x="9102215" y="82505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太陽 1647">
            <a:extLst>
              <a:ext uri="{FF2B5EF4-FFF2-40B4-BE49-F238E27FC236}">
                <a16:creationId xmlns:a16="http://schemas.microsoft.com/office/drawing/2014/main" id="{6161DBA3-F48F-299D-8F59-1D864C9606A7}"/>
              </a:ext>
            </a:extLst>
          </p:cNvPr>
          <p:cNvSpPr/>
          <p:nvPr/>
        </p:nvSpPr>
        <p:spPr>
          <a:xfrm rot="353197">
            <a:off x="9254615" y="84029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太陽 1648">
            <a:extLst>
              <a:ext uri="{FF2B5EF4-FFF2-40B4-BE49-F238E27FC236}">
                <a16:creationId xmlns:a16="http://schemas.microsoft.com/office/drawing/2014/main" id="{7368A6BA-ADB4-7A0A-A244-59CB2484E3A5}"/>
              </a:ext>
            </a:extLst>
          </p:cNvPr>
          <p:cNvSpPr/>
          <p:nvPr/>
        </p:nvSpPr>
        <p:spPr>
          <a:xfrm rot="353197">
            <a:off x="9407015" y="85553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太陽 1649">
            <a:extLst>
              <a:ext uri="{FF2B5EF4-FFF2-40B4-BE49-F238E27FC236}">
                <a16:creationId xmlns:a16="http://schemas.microsoft.com/office/drawing/2014/main" id="{EEC06917-0D34-704D-CE00-527907360C14}"/>
              </a:ext>
            </a:extLst>
          </p:cNvPr>
          <p:cNvSpPr/>
          <p:nvPr/>
        </p:nvSpPr>
        <p:spPr>
          <a:xfrm rot="353197">
            <a:off x="9559415" y="87077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太陽 1650">
            <a:extLst>
              <a:ext uri="{FF2B5EF4-FFF2-40B4-BE49-F238E27FC236}">
                <a16:creationId xmlns:a16="http://schemas.microsoft.com/office/drawing/2014/main" id="{9D6C26A4-66E0-B834-FA63-CC5E234A2EDA}"/>
              </a:ext>
            </a:extLst>
          </p:cNvPr>
          <p:cNvSpPr/>
          <p:nvPr/>
        </p:nvSpPr>
        <p:spPr>
          <a:xfrm rot="353197">
            <a:off x="9711815" y="88601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太陽 1651">
            <a:extLst>
              <a:ext uri="{FF2B5EF4-FFF2-40B4-BE49-F238E27FC236}">
                <a16:creationId xmlns:a16="http://schemas.microsoft.com/office/drawing/2014/main" id="{537B828F-B49A-1DDA-6B0A-E9374C23F39B}"/>
              </a:ext>
            </a:extLst>
          </p:cNvPr>
          <p:cNvSpPr/>
          <p:nvPr/>
        </p:nvSpPr>
        <p:spPr>
          <a:xfrm rot="353197">
            <a:off x="9864215" y="901251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太陽 1652">
            <a:extLst>
              <a:ext uri="{FF2B5EF4-FFF2-40B4-BE49-F238E27FC236}">
                <a16:creationId xmlns:a16="http://schemas.microsoft.com/office/drawing/2014/main" id="{2165B806-27D9-8747-F775-4E650A3D6D63}"/>
              </a:ext>
            </a:extLst>
          </p:cNvPr>
          <p:cNvSpPr/>
          <p:nvPr/>
        </p:nvSpPr>
        <p:spPr>
          <a:xfrm rot="353197">
            <a:off x="6377164" y="78367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太陽 1653">
            <a:extLst>
              <a:ext uri="{FF2B5EF4-FFF2-40B4-BE49-F238E27FC236}">
                <a16:creationId xmlns:a16="http://schemas.microsoft.com/office/drawing/2014/main" id="{718CC718-3890-03F0-FC42-9F73309DA425}"/>
              </a:ext>
            </a:extLst>
          </p:cNvPr>
          <p:cNvSpPr/>
          <p:nvPr/>
        </p:nvSpPr>
        <p:spPr>
          <a:xfrm rot="353197">
            <a:off x="6529564" y="79891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太陽 1654">
            <a:extLst>
              <a:ext uri="{FF2B5EF4-FFF2-40B4-BE49-F238E27FC236}">
                <a16:creationId xmlns:a16="http://schemas.microsoft.com/office/drawing/2014/main" id="{EB8FA6EC-2B47-3747-A1F0-32D049CC2710}"/>
              </a:ext>
            </a:extLst>
          </p:cNvPr>
          <p:cNvSpPr/>
          <p:nvPr/>
        </p:nvSpPr>
        <p:spPr>
          <a:xfrm rot="353197">
            <a:off x="6681964" y="81415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太陽 1655">
            <a:extLst>
              <a:ext uri="{FF2B5EF4-FFF2-40B4-BE49-F238E27FC236}">
                <a16:creationId xmlns:a16="http://schemas.microsoft.com/office/drawing/2014/main" id="{FC9DB8EF-E547-BCD1-DCBB-773250588DE1}"/>
              </a:ext>
            </a:extLst>
          </p:cNvPr>
          <p:cNvSpPr/>
          <p:nvPr/>
        </p:nvSpPr>
        <p:spPr>
          <a:xfrm rot="353197">
            <a:off x="6834364" y="82939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太陽 1656">
            <a:extLst>
              <a:ext uri="{FF2B5EF4-FFF2-40B4-BE49-F238E27FC236}">
                <a16:creationId xmlns:a16="http://schemas.microsoft.com/office/drawing/2014/main" id="{B547633B-87F6-5473-7478-1FBEEEF9DEEC}"/>
              </a:ext>
            </a:extLst>
          </p:cNvPr>
          <p:cNvSpPr/>
          <p:nvPr/>
        </p:nvSpPr>
        <p:spPr>
          <a:xfrm rot="353197">
            <a:off x="6986764" y="84463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太陽 1657">
            <a:extLst>
              <a:ext uri="{FF2B5EF4-FFF2-40B4-BE49-F238E27FC236}">
                <a16:creationId xmlns:a16="http://schemas.microsoft.com/office/drawing/2014/main" id="{58770240-D9D7-8CC0-A920-6A1526E93BCE}"/>
              </a:ext>
            </a:extLst>
          </p:cNvPr>
          <p:cNvSpPr/>
          <p:nvPr/>
        </p:nvSpPr>
        <p:spPr>
          <a:xfrm rot="353197">
            <a:off x="7139164" y="85987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太陽 1658">
            <a:extLst>
              <a:ext uri="{FF2B5EF4-FFF2-40B4-BE49-F238E27FC236}">
                <a16:creationId xmlns:a16="http://schemas.microsoft.com/office/drawing/2014/main" id="{7731EC35-B8C3-4C19-6A06-92B8868AAAF6}"/>
              </a:ext>
            </a:extLst>
          </p:cNvPr>
          <p:cNvSpPr/>
          <p:nvPr/>
        </p:nvSpPr>
        <p:spPr>
          <a:xfrm rot="353197">
            <a:off x="7291564" y="87511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太陽 1659">
            <a:extLst>
              <a:ext uri="{FF2B5EF4-FFF2-40B4-BE49-F238E27FC236}">
                <a16:creationId xmlns:a16="http://schemas.microsoft.com/office/drawing/2014/main" id="{FA8424BD-C209-9B30-8E24-5AAF367C8789}"/>
              </a:ext>
            </a:extLst>
          </p:cNvPr>
          <p:cNvSpPr/>
          <p:nvPr/>
        </p:nvSpPr>
        <p:spPr>
          <a:xfrm rot="353197">
            <a:off x="7443964" y="89035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太陽 1660">
            <a:extLst>
              <a:ext uri="{FF2B5EF4-FFF2-40B4-BE49-F238E27FC236}">
                <a16:creationId xmlns:a16="http://schemas.microsoft.com/office/drawing/2014/main" id="{7E1E9FB2-5AFD-8BD1-A104-9A1AF93072CC}"/>
              </a:ext>
            </a:extLst>
          </p:cNvPr>
          <p:cNvSpPr/>
          <p:nvPr/>
        </p:nvSpPr>
        <p:spPr>
          <a:xfrm rot="353197">
            <a:off x="7596364" y="90559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太陽 1661">
            <a:extLst>
              <a:ext uri="{FF2B5EF4-FFF2-40B4-BE49-F238E27FC236}">
                <a16:creationId xmlns:a16="http://schemas.microsoft.com/office/drawing/2014/main" id="{9D5C092C-375A-FE9F-B4AA-6901B3C69066}"/>
              </a:ext>
            </a:extLst>
          </p:cNvPr>
          <p:cNvSpPr/>
          <p:nvPr/>
        </p:nvSpPr>
        <p:spPr>
          <a:xfrm rot="353197">
            <a:off x="7748764" y="92083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太陽 1662">
            <a:extLst>
              <a:ext uri="{FF2B5EF4-FFF2-40B4-BE49-F238E27FC236}">
                <a16:creationId xmlns:a16="http://schemas.microsoft.com/office/drawing/2014/main" id="{8B97BD28-53DA-CDF1-95E5-7A89FE668A67}"/>
              </a:ext>
            </a:extLst>
          </p:cNvPr>
          <p:cNvSpPr/>
          <p:nvPr/>
        </p:nvSpPr>
        <p:spPr>
          <a:xfrm rot="353197">
            <a:off x="7901164" y="93607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太陽 1663">
            <a:extLst>
              <a:ext uri="{FF2B5EF4-FFF2-40B4-BE49-F238E27FC236}">
                <a16:creationId xmlns:a16="http://schemas.microsoft.com/office/drawing/2014/main" id="{C1E439CA-0A94-7063-25D1-48AEF48D09DF}"/>
              </a:ext>
            </a:extLst>
          </p:cNvPr>
          <p:cNvSpPr/>
          <p:nvPr/>
        </p:nvSpPr>
        <p:spPr>
          <a:xfrm rot="353197">
            <a:off x="8053564" y="95131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太陽 1664">
            <a:extLst>
              <a:ext uri="{FF2B5EF4-FFF2-40B4-BE49-F238E27FC236}">
                <a16:creationId xmlns:a16="http://schemas.microsoft.com/office/drawing/2014/main" id="{518BDB9F-5846-EDD6-8835-264733C8D20D}"/>
              </a:ext>
            </a:extLst>
          </p:cNvPr>
          <p:cNvSpPr/>
          <p:nvPr/>
        </p:nvSpPr>
        <p:spPr>
          <a:xfrm rot="353197">
            <a:off x="8205964" y="96655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太陽 1665">
            <a:extLst>
              <a:ext uri="{FF2B5EF4-FFF2-40B4-BE49-F238E27FC236}">
                <a16:creationId xmlns:a16="http://schemas.microsoft.com/office/drawing/2014/main" id="{6808618E-214B-D972-D054-28ABC0504C1B}"/>
              </a:ext>
            </a:extLst>
          </p:cNvPr>
          <p:cNvSpPr/>
          <p:nvPr/>
        </p:nvSpPr>
        <p:spPr>
          <a:xfrm rot="353197">
            <a:off x="8358364" y="98179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太陽 1666">
            <a:extLst>
              <a:ext uri="{FF2B5EF4-FFF2-40B4-BE49-F238E27FC236}">
                <a16:creationId xmlns:a16="http://schemas.microsoft.com/office/drawing/2014/main" id="{B03CCF78-D636-9B9D-167E-04F757C2F822}"/>
              </a:ext>
            </a:extLst>
          </p:cNvPr>
          <p:cNvSpPr/>
          <p:nvPr/>
        </p:nvSpPr>
        <p:spPr>
          <a:xfrm rot="353197">
            <a:off x="8510764" y="99703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太陽 1667">
            <a:extLst>
              <a:ext uri="{FF2B5EF4-FFF2-40B4-BE49-F238E27FC236}">
                <a16:creationId xmlns:a16="http://schemas.microsoft.com/office/drawing/2014/main" id="{EA1A16D7-F323-D3DC-4252-B254BCF8331D}"/>
              </a:ext>
            </a:extLst>
          </p:cNvPr>
          <p:cNvSpPr/>
          <p:nvPr/>
        </p:nvSpPr>
        <p:spPr>
          <a:xfrm rot="353197">
            <a:off x="8663164" y="101227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太陽 1668">
            <a:extLst>
              <a:ext uri="{FF2B5EF4-FFF2-40B4-BE49-F238E27FC236}">
                <a16:creationId xmlns:a16="http://schemas.microsoft.com/office/drawing/2014/main" id="{C70B559C-0DA5-E36C-B1EB-17538E869E0C}"/>
              </a:ext>
            </a:extLst>
          </p:cNvPr>
          <p:cNvSpPr/>
          <p:nvPr/>
        </p:nvSpPr>
        <p:spPr>
          <a:xfrm rot="353197">
            <a:off x="8815564" y="102751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太陽 1669">
            <a:extLst>
              <a:ext uri="{FF2B5EF4-FFF2-40B4-BE49-F238E27FC236}">
                <a16:creationId xmlns:a16="http://schemas.microsoft.com/office/drawing/2014/main" id="{4D05F544-D039-FBB8-2B24-325472AB0662}"/>
              </a:ext>
            </a:extLst>
          </p:cNvPr>
          <p:cNvSpPr/>
          <p:nvPr/>
        </p:nvSpPr>
        <p:spPr>
          <a:xfrm rot="353197">
            <a:off x="8967964" y="104275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太陽 1670">
            <a:extLst>
              <a:ext uri="{FF2B5EF4-FFF2-40B4-BE49-F238E27FC236}">
                <a16:creationId xmlns:a16="http://schemas.microsoft.com/office/drawing/2014/main" id="{24F23214-9A67-756C-4E3E-B7E4C23E3E2F}"/>
              </a:ext>
            </a:extLst>
          </p:cNvPr>
          <p:cNvSpPr/>
          <p:nvPr/>
        </p:nvSpPr>
        <p:spPr>
          <a:xfrm rot="353197">
            <a:off x="9120364" y="1057999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太陽 1671">
            <a:extLst>
              <a:ext uri="{FF2B5EF4-FFF2-40B4-BE49-F238E27FC236}">
                <a16:creationId xmlns:a16="http://schemas.microsoft.com/office/drawing/2014/main" id="{7D8DC84C-CCB8-DC31-4679-BBFDFEE8CFAA}"/>
              </a:ext>
            </a:extLst>
          </p:cNvPr>
          <p:cNvSpPr/>
          <p:nvPr/>
        </p:nvSpPr>
        <p:spPr>
          <a:xfrm rot="353197">
            <a:off x="8690396" y="81563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太陽 1672">
            <a:extLst>
              <a:ext uri="{FF2B5EF4-FFF2-40B4-BE49-F238E27FC236}">
                <a16:creationId xmlns:a16="http://schemas.microsoft.com/office/drawing/2014/main" id="{52524221-4FA4-8073-3EDF-298D96C4D18E}"/>
              </a:ext>
            </a:extLst>
          </p:cNvPr>
          <p:cNvSpPr/>
          <p:nvPr/>
        </p:nvSpPr>
        <p:spPr>
          <a:xfrm rot="353197">
            <a:off x="8842796" y="8308717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太陽 1673">
            <a:extLst>
              <a:ext uri="{FF2B5EF4-FFF2-40B4-BE49-F238E27FC236}">
                <a16:creationId xmlns:a16="http://schemas.microsoft.com/office/drawing/2014/main" id="{6BEFBDB2-0B85-9E21-81D6-4C2503AD1FD4}"/>
              </a:ext>
            </a:extLst>
          </p:cNvPr>
          <p:cNvSpPr/>
          <p:nvPr/>
        </p:nvSpPr>
        <p:spPr>
          <a:xfrm rot="353197">
            <a:off x="8995196" y="84611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太陽 1674">
            <a:extLst>
              <a:ext uri="{FF2B5EF4-FFF2-40B4-BE49-F238E27FC236}">
                <a16:creationId xmlns:a16="http://schemas.microsoft.com/office/drawing/2014/main" id="{7875F2CD-6347-46CE-74C4-A7033B8BB5A7}"/>
              </a:ext>
            </a:extLst>
          </p:cNvPr>
          <p:cNvSpPr/>
          <p:nvPr/>
        </p:nvSpPr>
        <p:spPr>
          <a:xfrm rot="353197">
            <a:off x="9147596" y="86135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太陽 1675">
            <a:extLst>
              <a:ext uri="{FF2B5EF4-FFF2-40B4-BE49-F238E27FC236}">
                <a16:creationId xmlns:a16="http://schemas.microsoft.com/office/drawing/2014/main" id="{AB2042F8-CAB9-A4AE-398A-AC62B419EBC1}"/>
              </a:ext>
            </a:extLst>
          </p:cNvPr>
          <p:cNvSpPr/>
          <p:nvPr/>
        </p:nvSpPr>
        <p:spPr>
          <a:xfrm rot="353197">
            <a:off x="9299996" y="87659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太陽 1676">
            <a:extLst>
              <a:ext uri="{FF2B5EF4-FFF2-40B4-BE49-F238E27FC236}">
                <a16:creationId xmlns:a16="http://schemas.microsoft.com/office/drawing/2014/main" id="{8CA78448-799B-1C4A-A9D2-375BDF231133}"/>
              </a:ext>
            </a:extLst>
          </p:cNvPr>
          <p:cNvSpPr/>
          <p:nvPr/>
        </p:nvSpPr>
        <p:spPr>
          <a:xfrm rot="353197">
            <a:off x="9452396" y="8918317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太陽 1677">
            <a:extLst>
              <a:ext uri="{FF2B5EF4-FFF2-40B4-BE49-F238E27FC236}">
                <a16:creationId xmlns:a16="http://schemas.microsoft.com/office/drawing/2014/main" id="{2E49C811-1207-A614-B0B3-072D8B474972}"/>
              </a:ext>
            </a:extLst>
          </p:cNvPr>
          <p:cNvSpPr/>
          <p:nvPr/>
        </p:nvSpPr>
        <p:spPr>
          <a:xfrm rot="353197">
            <a:off x="9604796" y="90707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太陽 1678">
            <a:extLst>
              <a:ext uri="{FF2B5EF4-FFF2-40B4-BE49-F238E27FC236}">
                <a16:creationId xmlns:a16="http://schemas.microsoft.com/office/drawing/2014/main" id="{59F97B6A-3846-085C-0B84-80489B7FEEFB}"/>
              </a:ext>
            </a:extLst>
          </p:cNvPr>
          <p:cNvSpPr/>
          <p:nvPr/>
        </p:nvSpPr>
        <p:spPr>
          <a:xfrm rot="353197">
            <a:off x="9757196" y="92231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太陽 1679">
            <a:extLst>
              <a:ext uri="{FF2B5EF4-FFF2-40B4-BE49-F238E27FC236}">
                <a16:creationId xmlns:a16="http://schemas.microsoft.com/office/drawing/2014/main" id="{634C4547-7FD2-E96B-93D0-27C20A38D8D5}"/>
              </a:ext>
            </a:extLst>
          </p:cNvPr>
          <p:cNvSpPr/>
          <p:nvPr/>
        </p:nvSpPr>
        <p:spPr>
          <a:xfrm rot="353197">
            <a:off x="9909596" y="93755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太陽 1680">
            <a:extLst>
              <a:ext uri="{FF2B5EF4-FFF2-40B4-BE49-F238E27FC236}">
                <a16:creationId xmlns:a16="http://schemas.microsoft.com/office/drawing/2014/main" id="{E46200FA-F0BD-3AE3-2D4E-8BC14273B45A}"/>
              </a:ext>
            </a:extLst>
          </p:cNvPr>
          <p:cNvSpPr/>
          <p:nvPr/>
        </p:nvSpPr>
        <p:spPr>
          <a:xfrm rot="353197">
            <a:off x="10061996" y="9527917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太陽 1681">
            <a:extLst>
              <a:ext uri="{FF2B5EF4-FFF2-40B4-BE49-F238E27FC236}">
                <a16:creationId xmlns:a16="http://schemas.microsoft.com/office/drawing/2014/main" id="{33D7D11D-6AF6-3D79-5FA7-8E5D01EEC1E1}"/>
              </a:ext>
            </a:extLst>
          </p:cNvPr>
          <p:cNvSpPr/>
          <p:nvPr/>
        </p:nvSpPr>
        <p:spPr>
          <a:xfrm rot="353197">
            <a:off x="4333144" y="93458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太陽 1682">
            <a:extLst>
              <a:ext uri="{FF2B5EF4-FFF2-40B4-BE49-F238E27FC236}">
                <a16:creationId xmlns:a16="http://schemas.microsoft.com/office/drawing/2014/main" id="{692CDE5F-3B35-5852-38D0-5E09D9481824}"/>
              </a:ext>
            </a:extLst>
          </p:cNvPr>
          <p:cNvSpPr/>
          <p:nvPr/>
        </p:nvSpPr>
        <p:spPr>
          <a:xfrm rot="353197">
            <a:off x="4485544" y="94982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太陽 1683">
            <a:extLst>
              <a:ext uri="{FF2B5EF4-FFF2-40B4-BE49-F238E27FC236}">
                <a16:creationId xmlns:a16="http://schemas.microsoft.com/office/drawing/2014/main" id="{0FA9D980-C630-DC3A-3FC6-06A8D6817DA5}"/>
              </a:ext>
            </a:extLst>
          </p:cNvPr>
          <p:cNvSpPr/>
          <p:nvPr/>
        </p:nvSpPr>
        <p:spPr>
          <a:xfrm rot="353197">
            <a:off x="4637944" y="96506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太陽 1684">
            <a:extLst>
              <a:ext uri="{FF2B5EF4-FFF2-40B4-BE49-F238E27FC236}">
                <a16:creationId xmlns:a16="http://schemas.microsoft.com/office/drawing/2014/main" id="{F99C5135-48E1-77A4-C693-B72110A73BB7}"/>
              </a:ext>
            </a:extLst>
          </p:cNvPr>
          <p:cNvSpPr/>
          <p:nvPr/>
        </p:nvSpPr>
        <p:spPr>
          <a:xfrm rot="353197">
            <a:off x="4790344" y="98030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太陽 1685">
            <a:extLst>
              <a:ext uri="{FF2B5EF4-FFF2-40B4-BE49-F238E27FC236}">
                <a16:creationId xmlns:a16="http://schemas.microsoft.com/office/drawing/2014/main" id="{141977C0-C47A-94FE-3366-5D70B5C74EAD}"/>
              </a:ext>
            </a:extLst>
          </p:cNvPr>
          <p:cNvSpPr/>
          <p:nvPr/>
        </p:nvSpPr>
        <p:spPr>
          <a:xfrm rot="353197">
            <a:off x="4942744" y="99554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太陽 1686">
            <a:extLst>
              <a:ext uri="{FF2B5EF4-FFF2-40B4-BE49-F238E27FC236}">
                <a16:creationId xmlns:a16="http://schemas.microsoft.com/office/drawing/2014/main" id="{C3CA5436-D8BE-D713-BB77-127558A5593E}"/>
              </a:ext>
            </a:extLst>
          </p:cNvPr>
          <p:cNvSpPr/>
          <p:nvPr/>
        </p:nvSpPr>
        <p:spPr>
          <a:xfrm rot="353197">
            <a:off x="5095144" y="101078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太陽 1687">
            <a:extLst>
              <a:ext uri="{FF2B5EF4-FFF2-40B4-BE49-F238E27FC236}">
                <a16:creationId xmlns:a16="http://schemas.microsoft.com/office/drawing/2014/main" id="{8B60B9C9-BD42-9570-F251-B615FD980C5A}"/>
              </a:ext>
            </a:extLst>
          </p:cNvPr>
          <p:cNvSpPr/>
          <p:nvPr/>
        </p:nvSpPr>
        <p:spPr>
          <a:xfrm rot="353197">
            <a:off x="5247544" y="10260213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太陽 1688">
            <a:extLst>
              <a:ext uri="{FF2B5EF4-FFF2-40B4-BE49-F238E27FC236}">
                <a16:creationId xmlns:a16="http://schemas.microsoft.com/office/drawing/2014/main" id="{FFE5B6BA-2A75-8786-D266-8F9E0D31A28A}"/>
              </a:ext>
            </a:extLst>
          </p:cNvPr>
          <p:cNvSpPr/>
          <p:nvPr/>
        </p:nvSpPr>
        <p:spPr>
          <a:xfrm rot="353197">
            <a:off x="3992931" y="96071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太陽 1689">
            <a:extLst>
              <a:ext uri="{FF2B5EF4-FFF2-40B4-BE49-F238E27FC236}">
                <a16:creationId xmlns:a16="http://schemas.microsoft.com/office/drawing/2014/main" id="{E17A5FB9-2C12-772D-0DE4-0B98F2E64315}"/>
              </a:ext>
            </a:extLst>
          </p:cNvPr>
          <p:cNvSpPr/>
          <p:nvPr/>
        </p:nvSpPr>
        <p:spPr>
          <a:xfrm rot="353197">
            <a:off x="4145331" y="97595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太陽 1690">
            <a:extLst>
              <a:ext uri="{FF2B5EF4-FFF2-40B4-BE49-F238E27FC236}">
                <a16:creationId xmlns:a16="http://schemas.microsoft.com/office/drawing/2014/main" id="{109734FF-8AD0-4DBE-83C2-24FFFA49D9F0}"/>
              </a:ext>
            </a:extLst>
          </p:cNvPr>
          <p:cNvSpPr/>
          <p:nvPr/>
        </p:nvSpPr>
        <p:spPr>
          <a:xfrm rot="353197">
            <a:off x="4297731" y="99119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太陽 1691">
            <a:extLst>
              <a:ext uri="{FF2B5EF4-FFF2-40B4-BE49-F238E27FC236}">
                <a16:creationId xmlns:a16="http://schemas.microsoft.com/office/drawing/2014/main" id="{5430D9EC-DF4E-A7C4-8475-4D5901A23A70}"/>
              </a:ext>
            </a:extLst>
          </p:cNvPr>
          <p:cNvSpPr/>
          <p:nvPr/>
        </p:nvSpPr>
        <p:spPr>
          <a:xfrm rot="353197">
            <a:off x="4450131" y="100643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太陽 1692">
            <a:extLst>
              <a:ext uri="{FF2B5EF4-FFF2-40B4-BE49-F238E27FC236}">
                <a16:creationId xmlns:a16="http://schemas.microsoft.com/office/drawing/2014/main" id="{355D4A1F-4D2A-8562-2F8A-FAA118907721}"/>
              </a:ext>
            </a:extLst>
          </p:cNvPr>
          <p:cNvSpPr/>
          <p:nvPr/>
        </p:nvSpPr>
        <p:spPr>
          <a:xfrm rot="353197">
            <a:off x="4602531" y="102167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太陽 1693">
            <a:extLst>
              <a:ext uri="{FF2B5EF4-FFF2-40B4-BE49-F238E27FC236}">
                <a16:creationId xmlns:a16="http://schemas.microsoft.com/office/drawing/2014/main" id="{A5A1E318-1D83-5D61-BDCB-72DF37800E4E}"/>
              </a:ext>
            </a:extLst>
          </p:cNvPr>
          <p:cNvSpPr/>
          <p:nvPr/>
        </p:nvSpPr>
        <p:spPr>
          <a:xfrm rot="353197">
            <a:off x="4754931" y="103691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太陽 1694">
            <a:extLst>
              <a:ext uri="{FF2B5EF4-FFF2-40B4-BE49-F238E27FC236}">
                <a16:creationId xmlns:a16="http://schemas.microsoft.com/office/drawing/2014/main" id="{E3735789-7FE5-D1E3-41E8-9BFD23D50C7A}"/>
              </a:ext>
            </a:extLst>
          </p:cNvPr>
          <p:cNvSpPr/>
          <p:nvPr/>
        </p:nvSpPr>
        <p:spPr>
          <a:xfrm rot="353197">
            <a:off x="4907331" y="105215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太陽 1695">
            <a:extLst>
              <a:ext uri="{FF2B5EF4-FFF2-40B4-BE49-F238E27FC236}">
                <a16:creationId xmlns:a16="http://schemas.microsoft.com/office/drawing/2014/main" id="{900C7269-CFD4-EEA5-EAC3-13ED86B5A235}"/>
              </a:ext>
            </a:extLst>
          </p:cNvPr>
          <p:cNvSpPr/>
          <p:nvPr/>
        </p:nvSpPr>
        <p:spPr>
          <a:xfrm rot="353197">
            <a:off x="5059731" y="10673914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太陽 1696">
            <a:extLst>
              <a:ext uri="{FF2B5EF4-FFF2-40B4-BE49-F238E27FC236}">
                <a16:creationId xmlns:a16="http://schemas.microsoft.com/office/drawing/2014/main" id="{9C5DEDBC-9A58-B64F-ED31-3697A9D66530}"/>
              </a:ext>
            </a:extLst>
          </p:cNvPr>
          <p:cNvSpPr/>
          <p:nvPr/>
        </p:nvSpPr>
        <p:spPr>
          <a:xfrm rot="353197">
            <a:off x="999115" y="35609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太陽 1697">
            <a:extLst>
              <a:ext uri="{FF2B5EF4-FFF2-40B4-BE49-F238E27FC236}">
                <a16:creationId xmlns:a16="http://schemas.microsoft.com/office/drawing/2014/main" id="{FB353D96-6E9D-D1CE-6B67-546B6B9AEDD3}"/>
              </a:ext>
            </a:extLst>
          </p:cNvPr>
          <p:cNvSpPr/>
          <p:nvPr/>
        </p:nvSpPr>
        <p:spPr>
          <a:xfrm rot="353197">
            <a:off x="1151515" y="37133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太陽 1698">
            <a:extLst>
              <a:ext uri="{FF2B5EF4-FFF2-40B4-BE49-F238E27FC236}">
                <a16:creationId xmlns:a16="http://schemas.microsoft.com/office/drawing/2014/main" id="{BAC9FAF5-B482-2B6B-81F4-E04922D20160}"/>
              </a:ext>
            </a:extLst>
          </p:cNvPr>
          <p:cNvSpPr/>
          <p:nvPr/>
        </p:nvSpPr>
        <p:spPr>
          <a:xfrm rot="353197">
            <a:off x="1303915" y="38657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太陽 1699">
            <a:extLst>
              <a:ext uri="{FF2B5EF4-FFF2-40B4-BE49-F238E27FC236}">
                <a16:creationId xmlns:a16="http://schemas.microsoft.com/office/drawing/2014/main" id="{E3EDA5C0-69E8-DFED-D04F-AA61CF323441}"/>
              </a:ext>
            </a:extLst>
          </p:cNvPr>
          <p:cNvSpPr/>
          <p:nvPr/>
        </p:nvSpPr>
        <p:spPr>
          <a:xfrm rot="353197">
            <a:off x="1456315" y="40181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太陽 1700">
            <a:extLst>
              <a:ext uri="{FF2B5EF4-FFF2-40B4-BE49-F238E27FC236}">
                <a16:creationId xmlns:a16="http://schemas.microsoft.com/office/drawing/2014/main" id="{3A67C02F-4A6A-5767-DCE2-2C77BE032001}"/>
              </a:ext>
            </a:extLst>
          </p:cNvPr>
          <p:cNvSpPr/>
          <p:nvPr/>
        </p:nvSpPr>
        <p:spPr>
          <a:xfrm rot="353197">
            <a:off x="1608715" y="41705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太陽 1701">
            <a:extLst>
              <a:ext uri="{FF2B5EF4-FFF2-40B4-BE49-F238E27FC236}">
                <a16:creationId xmlns:a16="http://schemas.microsoft.com/office/drawing/2014/main" id="{F28EE812-E9B7-41E6-BB74-336445526492}"/>
              </a:ext>
            </a:extLst>
          </p:cNvPr>
          <p:cNvSpPr/>
          <p:nvPr/>
        </p:nvSpPr>
        <p:spPr>
          <a:xfrm rot="353197">
            <a:off x="1761115" y="43229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太陽 1702">
            <a:extLst>
              <a:ext uri="{FF2B5EF4-FFF2-40B4-BE49-F238E27FC236}">
                <a16:creationId xmlns:a16="http://schemas.microsoft.com/office/drawing/2014/main" id="{30C94F79-F6D4-DA85-C6A7-99F69C23F0FA}"/>
              </a:ext>
            </a:extLst>
          </p:cNvPr>
          <p:cNvSpPr/>
          <p:nvPr/>
        </p:nvSpPr>
        <p:spPr>
          <a:xfrm rot="353197">
            <a:off x="1913515" y="44753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太陽 1703">
            <a:extLst>
              <a:ext uri="{FF2B5EF4-FFF2-40B4-BE49-F238E27FC236}">
                <a16:creationId xmlns:a16="http://schemas.microsoft.com/office/drawing/2014/main" id="{08645C5A-A24C-3906-2BD2-E4CD3D0B4EC3}"/>
              </a:ext>
            </a:extLst>
          </p:cNvPr>
          <p:cNvSpPr/>
          <p:nvPr/>
        </p:nvSpPr>
        <p:spPr>
          <a:xfrm rot="353197">
            <a:off x="2065915" y="46277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太陽 1704">
            <a:extLst>
              <a:ext uri="{FF2B5EF4-FFF2-40B4-BE49-F238E27FC236}">
                <a16:creationId xmlns:a16="http://schemas.microsoft.com/office/drawing/2014/main" id="{B691380B-EFD8-B1D2-F047-4B0D4C21BF9D}"/>
              </a:ext>
            </a:extLst>
          </p:cNvPr>
          <p:cNvSpPr/>
          <p:nvPr/>
        </p:nvSpPr>
        <p:spPr>
          <a:xfrm rot="353197">
            <a:off x="2218315" y="47801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太陽 1705">
            <a:extLst>
              <a:ext uri="{FF2B5EF4-FFF2-40B4-BE49-F238E27FC236}">
                <a16:creationId xmlns:a16="http://schemas.microsoft.com/office/drawing/2014/main" id="{D2E4091A-5782-7201-1876-D8BB6730665F}"/>
              </a:ext>
            </a:extLst>
          </p:cNvPr>
          <p:cNvSpPr/>
          <p:nvPr/>
        </p:nvSpPr>
        <p:spPr>
          <a:xfrm rot="353197">
            <a:off x="2370715" y="493258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太陽 1706">
            <a:extLst>
              <a:ext uri="{FF2B5EF4-FFF2-40B4-BE49-F238E27FC236}">
                <a16:creationId xmlns:a16="http://schemas.microsoft.com/office/drawing/2014/main" id="{24AC231C-5611-2614-C61C-266F7F50AE0A}"/>
              </a:ext>
            </a:extLst>
          </p:cNvPr>
          <p:cNvSpPr/>
          <p:nvPr/>
        </p:nvSpPr>
        <p:spPr>
          <a:xfrm rot="353197">
            <a:off x="1230731" y="33431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太陽 1707">
            <a:extLst>
              <a:ext uri="{FF2B5EF4-FFF2-40B4-BE49-F238E27FC236}">
                <a16:creationId xmlns:a16="http://schemas.microsoft.com/office/drawing/2014/main" id="{AD299BF4-9F93-8D76-913B-2AD5D20978AB}"/>
              </a:ext>
            </a:extLst>
          </p:cNvPr>
          <p:cNvSpPr/>
          <p:nvPr/>
        </p:nvSpPr>
        <p:spPr>
          <a:xfrm rot="353197">
            <a:off x="1383131" y="34955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太陽 1708">
            <a:extLst>
              <a:ext uri="{FF2B5EF4-FFF2-40B4-BE49-F238E27FC236}">
                <a16:creationId xmlns:a16="http://schemas.microsoft.com/office/drawing/2014/main" id="{A259B20F-95FD-CEF2-3A98-62B3D42B2BF9}"/>
              </a:ext>
            </a:extLst>
          </p:cNvPr>
          <p:cNvSpPr/>
          <p:nvPr/>
        </p:nvSpPr>
        <p:spPr>
          <a:xfrm rot="353197">
            <a:off x="1535531" y="36479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太陽 1709">
            <a:extLst>
              <a:ext uri="{FF2B5EF4-FFF2-40B4-BE49-F238E27FC236}">
                <a16:creationId xmlns:a16="http://schemas.microsoft.com/office/drawing/2014/main" id="{7457B861-117E-52D2-C32C-C73FA4C721C9}"/>
              </a:ext>
            </a:extLst>
          </p:cNvPr>
          <p:cNvSpPr/>
          <p:nvPr/>
        </p:nvSpPr>
        <p:spPr>
          <a:xfrm rot="353197">
            <a:off x="1687931" y="38003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太陽 1710">
            <a:extLst>
              <a:ext uri="{FF2B5EF4-FFF2-40B4-BE49-F238E27FC236}">
                <a16:creationId xmlns:a16="http://schemas.microsoft.com/office/drawing/2014/main" id="{3C1D0F25-B6DE-32D5-A270-D2187A866858}"/>
              </a:ext>
            </a:extLst>
          </p:cNvPr>
          <p:cNvSpPr/>
          <p:nvPr/>
        </p:nvSpPr>
        <p:spPr>
          <a:xfrm rot="353197">
            <a:off x="1840331" y="39527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太陽 1711">
            <a:extLst>
              <a:ext uri="{FF2B5EF4-FFF2-40B4-BE49-F238E27FC236}">
                <a16:creationId xmlns:a16="http://schemas.microsoft.com/office/drawing/2014/main" id="{0F51936B-69A4-07BC-568E-2EF8D943146C}"/>
              </a:ext>
            </a:extLst>
          </p:cNvPr>
          <p:cNvSpPr/>
          <p:nvPr/>
        </p:nvSpPr>
        <p:spPr>
          <a:xfrm rot="353197">
            <a:off x="1992731" y="41051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太陽 1712">
            <a:extLst>
              <a:ext uri="{FF2B5EF4-FFF2-40B4-BE49-F238E27FC236}">
                <a16:creationId xmlns:a16="http://schemas.microsoft.com/office/drawing/2014/main" id="{DB13051C-74DC-939B-3D63-DA5269F61196}"/>
              </a:ext>
            </a:extLst>
          </p:cNvPr>
          <p:cNvSpPr/>
          <p:nvPr/>
        </p:nvSpPr>
        <p:spPr>
          <a:xfrm rot="353197">
            <a:off x="2145131" y="42575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太陽 1713">
            <a:extLst>
              <a:ext uri="{FF2B5EF4-FFF2-40B4-BE49-F238E27FC236}">
                <a16:creationId xmlns:a16="http://schemas.microsoft.com/office/drawing/2014/main" id="{7FD8592E-CFE0-E81D-D99F-E0B61B85F3CA}"/>
              </a:ext>
            </a:extLst>
          </p:cNvPr>
          <p:cNvSpPr/>
          <p:nvPr/>
        </p:nvSpPr>
        <p:spPr>
          <a:xfrm rot="353197">
            <a:off x="2297531" y="44099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太陽 1714">
            <a:extLst>
              <a:ext uri="{FF2B5EF4-FFF2-40B4-BE49-F238E27FC236}">
                <a16:creationId xmlns:a16="http://schemas.microsoft.com/office/drawing/2014/main" id="{F287AA53-F171-1EE7-FD65-F156FF77A211}"/>
              </a:ext>
            </a:extLst>
          </p:cNvPr>
          <p:cNvSpPr/>
          <p:nvPr/>
        </p:nvSpPr>
        <p:spPr>
          <a:xfrm rot="353197">
            <a:off x="2449931" y="45623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太陽 1715">
            <a:extLst>
              <a:ext uri="{FF2B5EF4-FFF2-40B4-BE49-F238E27FC236}">
                <a16:creationId xmlns:a16="http://schemas.microsoft.com/office/drawing/2014/main" id="{DA044AA5-613C-F7FE-2A6D-6AE0E2BADCED}"/>
              </a:ext>
            </a:extLst>
          </p:cNvPr>
          <p:cNvSpPr/>
          <p:nvPr/>
        </p:nvSpPr>
        <p:spPr>
          <a:xfrm rot="353197">
            <a:off x="2602331" y="47147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太陽 1716">
            <a:extLst>
              <a:ext uri="{FF2B5EF4-FFF2-40B4-BE49-F238E27FC236}">
                <a16:creationId xmlns:a16="http://schemas.microsoft.com/office/drawing/2014/main" id="{FE49319F-FBE0-CB42-1442-95054DD1621E}"/>
              </a:ext>
            </a:extLst>
          </p:cNvPr>
          <p:cNvSpPr/>
          <p:nvPr/>
        </p:nvSpPr>
        <p:spPr>
          <a:xfrm rot="353197">
            <a:off x="2754731" y="48671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太陽 1717">
            <a:extLst>
              <a:ext uri="{FF2B5EF4-FFF2-40B4-BE49-F238E27FC236}">
                <a16:creationId xmlns:a16="http://schemas.microsoft.com/office/drawing/2014/main" id="{38DB3069-2DBE-DF27-DD34-A89E3BB3EF6B}"/>
              </a:ext>
            </a:extLst>
          </p:cNvPr>
          <p:cNvSpPr/>
          <p:nvPr/>
        </p:nvSpPr>
        <p:spPr>
          <a:xfrm rot="353197">
            <a:off x="2907131" y="5019526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太陽 1718">
            <a:extLst>
              <a:ext uri="{FF2B5EF4-FFF2-40B4-BE49-F238E27FC236}">
                <a16:creationId xmlns:a16="http://schemas.microsoft.com/office/drawing/2014/main" id="{769FDB44-3487-4571-1C14-1168C7D129E1}"/>
              </a:ext>
            </a:extLst>
          </p:cNvPr>
          <p:cNvSpPr/>
          <p:nvPr/>
        </p:nvSpPr>
        <p:spPr>
          <a:xfrm rot="353197">
            <a:off x="4113543" y="66286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太陽 1719">
            <a:extLst>
              <a:ext uri="{FF2B5EF4-FFF2-40B4-BE49-F238E27FC236}">
                <a16:creationId xmlns:a16="http://schemas.microsoft.com/office/drawing/2014/main" id="{975234D9-3BBB-0BC2-723E-4AF651E0A498}"/>
              </a:ext>
            </a:extLst>
          </p:cNvPr>
          <p:cNvSpPr/>
          <p:nvPr/>
        </p:nvSpPr>
        <p:spPr>
          <a:xfrm rot="353197">
            <a:off x="4265943" y="67810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太陽 1720">
            <a:extLst>
              <a:ext uri="{FF2B5EF4-FFF2-40B4-BE49-F238E27FC236}">
                <a16:creationId xmlns:a16="http://schemas.microsoft.com/office/drawing/2014/main" id="{0166CFCD-8EF4-623C-9ADE-45917A71305D}"/>
              </a:ext>
            </a:extLst>
          </p:cNvPr>
          <p:cNvSpPr/>
          <p:nvPr/>
        </p:nvSpPr>
        <p:spPr>
          <a:xfrm rot="353197">
            <a:off x="4418343" y="69334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太陽 1721">
            <a:extLst>
              <a:ext uri="{FF2B5EF4-FFF2-40B4-BE49-F238E27FC236}">
                <a16:creationId xmlns:a16="http://schemas.microsoft.com/office/drawing/2014/main" id="{418B1EC0-E8DC-B62A-1E7A-AB061F54CA80}"/>
              </a:ext>
            </a:extLst>
          </p:cNvPr>
          <p:cNvSpPr/>
          <p:nvPr/>
        </p:nvSpPr>
        <p:spPr>
          <a:xfrm rot="353197">
            <a:off x="4570743" y="70858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太陽 1722">
            <a:extLst>
              <a:ext uri="{FF2B5EF4-FFF2-40B4-BE49-F238E27FC236}">
                <a16:creationId xmlns:a16="http://schemas.microsoft.com/office/drawing/2014/main" id="{8C149735-A92A-33C3-914B-33B06B9108D8}"/>
              </a:ext>
            </a:extLst>
          </p:cNvPr>
          <p:cNvSpPr/>
          <p:nvPr/>
        </p:nvSpPr>
        <p:spPr>
          <a:xfrm rot="353197">
            <a:off x="4723143" y="7238250"/>
            <a:ext cx="732916" cy="729324"/>
          </a:xfrm>
          <a:prstGeom prst="sun">
            <a:avLst/>
          </a:pr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太陽 1723">
            <a:extLst>
              <a:ext uri="{FF2B5EF4-FFF2-40B4-BE49-F238E27FC236}">
                <a16:creationId xmlns:a16="http://schemas.microsoft.com/office/drawing/2014/main" id="{D873AA37-8180-68F2-A552-CC689075FA4F}"/>
              </a:ext>
            </a:extLst>
          </p:cNvPr>
          <p:cNvSpPr/>
          <p:nvPr/>
        </p:nvSpPr>
        <p:spPr>
          <a:xfrm rot="353197">
            <a:off x="4875543" y="73906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太陽 1724">
            <a:extLst>
              <a:ext uri="{FF2B5EF4-FFF2-40B4-BE49-F238E27FC236}">
                <a16:creationId xmlns:a16="http://schemas.microsoft.com/office/drawing/2014/main" id="{16F5A3DC-7229-10F1-404C-CA684F991FB6}"/>
              </a:ext>
            </a:extLst>
          </p:cNvPr>
          <p:cNvSpPr/>
          <p:nvPr/>
        </p:nvSpPr>
        <p:spPr>
          <a:xfrm rot="353197">
            <a:off x="5027943" y="75430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太陽 1725">
            <a:extLst>
              <a:ext uri="{FF2B5EF4-FFF2-40B4-BE49-F238E27FC236}">
                <a16:creationId xmlns:a16="http://schemas.microsoft.com/office/drawing/2014/main" id="{5F20ED2C-DC94-9C0B-396C-3A120E1798CE}"/>
              </a:ext>
            </a:extLst>
          </p:cNvPr>
          <p:cNvSpPr/>
          <p:nvPr/>
        </p:nvSpPr>
        <p:spPr>
          <a:xfrm rot="353197">
            <a:off x="5180343" y="76954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太陽 1726">
            <a:extLst>
              <a:ext uri="{FF2B5EF4-FFF2-40B4-BE49-F238E27FC236}">
                <a16:creationId xmlns:a16="http://schemas.microsoft.com/office/drawing/2014/main" id="{A136DCE6-7FED-DB4B-12F2-5B8ECF560E36}"/>
              </a:ext>
            </a:extLst>
          </p:cNvPr>
          <p:cNvSpPr/>
          <p:nvPr/>
        </p:nvSpPr>
        <p:spPr>
          <a:xfrm rot="353197">
            <a:off x="5332743" y="78478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太陽 1727">
            <a:extLst>
              <a:ext uri="{FF2B5EF4-FFF2-40B4-BE49-F238E27FC236}">
                <a16:creationId xmlns:a16="http://schemas.microsoft.com/office/drawing/2014/main" id="{85C397DB-4C1B-2783-C720-90A502B362D4}"/>
              </a:ext>
            </a:extLst>
          </p:cNvPr>
          <p:cNvSpPr/>
          <p:nvPr/>
        </p:nvSpPr>
        <p:spPr>
          <a:xfrm rot="353197">
            <a:off x="5485143" y="80002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太陽 1728">
            <a:extLst>
              <a:ext uri="{FF2B5EF4-FFF2-40B4-BE49-F238E27FC236}">
                <a16:creationId xmlns:a16="http://schemas.microsoft.com/office/drawing/2014/main" id="{CCB15220-8678-6DD2-C12E-519BCF3CB9E4}"/>
              </a:ext>
            </a:extLst>
          </p:cNvPr>
          <p:cNvSpPr/>
          <p:nvPr/>
        </p:nvSpPr>
        <p:spPr>
          <a:xfrm rot="353197">
            <a:off x="5637543" y="81526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太陽 1729">
            <a:extLst>
              <a:ext uri="{FF2B5EF4-FFF2-40B4-BE49-F238E27FC236}">
                <a16:creationId xmlns:a16="http://schemas.microsoft.com/office/drawing/2014/main" id="{88027E1E-39A5-C78F-D145-D0F346F1D41A}"/>
              </a:ext>
            </a:extLst>
          </p:cNvPr>
          <p:cNvSpPr/>
          <p:nvPr/>
        </p:nvSpPr>
        <p:spPr>
          <a:xfrm rot="353197">
            <a:off x="5789943" y="83050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太陽 1730">
            <a:extLst>
              <a:ext uri="{FF2B5EF4-FFF2-40B4-BE49-F238E27FC236}">
                <a16:creationId xmlns:a16="http://schemas.microsoft.com/office/drawing/2014/main" id="{D2081048-75F8-229E-597D-7979E83ABA18}"/>
              </a:ext>
            </a:extLst>
          </p:cNvPr>
          <p:cNvSpPr/>
          <p:nvPr/>
        </p:nvSpPr>
        <p:spPr>
          <a:xfrm rot="353197">
            <a:off x="5942343" y="845745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太陽 1731">
            <a:extLst>
              <a:ext uri="{FF2B5EF4-FFF2-40B4-BE49-F238E27FC236}">
                <a16:creationId xmlns:a16="http://schemas.microsoft.com/office/drawing/2014/main" id="{6585AF05-3146-4067-0680-A6295353CD0C}"/>
              </a:ext>
            </a:extLst>
          </p:cNvPr>
          <p:cNvSpPr/>
          <p:nvPr/>
        </p:nvSpPr>
        <p:spPr>
          <a:xfrm rot="353197">
            <a:off x="6529378" y="61604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太陽 1732">
            <a:extLst>
              <a:ext uri="{FF2B5EF4-FFF2-40B4-BE49-F238E27FC236}">
                <a16:creationId xmlns:a16="http://schemas.microsoft.com/office/drawing/2014/main" id="{61772414-A155-4404-7A13-021B7A336854}"/>
              </a:ext>
            </a:extLst>
          </p:cNvPr>
          <p:cNvSpPr/>
          <p:nvPr/>
        </p:nvSpPr>
        <p:spPr>
          <a:xfrm rot="353197">
            <a:off x="6681778" y="63128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太陽 1733">
            <a:extLst>
              <a:ext uri="{FF2B5EF4-FFF2-40B4-BE49-F238E27FC236}">
                <a16:creationId xmlns:a16="http://schemas.microsoft.com/office/drawing/2014/main" id="{DEFE96DF-AD68-D55A-5047-95B51C494B9E}"/>
              </a:ext>
            </a:extLst>
          </p:cNvPr>
          <p:cNvSpPr/>
          <p:nvPr/>
        </p:nvSpPr>
        <p:spPr>
          <a:xfrm rot="353197">
            <a:off x="6834178" y="64652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太陽 1734">
            <a:extLst>
              <a:ext uri="{FF2B5EF4-FFF2-40B4-BE49-F238E27FC236}">
                <a16:creationId xmlns:a16="http://schemas.microsoft.com/office/drawing/2014/main" id="{5FC9BD78-0115-B8C8-8A24-12DD3D108ECB}"/>
              </a:ext>
            </a:extLst>
          </p:cNvPr>
          <p:cNvSpPr/>
          <p:nvPr/>
        </p:nvSpPr>
        <p:spPr>
          <a:xfrm rot="353197">
            <a:off x="6986578" y="66176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太陽 1735">
            <a:extLst>
              <a:ext uri="{FF2B5EF4-FFF2-40B4-BE49-F238E27FC236}">
                <a16:creationId xmlns:a16="http://schemas.microsoft.com/office/drawing/2014/main" id="{787406A9-73F0-45BD-36AB-103D70D82FFB}"/>
              </a:ext>
            </a:extLst>
          </p:cNvPr>
          <p:cNvSpPr/>
          <p:nvPr/>
        </p:nvSpPr>
        <p:spPr>
          <a:xfrm rot="353197">
            <a:off x="7138978" y="67700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太陽 1736">
            <a:extLst>
              <a:ext uri="{FF2B5EF4-FFF2-40B4-BE49-F238E27FC236}">
                <a16:creationId xmlns:a16="http://schemas.microsoft.com/office/drawing/2014/main" id="{0482DDD9-D985-681F-90C2-5DDA7EE64D8B}"/>
              </a:ext>
            </a:extLst>
          </p:cNvPr>
          <p:cNvSpPr/>
          <p:nvPr/>
        </p:nvSpPr>
        <p:spPr>
          <a:xfrm rot="353197">
            <a:off x="7291378" y="69224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太陽 1737">
            <a:extLst>
              <a:ext uri="{FF2B5EF4-FFF2-40B4-BE49-F238E27FC236}">
                <a16:creationId xmlns:a16="http://schemas.microsoft.com/office/drawing/2014/main" id="{6C05A600-9626-9380-A1CF-45DFD33EAD87}"/>
              </a:ext>
            </a:extLst>
          </p:cNvPr>
          <p:cNvSpPr/>
          <p:nvPr/>
        </p:nvSpPr>
        <p:spPr>
          <a:xfrm rot="353197">
            <a:off x="7443778" y="70748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太陽 1738">
            <a:extLst>
              <a:ext uri="{FF2B5EF4-FFF2-40B4-BE49-F238E27FC236}">
                <a16:creationId xmlns:a16="http://schemas.microsoft.com/office/drawing/2014/main" id="{AC1F5AD5-B76C-7C84-66A4-ACB74A27382A}"/>
              </a:ext>
            </a:extLst>
          </p:cNvPr>
          <p:cNvSpPr/>
          <p:nvPr/>
        </p:nvSpPr>
        <p:spPr>
          <a:xfrm rot="353197">
            <a:off x="7596178" y="72272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太陽 1739">
            <a:extLst>
              <a:ext uri="{FF2B5EF4-FFF2-40B4-BE49-F238E27FC236}">
                <a16:creationId xmlns:a16="http://schemas.microsoft.com/office/drawing/2014/main" id="{A53F76A5-EABE-E074-FE5D-719CF4E644DD}"/>
              </a:ext>
            </a:extLst>
          </p:cNvPr>
          <p:cNvSpPr/>
          <p:nvPr/>
        </p:nvSpPr>
        <p:spPr>
          <a:xfrm rot="353197">
            <a:off x="7748578" y="73796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太陽 1740">
            <a:extLst>
              <a:ext uri="{FF2B5EF4-FFF2-40B4-BE49-F238E27FC236}">
                <a16:creationId xmlns:a16="http://schemas.microsoft.com/office/drawing/2014/main" id="{3E907A9E-DF06-1060-EBBA-4D514F4367A7}"/>
              </a:ext>
            </a:extLst>
          </p:cNvPr>
          <p:cNvSpPr/>
          <p:nvPr/>
        </p:nvSpPr>
        <p:spPr>
          <a:xfrm rot="353197">
            <a:off x="7900978" y="75320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太陽 1741">
            <a:extLst>
              <a:ext uri="{FF2B5EF4-FFF2-40B4-BE49-F238E27FC236}">
                <a16:creationId xmlns:a16="http://schemas.microsoft.com/office/drawing/2014/main" id="{EB95864F-1B22-D472-A4D2-D81E3D2C9381}"/>
              </a:ext>
            </a:extLst>
          </p:cNvPr>
          <p:cNvSpPr/>
          <p:nvPr/>
        </p:nvSpPr>
        <p:spPr>
          <a:xfrm rot="353197">
            <a:off x="8053378" y="7684408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F0D71859-0BF3-EEEB-72C6-4300A7EE5EFE}"/>
              </a:ext>
            </a:extLst>
          </p:cNvPr>
          <p:cNvSpPr/>
          <p:nvPr/>
        </p:nvSpPr>
        <p:spPr>
          <a:xfrm>
            <a:off x="5674315" y="5767889"/>
            <a:ext cx="1262926" cy="423833"/>
          </a:xfrm>
          <a:custGeom>
            <a:avLst/>
            <a:gdLst>
              <a:gd name="connsiteX0" fmla="*/ 72732 w 1262926"/>
              <a:gd name="connsiteY0" fmla="*/ 295352 h 423833"/>
              <a:gd name="connsiteX1" fmla="*/ 427382 w 1262926"/>
              <a:gd name="connsiteY1" fmla="*/ 205621 h 423833"/>
              <a:gd name="connsiteX2" fmla="*/ 324833 w 1262926"/>
              <a:gd name="connsiteY2" fmla="*/ 205621 h 423833"/>
              <a:gd name="connsiteX3" fmla="*/ 594025 w 1262926"/>
              <a:gd name="connsiteY3" fmla="*/ 51797 h 423833"/>
              <a:gd name="connsiteX4" fmla="*/ 538478 w 1262926"/>
              <a:gd name="connsiteY4" fmla="*/ 56070 h 423833"/>
              <a:gd name="connsiteX5" fmla="*/ 786306 w 1262926"/>
              <a:gd name="connsiteY5" fmla="*/ 56070 h 423833"/>
              <a:gd name="connsiteX6" fmla="*/ 764941 w 1262926"/>
              <a:gd name="connsiteY6" fmla="*/ 38978 h 423833"/>
              <a:gd name="connsiteX7" fmla="*/ 918765 w 1262926"/>
              <a:gd name="connsiteY7" fmla="*/ 9068 h 423833"/>
              <a:gd name="connsiteX8" fmla="*/ 1051225 w 1262926"/>
              <a:gd name="connsiteY8" fmla="*/ 38978 h 423833"/>
              <a:gd name="connsiteX9" fmla="*/ 1021315 w 1262926"/>
              <a:gd name="connsiteY9" fmla="*/ 522 h 423833"/>
              <a:gd name="connsiteX10" fmla="*/ 1123864 w 1262926"/>
              <a:gd name="connsiteY10" fmla="*/ 73161 h 423833"/>
              <a:gd name="connsiteX11" fmla="*/ 1260597 w 1262926"/>
              <a:gd name="connsiteY11" fmla="*/ 81707 h 423833"/>
              <a:gd name="connsiteX12" fmla="*/ 1213595 w 1262926"/>
              <a:gd name="connsiteY12" fmla="*/ 94526 h 423833"/>
              <a:gd name="connsiteX13" fmla="*/ 589752 w 1262926"/>
              <a:gd name="connsiteY13" fmla="*/ 308171 h 423833"/>
              <a:gd name="connsiteX14" fmla="*/ 999950 w 1262926"/>
              <a:gd name="connsiteY14" fmla="*/ 235532 h 423833"/>
              <a:gd name="connsiteX15" fmla="*/ 675210 w 1262926"/>
              <a:gd name="connsiteY15" fmla="*/ 333808 h 423833"/>
              <a:gd name="connsiteX16" fmla="*/ 260739 w 1262926"/>
              <a:gd name="connsiteY16" fmla="*/ 355173 h 423833"/>
              <a:gd name="connsiteX17" fmla="*/ 388926 w 1262926"/>
              <a:gd name="connsiteY17" fmla="*/ 402175 h 423833"/>
              <a:gd name="connsiteX18" fmla="*/ 269285 w 1262926"/>
              <a:gd name="connsiteY18" fmla="*/ 350900 h 423833"/>
              <a:gd name="connsiteX19" fmla="*/ 410291 w 1262926"/>
              <a:gd name="connsiteY19" fmla="*/ 423539 h 423833"/>
              <a:gd name="connsiteX20" fmla="*/ 316287 w 1262926"/>
              <a:gd name="connsiteY20" fmla="*/ 376537 h 423833"/>
              <a:gd name="connsiteX21" fmla="*/ 92 w 1262926"/>
              <a:gd name="connsiteY21" fmla="*/ 376537 h 423833"/>
              <a:gd name="connsiteX22" fmla="*/ 282104 w 1262926"/>
              <a:gd name="connsiteY22" fmla="*/ 372264 h 423833"/>
              <a:gd name="connsiteX23" fmla="*/ 162463 w 1262926"/>
              <a:gd name="connsiteY23" fmla="*/ 333808 h 423833"/>
              <a:gd name="connsiteX24" fmla="*/ 72732 w 1262926"/>
              <a:gd name="connsiteY24" fmla="*/ 295352 h 4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62926" h="423833">
                <a:moveTo>
                  <a:pt x="72732" y="295352"/>
                </a:moveTo>
                <a:cubicBezTo>
                  <a:pt x="116885" y="273988"/>
                  <a:pt x="385365" y="220576"/>
                  <a:pt x="427382" y="205621"/>
                </a:cubicBezTo>
                <a:cubicBezTo>
                  <a:pt x="469399" y="190666"/>
                  <a:pt x="297059" y="231258"/>
                  <a:pt x="324833" y="205621"/>
                </a:cubicBezTo>
                <a:cubicBezTo>
                  <a:pt x="352607" y="179984"/>
                  <a:pt x="558418" y="76722"/>
                  <a:pt x="594025" y="51797"/>
                </a:cubicBezTo>
                <a:cubicBezTo>
                  <a:pt x="629633" y="26872"/>
                  <a:pt x="506431" y="55358"/>
                  <a:pt x="538478" y="56070"/>
                </a:cubicBezTo>
                <a:cubicBezTo>
                  <a:pt x="570525" y="56782"/>
                  <a:pt x="786306" y="56070"/>
                  <a:pt x="786306" y="56070"/>
                </a:cubicBezTo>
                <a:cubicBezTo>
                  <a:pt x="824050" y="53221"/>
                  <a:pt x="742865" y="46812"/>
                  <a:pt x="764941" y="38978"/>
                </a:cubicBezTo>
                <a:cubicBezTo>
                  <a:pt x="787017" y="31144"/>
                  <a:pt x="871051" y="9068"/>
                  <a:pt x="918765" y="9068"/>
                </a:cubicBezTo>
                <a:cubicBezTo>
                  <a:pt x="966479" y="9068"/>
                  <a:pt x="1034133" y="40402"/>
                  <a:pt x="1051225" y="38978"/>
                </a:cubicBezTo>
                <a:cubicBezTo>
                  <a:pt x="1068317" y="37554"/>
                  <a:pt x="1009209" y="-5175"/>
                  <a:pt x="1021315" y="522"/>
                </a:cubicBezTo>
                <a:cubicBezTo>
                  <a:pt x="1033421" y="6219"/>
                  <a:pt x="1083984" y="59630"/>
                  <a:pt x="1123864" y="73161"/>
                </a:cubicBezTo>
                <a:cubicBezTo>
                  <a:pt x="1163744" y="86692"/>
                  <a:pt x="1245642" y="78146"/>
                  <a:pt x="1260597" y="81707"/>
                </a:cubicBezTo>
                <a:cubicBezTo>
                  <a:pt x="1275552" y="85268"/>
                  <a:pt x="1213595" y="94526"/>
                  <a:pt x="1213595" y="94526"/>
                </a:cubicBezTo>
                <a:cubicBezTo>
                  <a:pt x="1101788" y="132270"/>
                  <a:pt x="625360" y="284670"/>
                  <a:pt x="589752" y="308171"/>
                </a:cubicBezTo>
                <a:cubicBezTo>
                  <a:pt x="554145" y="331672"/>
                  <a:pt x="985707" y="231259"/>
                  <a:pt x="999950" y="235532"/>
                </a:cubicBezTo>
                <a:cubicBezTo>
                  <a:pt x="1014193" y="239805"/>
                  <a:pt x="798412" y="313868"/>
                  <a:pt x="675210" y="333808"/>
                </a:cubicBezTo>
                <a:cubicBezTo>
                  <a:pt x="552008" y="353748"/>
                  <a:pt x="308453" y="343779"/>
                  <a:pt x="260739" y="355173"/>
                </a:cubicBezTo>
                <a:cubicBezTo>
                  <a:pt x="213025" y="366567"/>
                  <a:pt x="387502" y="402887"/>
                  <a:pt x="388926" y="402175"/>
                </a:cubicBezTo>
                <a:cubicBezTo>
                  <a:pt x="390350" y="401463"/>
                  <a:pt x="265724" y="347339"/>
                  <a:pt x="269285" y="350900"/>
                </a:cubicBezTo>
                <a:cubicBezTo>
                  <a:pt x="272846" y="354461"/>
                  <a:pt x="402457" y="419266"/>
                  <a:pt x="410291" y="423539"/>
                </a:cubicBezTo>
                <a:cubicBezTo>
                  <a:pt x="418125" y="427812"/>
                  <a:pt x="384653" y="384371"/>
                  <a:pt x="316287" y="376537"/>
                </a:cubicBezTo>
                <a:cubicBezTo>
                  <a:pt x="247921" y="368703"/>
                  <a:pt x="5789" y="377249"/>
                  <a:pt x="92" y="376537"/>
                </a:cubicBezTo>
                <a:cubicBezTo>
                  <a:pt x="-5605" y="375825"/>
                  <a:pt x="255042" y="379386"/>
                  <a:pt x="282104" y="372264"/>
                </a:cubicBezTo>
                <a:cubicBezTo>
                  <a:pt x="309166" y="365143"/>
                  <a:pt x="192373" y="343778"/>
                  <a:pt x="162463" y="333808"/>
                </a:cubicBezTo>
                <a:cubicBezTo>
                  <a:pt x="132553" y="323838"/>
                  <a:pt x="28579" y="316716"/>
                  <a:pt x="72732" y="29535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DC6354A0-45DD-C911-4953-DAB8A81FBFD7}"/>
              </a:ext>
            </a:extLst>
          </p:cNvPr>
          <p:cNvSpPr/>
          <p:nvPr/>
        </p:nvSpPr>
        <p:spPr>
          <a:xfrm>
            <a:off x="5751296" y="5845133"/>
            <a:ext cx="1175281" cy="448686"/>
          </a:xfrm>
          <a:custGeom>
            <a:avLst/>
            <a:gdLst>
              <a:gd name="connsiteX0" fmla="*/ 17115 w 1175281"/>
              <a:gd name="connsiteY0" fmla="*/ 196744 h 448686"/>
              <a:gd name="connsiteX1" fmla="*/ 658050 w 1175281"/>
              <a:gd name="connsiteY1" fmla="*/ 188198 h 448686"/>
              <a:gd name="connsiteX2" fmla="*/ 470042 w 1175281"/>
              <a:gd name="connsiteY2" fmla="*/ 162560 h 448686"/>
              <a:gd name="connsiteX3" fmla="*/ 717870 w 1175281"/>
              <a:gd name="connsiteY3" fmla="*/ 98467 h 448686"/>
              <a:gd name="connsiteX4" fmla="*/ 957153 w 1175281"/>
              <a:gd name="connsiteY4" fmla="*/ 51465 h 448686"/>
              <a:gd name="connsiteX5" fmla="*/ 918697 w 1175281"/>
              <a:gd name="connsiteY5" fmla="*/ 42919 h 448686"/>
              <a:gd name="connsiteX6" fmla="*/ 1093885 w 1175281"/>
              <a:gd name="connsiteY6" fmla="*/ 34374 h 448686"/>
              <a:gd name="connsiteX7" fmla="*/ 1175070 w 1175281"/>
              <a:gd name="connsiteY7" fmla="*/ 190 h 448686"/>
              <a:gd name="connsiteX8" fmla="*/ 1072521 w 1175281"/>
              <a:gd name="connsiteY8" fmla="*/ 51465 h 448686"/>
              <a:gd name="connsiteX9" fmla="*/ 1089612 w 1175281"/>
              <a:gd name="connsiteY9" fmla="*/ 107013 h 448686"/>
              <a:gd name="connsiteX10" fmla="*/ 940061 w 1175281"/>
              <a:gd name="connsiteY10" fmla="*/ 282202 h 448686"/>
              <a:gd name="connsiteX11" fmla="*/ 1029792 w 1175281"/>
              <a:gd name="connsiteY11" fmla="*/ 265110 h 448686"/>
              <a:gd name="connsiteX12" fmla="*/ 602502 w 1175281"/>
              <a:gd name="connsiteY12" fmla="*/ 436026 h 448686"/>
              <a:gd name="connsiteX13" fmla="*/ 773418 w 1175281"/>
              <a:gd name="connsiteY13" fmla="*/ 436026 h 448686"/>
              <a:gd name="connsiteX14" fmla="*/ 474315 w 1175281"/>
              <a:gd name="connsiteY14" fmla="*/ 436026 h 448686"/>
              <a:gd name="connsiteX15" fmla="*/ 141029 w 1175281"/>
              <a:gd name="connsiteY15" fmla="*/ 397570 h 448686"/>
              <a:gd name="connsiteX16" fmla="*/ 457224 w 1175281"/>
              <a:gd name="connsiteY16" fmla="*/ 401843 h 448686"/>
              <a:gd name="connsiteX17" fmla="*/ 598229 w 1175281"/>
              <a:gd name="connsiteY17" fmla="*/ 401843 h 448686"/>
              <a:gd name="connsiteX18" fmla="*/ 235033 w 1175281"/>
              <a:gd name="connsiteY18" fmla="*/ 312112 h 448686"/>
              <a:gd name="connsiteX19" fmla="*/ 24 w 1175281"/>
              <a:gd name="connsiteY19" fmla="*/ 290747 h 448686"/>
              <a:gd name="connsiteX20" fmla="*/ 247852 w 1175281"/>
              <a:gd name="connsiteY20" fmla="*/ 329203 h 448686"/>
              <a:gd name="connsiteX21" fmla="*/ 34207 w 1175281"/>
              <a:gd name="connsiteY21" fmla="*/ 269383 h 448686"/>
              <a:gd name="connsiteX22" fmla="*/ 252125 w 1175281"/>
              <a:gd name="connsiteY22" fmla="*/ 307839 h 448686"/>
              <a:gd name="connsiteX23" fmla="*/ 17115 w 1175281"/>
              <a:gd name="connsiteY23" fmla="*/ 196744 h 44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5281" h="448686">
                <a:moveTo>
                  <a:pt x="17115" y="196744"/>
                </a:moveTo>
                <a:cubicBezTo>
                  <a:pt x="84769" y="176804"/>
                  <a:pt x="582562" y="193895"/>
                  <a:pt x="658050" y="188198"/>
                </a:cubicBezTo>
                <a:cubicBezTo>
                  <a:pt x="733538" y="182501"/>
                  <a:pt x="460072" y="177515"/>
                  <a:pt x="470042" y="162560"/>
                </a:cubicBezTo>
                <a:cubicBezTo>
                  <a:pt x="480012" y="147605"/>
                  <a:pt x="636685" y="116983"/>
                  <a:pt x="717870" y="98467"/>
                </a:cubicBezTo>
                <a:cubicBezTo>
                  <a:pt x="799055" y="79951"/>
                  <a:pt x="923682" y="60723"/>
                  <a:pt x="957153" y="51465"/>
                </a:cubicBezTo>
                <a:cubicBezTo>
                  <a:pt x="990624" y="42207"/>
                  <a:pt x="895908" y="45767"/>
                  <a:pt x="918697" y="42919"/>
                </a:cubicBezTo>
                <a:cubicBezTo>
                  <a:pt x="941486" y="40070"/>
                  <a:pt x="1051156" y="41495"/>
                  <a:pt x="1093885" y="34374"/>
                </a:cubicBezTo>
                <a:cubicBezTo>
                  <a:pt x="1136614" y="27252"/>
                  <a:pt x="1178631" y="-2658"/>
                  <a:pt x="1175070" y="190"/>
                </a:cubicBezTo>
                <a:cubicBezTo>
                  <a:pt x="1171509" y="3038"/>
                  <a:pt x="1086764" y="33661"/>
                  <a:pt x="1072521" y="51465"/>
                </a:cubicBezTo>
                <a:cubicBezTo>
                  <a:pt x="1058278" y="69269"/>
                  <a:pt x="1111689" y="68557"/>
                  <a:pt x="1089612" y="107013"/>
                </a:cubicBezTo>
                <a:cubicBezTo>
                  <a:pt x="1067535" y="145469"/>
                  <a:pt x="950031" y="255853"/>
                  <a:pt x="940061" y="282202"/>
                </a:cubicBezTo>
                <a:cubicBezTo>
                  <a:pt x="930091" y="308551"/>
                  <a:pt x="1086052" y="239473"/>
                  <a:pt x="1029792" y="265110"/>
                </a:cubicBezTo>
                <a:cubicBezTo>
                  <a:pt x="973532" y="290747"/>
                  <a:pt x="645231" y="407540"/>
                  <a:pt x="602502" y="436026"/>
                </a:cubicBezTo>
                <a:cubicBezTo>
                  <a:pt x="559773" y="464512"/>
                  <a:pt x="773418" y="436026"/>
                  <a:pt x="773418" y="436026"/>
                </a:cubicBezTo>
                <a:cubicBezTo>
                  <a:pt x="752054" y="436026"/>
                  <a:pt x="579713" y="442435"/>
                  <a:pt x="474315" y="436026"/>
                </a:cubicBezTo>
                <a:cubicBezTo>
                  <a:pt x="368917" y="429617"/>
                  <a:pt x="143878" y="403267"/>
                  <a:pt x="141029" y="397570"/>
                </a:cubicBezTo>
                <a:cubicBezTo>
                  <a:pt x="138181" y="391873"/>
                  <a:pt x="457224" y="401843"/>
                  <a:pt x="457224" y="401843"/>
                </a:cubicBezTo>
                <a:cubicBezTo>
                  <a:pt x="533424" y="402555"/>
                  <a:pt x="635261" y="416798"/>
                  <a:pt x="598229" y="401843"/>
                </a:cubicBezTo>
                <a:cubicBezTo>
                  <a:pt x="561197" y="386888"/>
                  <a:pt x="334734" y="330628"/>
                  <a:pt x="235033" y="312112"/>
                </a:cubicBezTo>
                <a:cubicBezTo>
                  <a:pt x="135332" y="293596"/>
                  <a:pt x="-2112" y="287899"/>
                  <a:pt x="24" y="290747"/>
                </a:cubicBezTo>
                <a:cubicBezTo>
                  <a:pt x="2160" y="293595"/>
                  <a:pt x="242155" y="332764"/>
                  <a:pt x="247852" y="329203"/>
                </a:cubicBezTo>
                <a:cubicBezTo>
                  <a:pt x="253549" y="325642"/>
                  <a:pt x="33495" y="272944"/>
                  <a:pt x="34207" y="269383"/>
                </a:cubicBezTo>
                <a:cubicBezTo>
                  <a:pt x="34919" y="265822"/>
                  <a:pt x="254974" y="314961"/>
                  <a:pt x="252125" y="307839"/>
                </a:cubicBezTo>
                <a:cubicBezTo>
                  <a:pt x="249276" y="300718"/>
                  <a:pt x="-50539" y="216684"/>
                  <a:pt x="17115" y="1967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5823C958-9F69-8242-088C-F69943A8F8B3}"/>
              </a:ext>
            </a:extLst>
          </p:cNvPr>
          <p:cNvSpPr/>
          <p:nvPr/>
        </p:nvSpPr>
        <p:spPr>
          <a:xfrm>
            <a:off x="3236654" y="1393371"/>
            <a:ext cx="1465975" cy="1205698"/>
          </a:xfrm>
          <a:custGeom>
            <a:avLst/>
            <a:gdLst>
              <a:gd name="connsiteX0" fmla="*/ 1465975 w 1465975"/>
              <a:gd name="connsiteY0" fmla="*/ 0 h 1205698"/>
              <a:gd name="connsiteX1" fmla="*/ 551575 w 1465975"/>
              <a:gd name="connsiteY1" fmla="*/ 333829 h 1205698"/>
              <a:gd name="connsiteX2" fmla="*/ 159689 w 1465975"/>
              <a:gd name="connsiteY2" fmla="*/ 1175658 h 1205698"/>
              <a:gd name="connsiteX3" fmla="*/ 261289 w 1465975"/>
              <a:gd name="connsiteY3" fmla="*/ 870858 h 1205698"/>
              <a:gd name="connsiteX4" fmla="*/ 32 w 1465975"/>
              <a:gd name="connsiteY4" fmla="*/ 1204686 h 1205698"/>
              <a:gd name="connsiteX5" fmla="*/ 246775 w 1465975"/>
              <a:gd name="connsiteY5" fmla="*/ 943429 h 1205698"/>
              <a:gd name="connsiteX6" fmla="*/ 696717 w 1465975"/>
              <a:gd name="connsiteY6" fmla="*/ 145143 h 1205698"/>
              <a:gd name="connsiteX7" fmla="*/ 406432 w 1465975"/>
              <a:gd name="connsiteY7" fmla="*/ 188686 h 1205698"/>
              <a:gd name="connsiteX8" fmla="*/ 1465975 w 1465975"/>
              <a:gd name="connsiteY8" fmla="*/ 0 h 120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975" h="1205698">
                <a:moveTo>
                  <a:pt x="1465975" y="0"/>
                </a:moveTo>
                <a:cubicBezTo>
                  <a:pt x="1117632" y="68943"/>
                  <a:pt x="769289" y="137886"/>
                  <a:pt x="551575" y="333829"/>
                </a:cubicBezTo>
                <a:cubicBezTo>
                  <a:pt x="333861" y="529772"/>
                  <a:pt x="208070" y="1086153"/>
                  <a:pt x="159689" y="1175658"/>
                </a:cubicBezTo>
                <a:cubicBezTo>
                  <a:pt x="111308" y="1265163"/>
                  <a:pt x="287898" y="866020"/>
                  <a:pt x="261289" y="870858"/>
                </a:cubicBezTo>
                <a:cubicBezTo>
                  <a:pt x="234679" y="875696"/>
                  <a:pt x="2451" y="1192591"/>
                  <a:pt x="32" y="1204686"/>
                </a:cubicBezTo>
                <a:cubicBezTo>
                  <a:pt x="-2387" y="1216781"/>
                  <a:pt x="130661" y="1120020"/>
                  <a:pt x="246775" y="943429"/>
                </a:cubicBezTo>
                <a:cubicBezTo>
                  <a:pt x="362889" y="766838"/>
                  <a:pt x="670108" y="270933"/>
                  <a:pt x="696717" y="145143"/>
                </a:cubicBezTo>
                <a:cubicBezTo>
                  <a:pt x="723326" y="19353"/>
                  <a:pt x="406432" y="188686"/>
                  <a:pt x="406432" y="188686"/>
                </a:cubicBezTo>
                <a:lnTo>
                  <a:pt x="1465975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4B29440B-F945-D221-EC4D-B91FB7681ECA}"/>
              </a:ext>
            </a:extLst>
          </p:cNvPr>
          <p:cNvSpPr/>
          <p:nvPr/>
        </p:nvSpPr>
        <p:spPr>
          <a:xfrm>
            <a:off x="4596078" y="3302303"/>
            <a:ext cx="477034" cy="1129722"/>
          </a:xfrm>
          <a:custGeom>
            <a:avLst/>
            <a:gdLst>
              <a:gd name="connsiteX0" fmla="*/ 425865 w 477034"/>
              <a:gd name="connsiteY0" fmla="*/ 65011 h 1129722"/>
              <a:gd name="connsiteX1" fmla="*/ 48493 w 477034"/>
              <a:gd name="connsiteY1" fmla="*/ 543983 h 1129722"/>
              <a:gd name="connsiteX2" fmla="*/ 4951 w 477034"/>
              <a:gd name="connsiteY2" fmla="*/ 1124554 h 1129722"/>
              <a:gd name="connsiteX3" fmla="*/ 48493 w 477034"/>
              <a:gd name="connsiteY3" fmla="*/ 790726 h 1129722"/>
              <a:gd name="connsiteX4" fmla="*/ 237179 w 477034"/>
              <a:gd name="connsiteY4" fmla="*/ 152097 h 1129722"/>
              <a:gd name="connsiteX5" fmla="*/ 208151 w 477034"/>
              <a:gd name="connsiteY5" fmla="*/ 224668 h 1129722"/>
              <a:gd name="connsiteX6" fmla="*/ 454893 w 477034"/>
              <a:gd name="connsiteY6" fmla="*/ 21468 h 1129722"/>
              <a:gd name="connsiteX7" fmla="*/ 425865 w 477034"/>
              <a:gd name="connsiteY7" fmla="*/ 65011 h 112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034" h="1129722">
                <a:moveTo>
                  <a:pt x="425865" y="65011"/>
                </a:moveTo>
                <a:cubicBezTo>
                  <a:pt x="358132" y="152097"/>
                  <a:pt x="118645" y="367393"/>
                  <a:pt x="48493" y="543983"/>
                </a:cubicBezTo>
                <a:cubicBezTo>
                  <a:pt x="-21659" y="720573"/>
                  <a:pt x="4951" y="1083430"/>
                  <a:pt x="4951" y="1124554"/>
                </a:cubicBezTo>
                <a:cubicBezTo>
                  <a:pt x="4951" y="1165678"/>
                  <a:pt x="9788" y="952802"/>
                  <a:pt x="48493" y="790726"/>
                </a:cubicBezTo>
                <a:cubicBezTo>
                  <a:pt x="87198" y="628650"/>
                  <a:pt x="237179" y="152097"/>
                  <a:pt x="237179" y="152097"/>
                </a:cubicBezTo>
                <a:cubicBezTo>
                  <a:pt x="263789" y="57754"/>
                  <a:pt x="171865" y="246439"/>
                  <a:pt x="208151" y="224668"/>
                </a:cubicBezTo>
                <a:cubicBezTo>
                  <a:pt x="244437" y="202897"/>
                  <a:pt x="425865" y="48077"/>
                  <a:pt x="454893" y="21468"/>
                </a:cubicBezTo>
                <a:cubicBezTo>
                  <a:pt x="483921" y="-5141"/>
                  <a:pt x="493598" y="-22075"/>
                  <a:pt x="425865" y="650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10417F72-1ED0-FB38-DD7D-4D05354B0D9A}"/>
              </a:ext>
            </a:extLst>
          </p:cNvPr>
          <p:cNvSpPr/>
          <p:nvPr/>
        </p:nvSpPr>
        <p:spPr>
          <a:xfrm>
            <a:off x="4468489" y="1216502"/>
            <a:ext cx="1809545" cy="438727"/>
          </a:xfrm>
          <a:custGeom>
            <a:avLst/>
            <a:gdLst>
              <a:gd name="connsiteX0" fmla="*/ 1911 w 1809545"/>
              <a:gd name="connsiteY0" fmla="*/ 438127 h 438727"/>
              <a:gd name="connsiteX1" fmla="*/ 1061454 w 1809545"/>
              <a:gd name="connsiteY1" fmla="*/ 176869 h 438727"/>
              <a:gd name="connsiteX2" fmla="*/ 1787168 w 1809545"/>
              <a:gd name="connsiteY2" fmla="*/ 292984 h 438727"/>
              <a:gd name="connsiteX3" fmla="*/ 1554940 w 1809545"/>
              <a:gd name="connsiteY3" fmla="*/ 234927 h 438727"/>
              <a:gd name="connsiteX4" fmla="*/ 858254 w 1809545"/>
              <a:gd name="connsiteY4" fmla="*/ 2698 h 438727"/>
              <a:gd name="connsiteX5" fmla="*/ 1134025 w 1809545"/>
              <a:gd name="connsiteY5" fmla="*/ 118812 h 438727"/>
              <a:gd name="connsiteX6" fmla="*/ 1279168 w 1809545"/>
              <a:gd name="connsiteY6" fmla="*/ 278469 h 438727"/>
              <a:gd name="connsiteX7" fmla="*/ 1351740 w 1809545"/>
              <a:gd name="connsiteY7" fmla="*/ 278469 h 438727"/>
              <a:gd name="connsiteX8" fmla="*/ 814711 w 1809545"/>
              <a:gd name="connsiteY8" fmla="*/ 249441 h 438727"/>
              <a:gd name="connsiteX9" fmla="*/ 1911 w 1809545"/>
              <a:gd name="connsiteY9" fmla="*/ 438127 h 43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545" h="438727">
                <a:moveTo>
                  <a:pt x="1911" y="438127"/>
                </a:moveTo>
                <a:cubicBezTo>
                  <a:pt x="43035" y="426032"/>
                  <a:pt x="763911" y="201059"/>
                  <a:pt x="1061454" y="176869"/>
                </a:cubicBezTo>
                <a:cubicBezTo>
                  <a:pt x="1358997" y="152679"/>
                  <a:pt x="1704920" y="283308"/>
                  <a:pt x="1787168" y="292984"/>
                </a:cubicBezTo>
                <a:cubicBezTo>
                  <a:pt x="1869416" y="302660"/>
                  <a:pt x="1709759" y="283308"/>
                  <a:pt x="1554940" y="234927"/>
                </a:cubicBezTo>
                <a:cubicBezTo>
                  <a:pt x="1400121" y="186546"/>
                  <a:pt x="928407" y="22050"/>
                  <a:pt x="858254" y="2698"/>
                </a:cubicBezTo>
                <a:cubicBezTo>
                  <a:pt x="788102" y="-16655"/>
                  <a:pt x="1063873" y="72850"/>
                  <a:pt x="1134025" y="118812"/>
                </a:cubicBezTo>
                <a:cubicBezTo>
                  <a:pt x="1204177" y="164774"/>
                  <a:pt x="1242882" y="251860"/>
                  <a:pt x="1279168" y="278469"/>
                </a:cubicBezTo>
                <a:cubicBezTo>
                  <a:pt x="1315454" y="305078"/>
                  <a:pt x="1351740" y="278469"/>
                  <a:pt x="1351740" y="278469"/>
                </a:cubicBezTo>
                <a:cubicBezTo>
                  <a:pt x="1274331" y="273631"/>
                  <a:pt x="1034844" y="222831"/>
                  <a:pt x="814711" y="249441"/>
                </a:cubicBezTo>
                <a:cubicBezTo>
                  <a:pt x="594578" y="276051"/>
                  <a:pt x="-39213" y="450222"/>
                  <a:pt x="1911" y="4381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70257821-B4A7-C578-9F9C-A65263089821}"/>
              </a:ext>
            </a:extLst>
          </p:cNvPr>
          <p:cNvSpPr/>
          <p:nvPr/>
        </p:nvSpPr>
        <p:spPr>
          <a:xfrm>
            <a:off x="3540439" y="4702208"/>
            <a:ext cx="659647" cy="1126407"/>
          </a:xfrm>
          <a:custGeom>
            <a:avLst/>
            <a:gdLst>
              <a:gd name="connsiteX0" fmla="*/ 1047 w 659647"/>
              <a:gd name="connsiteY0" fmla="*/ 421 h 1126407"/>
              <a:gd name="connsiteX1" fmla="*/ 305847 w 659647"/>
              <a:gd name="connsiteY1" fmla="*/ 668078 h 1126407"/>
              <a:gd name="connsiteX2" fmla="*/ 654190 w 659647"/>
              <a:gd name="connsiteY2" fmla="*/ 1118021 h 1126407"/>
              <a:gd name="connsiteX3" fmla="*/ 494532 w 659647"/>
              <a:gd name="connsiteY3" fmla="*/ 929335 h 1126407"/>
              <a:gd name="connsiteX4" fmla="*/ 175218 w 659647"/>
              <a:gd name="connsiteY4" fmla="*/ 537449 h 1126407"/>
              <a:gd name="connsiteX5" fmla="*/ 204247 w 659647"/>
              <a:gd name="connsiteY5" fmla="*/ 566478 h 1126407"/>
              <a:gd name="connsiteX6" fmla="*/ 1047 w 659647"/>
              <a:gd name="connsiteY6" fmla="*/ 421 h 11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647" h="1126407">
                <a:moveTo>
                  <a:pt x="1047" y="421"/>
                </a:moveTo>
                <a:cubicBezTo>
                  <a:pt x="17980" y="17354"/>
                  <a:pt x="196990" y="481811"/>
                  <a:pt x="305847" y="668078"/>
                </a:cubicBezTo>
                <a:cubicBezTo>
                  <a:pt x="414704" y="854345"/>
                  <a:pt x="622742" y="1074478"/>
                  <a:pt x="654190" y="1118021"/>
                </a:cubicBezTo>
                <a:cubicBezTo>
                  <a:pt x="685638" y="1161564"/>
                  <a:pt x="574361" y="1026097"/>
                  <a:pt x="494532" y="929335"/>
                </a:cubicBezTo>
                <a:cubicBezTo>
                  <a:pt x="414703" y="832573"/>
                  <a:pt x="175218" y="537449"/>
                  <a:pt x="175218" y="537449"/>
                </a:cubicBezTo>
                <a:cubicBezTo>
                  <a:pt x="126837" y="476973"/>
                  <a:pt x="230856" y="651145"/>
                  <a:pt x="204247" y="566478"/>
                </a:cubicBezTo>
                <a:cubicBezTo>
                  <a:pt x="177638" y="481811"/>
                  <a:pt x="-15886" y="-16512"/>
                  <a:pt x="1047" y="4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B6261FFD-5666-3F9E-1292-6945303320A6}"/>
              </a:ext>
            </a:extLst>
          </p:cNvPr>
          <p:cNvSpPr/>
          <p:nvPr/>
        </p:nvSpPr>
        <p:spPr>
          <a:xfrm>
            <a:off x="6530659" y="1791540"/>
            <a:ext cx="1046293" cy="1765979"/>
          </a:xfrm>
          <a:custGeom>
            <a:avLst/>
            <a:gdLst>
              <a:gd name="connsiteX0" fmla="*/ 770 w 1046293"/>
              <a:gd name="connsiteY0" fmla="*/ 153374 h 1765979"/>
              <a:gd name="connsiteX1" fmla="*/ 203970 w 1046293"/>
              <a:gd name="connsiteY1" fmla="*/ 240460 h 1765979"/>
              <a:gd name="connsiteX2" fmla="*/ 784541 w 1046293"/>
              <a:gd name="connsiteY2" fmla="*/ 559774 h 1765979"/>
              <a:gd name="connsiteX3" fmla="*/ 1031284 w 1046293"/>
              <a:gd name="connsiteY3" fmla="*/ 1024231 h 1765979"/>
              <a:gd name="connsiteX4" fmla="*/ 958712 w 1046293"/>
              <a:gd name="connsiteY4" fmla="*/ 879089 h 1765979"/>
              <a:gd name="connsiteX5" fmla="*/ 1045798 w 1046293"/>
              <a:gd name="connsiteY5" fmla="*/ 1764460 h 1765979"/>
              <a:gd name="connsiteX6" fmla="*/ 987741 w 1046293"/>
              <a:gd name="connsiteY6" fmla="*/ 1082289 h 1765979"/>
              <a:gd name="connsiteX7" fmla="*/ 857112 w 1046293"/>
              <a:gd name="connsiteY7" fmla="*/ 719431 h 1765979"/>
              <a:gd name="connsiteX8" fmla="*/ 160427 w 1046293"/>
              <a:gd name="connsiteY8" fmla="*/ 8231 h 1765979"/>
              <a:gd name="connsiteX9" fmla="*/ 378141 w 1046293"/>
              <a:gd name="connsiteY9" fmla="*/ 313031 h 1765979"/>
              <a:gd name="connsiteX10" fmla="*/ 262027 w 1046293"/>
              <a:gd name="connsiteY10" fmla="*/ 298517 h 1765979"/>
              <a:gd name="connsiteX11" fmla="*/ 770 w 1046293"/>
              <a:gd name="connsiteY11" fmla="*/ 153374 h 1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6293" h="1765979">
                <a:moveTo>
                  <a:pt x="770" y="153374"/>
                </a:moveTo>
                <a:cubicBezTo>
                  <a:pt x="-8906" y="143698"/>
                  <a:pt x="73342" y="172727"/>
                  <a:pt x="203970" y="240460"/>
                </a:cubicBezTo>
                <a:cubicBezTo>
                  <a:pt x="334598" y="308193"/>
                  <a:pt x="646655" y="429146"/>
                  <a:pt x="784541" y="559774"/>
                </a:cubicBezTo>
                <a:cubicBezTo>
                  <a:pt x="922427" y="690403"/>
                  <a:pt x="1002256" y="971012"/>
                  <a:pt x="1031284" y="1024231"/>
                </a:cubicBezTo>
                <a:cubicBezTo>
                  <a:pt x="1060313" y="1077450"/>
                  <a:pt x="956293" y="755718"/>
                  <a:pt x="958712" y="879089"/>
                </a:cubicBezTo>
                <a:cubicBezTo>
                  <a:pt x="961131" y="1002460"/>
                  <a:pt x="1040960" y="1730593"/>
                  <a:pt x="1045798" y="1764460"/>
                </a:cubicBezTo>
                <a:cubicBezTo>
                  <a:pt x="1050636" y="1798327"/>
                  <a:pt x="1019189" y="1256460"/>
                  <a:pt x="987741" y="1082289"/>
                </a:cubicBezTo>
                <a:cubicBezTo>
                  <a:pt x="956293" y="908118"/>
                  <a:pt x="994998" y="898441"/>
                  <a:pt x="857112" y="719431"/>
                </a:cubicBezTo>
                <a:cubicBezTo>
                  <a:pt x="719226" y="540421"/>
                  <a:pt x="240255" y="75964"/>
                  <a:pt x="160427" y="8231"/>
                </a:cubicBezTo>
                <a:cubicBezTo>
                  <a:pt x="80599" y="-59502"/>
                  <a:pt x="378141" y="313031"/>
                  <a:pt x="378141" y="313031"/>
                </a:cubicBezTo>
                <a:cubicBezTo>
                  <a:pt x="395074" y="361412"/>
                  <a:pt x="322503" y="320288"/>
                  <a:pt x="262027" y="298517"/>
                </a:cubicBezTo>
                <a:cubicBezTo>
                  <a:pt x="201551" y="276746"/>
                  <a:pt x="10446" y="163050"/>
                  <a:pt x="770" y="1533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40A91EC1-DE6B-2320-00B7-D8193EEF83B6}"/>
              </a:ext>
            </a:extLst>
          </p:cNvPr>
          <p:cNvSpPr/>
          <p:nvPr/>
        </p:nvSpPr>
        <p:spPr>
          <a:xfrm>
            <a:off x="7415717" y="3744217"/>
            <a:ext cx="321123" cy="1344131"/>
          </a:xfrm>
          <a:custGeom>
            <a:avLst/>
            <a:gdLst>
              <a:gd name="connsiteX0" fmla="*/ 102683 w 321123"/>
              <a:gd name="connsiteY0" fmla="*/ 469 h 1344131"/>
              <a:gd name="connsiteX1" fmla="*/ 320397 w 321123"/>
              <a:gd name="connsiteY1" fmla="*/ 348812 h 1344131"/>
              <a:gd name="connsiteX2" fmla="*/ 175254 w 321123"/>
              <a:gd name="connsiteY2" fmla="*/ 464926 h 1344131"/>
              <a:gd name="connsiteX3" fmla="*/ 233312 w 321123"/>
              <a:gd name="connsiteY3" fmla="*/ 566526 h 1344131"/>
              <a:gd name="connsiteX4" fmla="*/ 59140 w 321123"/>
              <a:gd name="connsiteY4" fmla="*/ 784240 h 1344131"/>
              <a:gd name="connsiteX5" fmla="*/ 59140 w 321123"/>
              <a:gd name="connsiteY5" fmla="*/ 1335783 h 1344131"/>
              <a:gd name="connsiteX6" fmla="*/ 1083 w 321123"/>
              <a:gd name="connsiteY6" fmla="*/ 1074526 h 1344131"/>
              <a:gd name="connsiteX7" fmla="*/ 117197 w 321123"/>
              <a:gd name="connsiteY7" fmla="*/ 508469 h 1344131"/>
              <a:gd name="connsiteX8" fmla="*/ 262340 w 321123"/>
              <a:gd name="connsiteY8" fmla="*/ 406869 h 1344131"/>
              <a:gd name="connsiteX9" fmla="*/ 247826 w 321123"/>
              <a:gd name="connsiteY9" fmla="*/ 276240 h 1344131"/>
              <a:gd name="connsiteX10" fmla="*/ 102683 w 321123"/>
              <a:gd name="connsiteY10" fmla="*/ 469 h 13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123" h="1344131">
                <a:moveTo>
                  <a:pt x="102683" y="469"/>
                </a:moveTo>
                <a:cubicBezTo>
                  <a:pt x="114778" y="12564"/>
                  <a:pt x="308302" y="271403"/>
                  <a:pt x="320397" y="348812"/>
                </a:cubicBezTo>
                <a:cubicBezTo>
                  <a:pt x="332492" y="426221"/>
                  <a:pt x="189768" y="428641"/>
                  <a:pt x="175254" y="464926"/>
                </a:cubicBezTo>
                <a:cubicBezTo>
                  <a:pt x="160740" y="501211"/>
                  <a:pt x="252664" y="513307"/>
                  <a:pt x="233312" y="566526"/>
                </a:cubicBezTo>
                <a:cubicBezTo>
                  <a:pt x="213960" y="619745"/>
                  <a:pt x="88169" y="656031"/>
                  <a:pt x="59140" y="784240"/>
                </a:cubicBezTo>
                <a:cubicBezTo>
                  <a:pt x="30111" y="912450"/>
                  <a:pt x="68816" y="1287402"/>
                  <a:pt x="59140" y="1335783"/>
                </a:cubicBezTo>
                <a:cubicBezTo>
                  <a:pt x="49464" y="1384164"/>
                  <a:pt x="-8593" y="1212412"/>
                  <a:pt x="1083" y="1074526"/>
                </a:cubicBezTo>
                <a:cubicBezTo>
                  <a:pt x="10759" y="936640"/>
                  <a:pt x="73654" y="619745"/>
                  <a:pt x="117197" y="508469"/>
                </a:cubicBezTo>
                <a:cubicBezTo>
                  <a:pt x="160740" y="397193"/>
                  <a:pt x="240569" y="445574"/>
                  <a:pt x="262340" y="406869"/>
                </a:cubicBezTo>
                <a:cubicBezTo>
                  <a:pt x="284111" y="368164"/>
                  <a:pt x="269597" y="339135"/>
                  <a:pt x="247826" y="276240"/>
                </a:cubicBezTo>
                <a:cubicBezTo>
                  <a:pt x="226055" y="213345"/>
                  <a:pt x="90588" y="-11626"/>
                  <a:pt x="102683" y="4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A100C5EE-9458-E0D8-3C99-5F0244269DC2}"/>
              </a:ext>
            </a:extLst>
          </p:cNvPr>
          <p:cNvSpPr/>
          <p:nvPr/>
        </p:nvSpPr>
        <p:spPr>
          <a:xfrm>
            <a:off x="3683513" y="2422660"/>
            <a:ext cx="569230" cy="2597225"/>
          </a:xfrm>
          <a:custGeom>
            <a:avLst/>
            <a:gdLst>
              <a:gd name="connsiteX0" fmla="*/ 569173 w 569230"/>
              <a:gd name="connsiteY0" fmla="*/ 1226 h 2597225"/>
              <a:gd name="connsiteX1" fmla="*/ 162773 w 569230"/>
              <a:gd name="connsiteY1" fmla="*/ 683397 h 2597225"/>
              <a:gd name="connsiteX2" fmla="*/ 32144 w 569230"/>
              <a:gd name="connsiteY2" fmla="*/ 1394597 h 2597225"/>
              <a:gd name="connsiteX3" fmla="*/ 133744 w 569230"/>
              <a:gd name="connsiteY3" fmla="*/ 814026 h 2597225"/>
              <a:gd name="connsiteX4" fmla="*/ 3116 w 569230"/>
              <a:gd name="connsiteY4" fmla="*/ 1220426 h 2597225"/>
              <a:gd name="connsiteX5" fmla="*/ 293401 w 569230"/>
              <a:gd name="connsiteY5" fmla="*/ 2570254 h 2597225"/>
              <a:gd name="connsiteX6" fmla="*/ 177287 w 569230"/>
              <a:gd name="connsiteY6" fmla="*/ 2018711 h 2597225"/>
              <a:gd name="connsiteX7" fmla="*/ 61173 w 569230"/>
              <a:gd name="connsiteY7" fmla="*/ 784997 h 2597225"/>
              <a:gd name="connsiteX8" fmla="*/ 191801 w 569230"/>
              <a:gd name="connsiteY8" fmla="*/ 523740 h 2597225"/>
              <a:gd name="connsiteX9" fmla="*/ 569173 w 569230"/>
              <a:gd name="connsiteY9" fmla="*/ 1226 h 259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230" h="2597225">
                <a:moveTo>
                  <a:pt x="569173" y="1226"/>
                </a:moveTo>
                <a:cubicBezTo>
                  <a:pt x="564335" y="27836"/>
                  <a:pt x="252278" y="451169"/>
                  <a:pt x="162773" y="683397"/>
                </a:cubicBezTo>
                <a:cubicBezTo>
                  <a:pt x="73268" y="915625"/>
                  <a:pt x="36982" y="1372826"/>
                  <a:pt x="32144" y="1394597"/>
                </a:cubicBezTo>
                <a:cubicBezTo>
                  <a:pt x="27306" y="1416369"/>
                  <a:pt x="138582" y="843055"/>
                  <a:pt x="133744" y="814026"/>
                </a:cubicBezTo>
                <a:cubicBezTo>
                  <a:pt x="128906" y="784998"/>
                  <a:pt x="-23493" y="927721"/>
                  <a:pt x="3116" y="1220426"/>
                </a:cubicBezTo>
                <a:cubicBezTo>
                  <a:pt x="29725" y="1513131"/>
                  <a:pt x="264372" y="2437207"/>
                  <a:pt x="293401" y="2570254"/>
                </a:cubicBezTo>
                <a:cubicBezTo>
                  <a:pt x="322429" y="2703302"/>
                  <a:pt x="215992" y="2316254"/>
                  <a:pt x="177287" y="2018711"/>
                </a:cubicBezTo>
                <a:cubicBezTo>
                  <a:pt x="138582" y="1721168"/>
                  <a:pt x="58754" y="1034159"/>
                  <a:pt x="61173" y="784997"/>
                </a:cubicBezTo>
                <a:cubicBezTo>
                  <a:pt x="63592" y="535835"/>
                  <a:pt x="111973" y="659207"/>
                  <a:pt x="191801" y="523740"/>
                </a:cubicBezTo>
                <a:cubicBezTo>
                  <a:pt x="271629" y="388273"/>
                  <a:pt x="574011" y="-25384"/>
                  <a:pt x="569173" y="12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6D32C084-E6CA-B792-F226-55A3112EA9B5}"/>
              </a:ext>
            </a:extLst>
          </p:cNvPr>
          <p:cNvSpPr/>
          <p:nvPr/>
        </p:nvSpPr>
        <p:spPr>
          <a:xfrm>
            <a:off x="2969740" y="2903453"/>
            <a:ext cx="412837" cy="1788300"/>
          </a:xfrm>
          <a:custGeom>
            <a:avLst/>
            <a:gdLst>
              <a:gd name="connsiteX0" fmla="*/ 412089 w 412837"/>
              <a:gd name="connsiteY0" fmla="*/ 13918 h 1788300"/>
              <a:gd name="connsiteX1" fmla="*/ 92774 w 412837"/>
              <a:gd name="connsiteY1" fmla="*/ 899290 h 1788300"/>
              <a:gd name="connsiteX2" fmla="*/ 194374 w 412837"/>
              <a:gd name="connsiteY2" fmla="*/ 1770147 h 1788300"/>
              <a:gd name="connsiteX3" fmla="*/ 136317 w 412837"/>
              <a:gd name="connsiteY3" fmla="*/ 1421804 h 1788300"/>
              <a:gd name="connsiteX4" fmla="*/ 5689 w 412837"/>
              <a:gd name="connsiteY4" fmla="*/ 623518 h 1788300"/>
              <a:gd name="connsiteX5" fmla="*/ 34717 w 412837"/>
              <a:gd name="connsiteY5" fmla="*/ 783176 h 1788300"/>
              <a:gd name="connsiteX6" fmla="*/ 136317 w 412837"/>
              <a:gd name="connsiteY6" fmla="*/ 478376 h 1788300"/>
              <a:gd name="connsiteX7" fmla="*/ 136317 w 412837"/>
              <a:gd name="connsiteY7" fmla="*/ 652547 h 1788300"/>
              <a:gd name="connsiteX8" fmla="*/ 179860 w 412837"/>
              <a:gd name="connsiteY8" fmla="*/ 376776 h 1788300"/>
              <a:gd name="connsiteX9" fmla="*/ 412089 w 412837"/>
              <a:gd name="connsiteY9" fmla="*/ 13918 h 17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2837" h="1788300">
                <a:moveTo>
                  <a:pt x="412089" y="13918"/>
                </a:moveTo>
                <a:cubicBezTo>
                  <a:pt x="397575" y="101004"/>
                  <a:pt x="129060" y="606585"/>
                  <a:pt x="92774" y="899290"/>
                </a:cubicBezTo>
                <a:cubicBezTo>
                  <a:pt x="56488" y="1191995"/>
                  <a:pt x="187117" y="1683061"/>
                  <a:pt x="194374" y="1770147"/>
                </a:cubicBezTo>
                <a:cubicBezTo>
                  <a:pt x="201631" y="1857233"/>
                  <a:pt x="167764" y="1612909"/>
                  <a:pt x="136317" y="1421804"/>
                </a:cubicBezTo>
                <a:cubicBezTo>
                  <a:pt x="104870" y="1230699"/>
                  <a:pt x="22622" y="729956"/>
                  <a:pt x="5689" y="623518"/>
                </a:cubicBezTo>
                <a:cubicBezTo>
                  <a:pt x="-11244" y="517080"/>
                  <a:pt x="12946" y="807366"/>
                  <a:pt x="34717" y="783176"/>
                </a:cubicBezTo>
                <a:cubicBezTo>
                  <a:pt x="56488" y="758986"/>
                  <a:pt x="119384" y="500147"/>
                  <a:pt x="136317" y="478376"/>
                </a:cubicBezTo>
                <a:cubicBezTo>
                  <a:pt x="153250" y="456605"/>
                  <a:pt x="129060" y="669480"/>
                  <a:pt x="136317" y="652547"/>
                </a:cubicBezTo>
                <a:cubicBezTo>
                  <a:pt x="143574" y="635614"/>
                  <a:pt x="133898" y="480795"/>
                  <a:pt x="179860" y="376776"/>
                </a:cubicBezTo>
                <a:cubicBezTo>
                  <a:pt x="225822" y="272757"/>
                  <a:pt x="426603" y="-73168"/>
                  <a:pt x="412089" y="139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5852F867-2520-6E00-4885-6DB1C556D446}"/>
              </a:ext>
            </a:extLst>
          </p:cNvPr>
          <p:cNvSpPr/>
          <p:nvPr/>
        </p:nvSpPr>
        <p:spPr>
          <a:xfrm>
            <a:off x="4354063" y="2203749"/>
            <a:ext cx="353736" cy="2020518"/>
          </a:xfrm>
          <a:custGeom>
            <a:avLst/>
            <a:gdLst>
              <a:gd name="connsiteX0" fmla="*/ 290508 w 353736"/>
              <a:gd name="connsiteY0" fmla="*/ 89508 h 2020518"/>
              <a:gd name="connsiteX1" fmla="*/ 348566 w 353736"/>
              <a:gd name="connsiteY1" fmla="*/ 742651 h 2020518"/>
              <a:gd name="connsiteX2" fmla="*/ 145366 w 353736"/>
              <a:gd name="connsiteY2" fmla="*/ 1134537 h 2020518"/>
              <a:gd name="connsiteX3" fmla="*/ 223 w 353736"/>
              <a:gd name="connsiteY3" fmla="*/ 2019908 h 2020518"/>
              <a:gd name="connsiteX4" fmla="*/ 116337 w 353736"/>
              <a:gd name="connsiteY4" fmla="*/ 1265165 h 2020518"/>
              <a:gd name="connsiteX5" fmla="*/ 275994 w 353736"/>
              <a:gd name="connsiteY5" fmla="*/ 757165 h 2020518"/>
              <a:gd name="connsiteX6" fmla="*/ 319537 w 353736"/>
              <a:gd name="connsiteY6" fmla="*/ 466880 h 2020518"/>
              <a:gd name="connsiteX7" fmla="*/ 261480 w 353736"/>
              <a:gd name="connsiteY7" fmla="*/ 45965 h 2020518"/>
              <a:gd name="connsiteX8" fmla="*/ 290508 w 353736"/>
              <a:gd name="connsiteY8" fmla="*/ 89508 h 202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736" h="2020518">
                <a:moveTo>
                  <a:pt x="290508" y="89508"/>
                </a:moveTo>
                <a:cubicBezTo>
                  <a:pt x="305022" y="205622"/>
                  <a:pt x="372756" y="568480"/>
                  <a:pt x="348566" y="742651"/>
                </a:cubicBezTo>
                <a:cubicBezTo>
                  <a:pt x="324376" y="916822"/>
                  <a:pt x="203423" y="921661"/>
                  <a:pt x="145366" y="1134537"/>
                </a:cubicBezTo>
                <a:cubicBezTo>
                  <a:pt x="87309" y="1347413"/>
                  <a:pt x="5061" y="1998137"/>
                  <a:pt x="223" y="2019908"/>
                </a:cubicBezTo>
                <a:cubicBezTo>
                  <a:pt x="-4615" y="2041679"/>
                  <a:pt x="70375" y="1475622"/>
                  <a:pt x="116337" y="1265165"/>
                </a:cubicBezTo>
                <a:cubicBezTo>
                  <a:pt x="162299" y="1054708"/>
                  <a:pt x="242127" y="890212"/>
                  <a:pt x="275994" y="757165"/>
                </a:cubicBezTo>
                <a:cubicBezTo>
                  <a:pt x="309861" y="624118"/>
                  <a:pt x="321956" y="585413"/>
                  <a:pt x="319537" y="466880"/>
                </a:cubicBezTo>
                <a:cubicBezTo>
                  <a:pt x="317118" y="348347"/>
                  <a:pt x="263899" y="108860"/>
                  <a:pt x="261480" y="45965"/>
                </a:cubicBezTo>
                <a:cubicBezTo>
                  <a:pt x="259061" y="-16930"/>
                  <a:pt x="275994" y="-26606"/>
                  <a:pt x="290508" y="895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2D76F5FE-C517-10E6-F0F8-EFD95E2E6973}"/>
              </a:ext>
            </a:extLst>
          </p:cNvPr>
          <p:cNvSpPr/>
          <p:nvPr/>
        </p:nvSpPr>
        <p:spPr>
          <a:xfrm>
            <a:off x="4992647" y="2409293"/>
            <a:ext cx="506702" cy="1857991"/>
          </a:xfrm>
          <a:custGeom>
            <a:avLst/>
            <a:gdLst>
              <a:gd name="connsiteX0" fmla="*/ 392153 w 506702"/>
              <a:gd name="connsiteY0" fmla="*/ 14593 h 1857991"/>
              <a:gd name="connsiteX1" fmla="*/ 247010 w 506702"/>
              <a:gd name="connsiteY1" fmla="*/ 479050 h 1857991"/>
              <a:gd name="connsiteX2" fmla="*/ 319582 w 506702"/>
              <a:gd name="connsiteY2" fmla="*/ 783850 h 1857991"/>
              <a:gd name="connsiteX3" fmla="*/ 217982 w 506702"/>
              <a:gd name="connsiteY3" fmla="*/ 638707 h 1857991"/>
              <a:gd name="connsiteX4" fmla="*/ 363124 w 506702"/>
              <a:gd name="connsiteY4" fmla="*/ 899964 h 1857991"/>
              <a:gd name="connsiteX5" fmla="*/ 493753 w 506702"/>
              <a:gd name="connsiteY5" fmla="*/ 1843393 h 1857991"/>
              <a:gd name="connsiteX6" fmla="*/ 493753 w 506702"/>
              <a:gd name="connsiteY6" fmla="*/ 1451507 h 1857991"/>
              <a:gd name="connsiteX7" fmla="*/ 421182 w 506702"/>
              <a:gd name="connsiteY7" fmla="*/ 1146707 h 1857991"/>
              <a:gd name="connsiteX8" fmla="*/ 145410 w 506702"/>
              <a:gd name="connsiteY8" fmla="*/ 464536 h 1857991"/>
              <a:gd name="connsiteX9" fmla="*/ 217982 w 506702"/>
              <a:gd name="connsiteY9" fmla="*/ 595164 h 1857991"/>
              <a:gd name="connsiteX10" fmla="*/ 267 w 506702"/>
              <a:gd name="connsiteY10" fmla="*/ 78 h 1857991"/>
              <a:gd name="connsiteX11" fmla="*/ 174439 w 506702"/>
              <a:gd name="connsiteY11" fmla="*/ 551621 h 1857991"/>
              <a:gd name="connsiteX12" fmla="*/ 232496 w 506702"/>
              <a:gd name="connsiteY12" fmla="*/ 377450 h 1857991"/>
              <a:gd name="connsiteX13" fmla="*/ 392153 w 506702"/>
              <a:gd name="connsiteY13" fmla="*/ 14593 h 185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702" h="1857991">
                <a:moveTo>
                  <a:pt x="392153" y="14593"/>
                </a:moveTo>
                <a:cubicBezTo>
                  <a:pt x="394572" y="31526"/>
                  <a:pt x="259105" y="350841"/>
                  <a:pt x="247010" y="479050"/>
                </a:cubicBezTo>
                <a:cubicBezTo>
                  <a:pt x="234915" y="607259"/>
                  <a:pt x="324420" y="757241"/>
                  <a:pt x="319582" y="783850"/>
                </a:cubicBezTo>
                <a:cubicBezTo>
                  <a:pt x="314744" y="810460"/>
                  <a:pt x="210725" y="619355"/>
                  <a:pt x="217982" y="638707"/>
                </a:cubicBezTo>
                <a:cubicBezTo>
                  <a:pt x="225239" y="658059"/>
                  <a:pt x="317162" y="699183"/>
                  <a:pt x="363124" y="899964"/>
                </a:cubicBezTo>
                <a:cubicBezTo>
                  <a:pt x="409086" y="1100745"/>
                  <a:pt x="471982" y="1751469"/>
                  <a:pt x="493753" y="1843393"/>
                </a:cubicBezTo>
                <a:cubicBezTo>
                  <a:pt x="515524" y="1935317"/>
                  <a:pt x="505848" y="1567621"/>
                  <a:pt x="493753" y="1451507"/>
                </a:cubicBezTo>
                <a:cubicBezTo>
                  <a:pt x="481658" y="1335393"/>
                  <a:pt x="479239" y="1311202"/>
                  <a:pt x="421182" y="1146707"/>
                </a:cubicBezTo>
                <a:cubicBezTo>
                  <a:pt x="363125" y="982212"/>
                  <a:pt x="179277" y="556460"/>
                  <a:pt x="145410" y="464536"/>
                </a:cubicBezTo>
                <a:cubicBezTo>
                  <a:pt x="111543" y="372612"/>
                  <a:pt x="242173" y="672574"/>
                  <a:pt x="217982" y="595164"/>
                </a:cubicBezTo>
                <a:cubicBezTo>
                  <a:pt x="193791" y="517754"/>
                  <a:pt x="7524" y="7335"/>
                  <a:pt x="267" y="78"/>
                </a:cubicBezTo>
                <a:cubicBezTo>
                  <a:pt x="-6990" y="-7179"/>
                  <a:pt x="135734" y="488726"/>
                  <a:pt x="174439" y="551621"/>
                </a:cubicBezTo>
                <a:cubicBezTo>
                  <a:pt x="213144" y="614516"/>
                  <a:pt x="196210" y="462117"/>
                  <a:pt x="232496" y="377450"/>
                </a:cubicBezTo>
                <a:cubicBezTo>
                  <a:pt x="268782" y="292783"/>
                  <a:pt x="389734" y="-2340"/>
                  <a:pt x="392153" y="145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太陽 1754">
            <a:extLst>
              <a:ext uri="{FF2B5EF4-FFF2-40B4-BE49-F238E27FC236}">
                <a16:creationId xmlns:a16="http://schemas.microsoft.com/office/drawing/2014/main" id="{6B48589E-688A-C6D7-59F5-C6AABCFBF381}"/>
              </a:ext>
            </a:extLst>
          </p:cNvPr>
          <p:cNvSpPr/>
          <p:nvPr/>
        </p:nvSpPr>
        <p:spPr>
          <a:xfrm rot="353197">
            <a:off x="8820842" y="634639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太陽 1755">
            <a:extLst>
              <a:ext uri="{FF2B5EF4-FFF2-40B4-BE49-F238E27FC236}">
                <a16:creationId xmlns:a16="http://schemas.microsoft.com/office/drawing/2014/main" id="{0339E4E2-DCBD-C4B8-0B70-7D5B5A050CAD}"/>
              </a:ext>
            </a:extLst>
          </p:cNvPr>
          <p:cNvSpPr/>
          <p:nvPr/>
        </p:nvSpPr>
        <p:spPr>
          <a:xfrm rot="353197">
            <a:off x="8973242" y="649879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太陽 1756">
            <a:extLst>
              <a:ext uri="{FF2B5EF4-FFF2-40B4-BE49-F238E27FC236}">
                <a16:creationId xmlns:a16="http://schemas.microsoft.com/office/drawing/2014/main" id="{958A95D9-519D-77C9-7B57-8EA66EACE716}"/>
              </a:ext>
            </a:extLst>
          </p:cNvPr>
          <p:cNvSpPr/>
          <p:nvPr/>
        </p:nvSpPr>
        <p:spPr>
          <a:xfrm rot="353197">
            <a:off x="9125642" y="665119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太陽 1757">
            <a:extLst>
              <a:ext uri="{FF2B5EF4-FFF2-40B4-BE49-F238E27FC236}">
                <a16:creationId xmlns:a16="http://schemas.microsoft.com/office/drawing/2014/main" id="{8671AE5F-82E0-C13D-2AC1-935B73114A04}"/>
              </a:ext>
            </a:extLst>
          </p:cNvPr>
          <p:cNvSpPr/>
          <p:nvPr/>
        </p:nvSpPr>
        <p:spPr>
          <a:xfrm rot="353197">
            <a:off x="9278042" y="680359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太陽 1758">
            <a:extLst>
              <a:ext uri="{FF2B5EF4-FFF2-40B4-BE49-F238E27FC236}">
                <a16:creationId xmlns:a16="http://schemas.microsoft.com/office/drawing/2014/main" id="{4B08CBA8-051B-9C48-47F6-12505B2B76C7}"/>
              </a:ext>
            </a:extLst>
          </p:cNvPr>
          <p:cNvSpPr/>
          <p:nvPr/>
        </p:nvSpPr>
        <p:spPr>
          <a:xfrm rot="353197">
            <a:off x="9430442" y="695599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太陽 1759">
            <a:extLst>
              <a:ext uri="{FF2B5EF4-FFF2-40B4-BE49-F238E27FC236}">
                <a16:creationId xmlns:a16="http://schemas.microsoft.com/office/drawing/2014/main" id="{B068DEF8-91EF-0BB0-4DCE-A43837642ADC}"/>
              </a:ext>
            </a:extLst>
          </p:cNvPr>
          <p:cNvSpPr/>
          <p:nvPr/>
        </p:nvSpPr>
        <p:spPr>
          <a:xfrm rot="353197">
            <a:off x="9582842" y="7108390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太陽 1760">
            <a:extLst>
              <a:ext uri="{FF2B5EF4-FFF2-40B4-BE49-F238E27FC236}">
                <a16:creationId xmlns:a16="http://schemas.microsoft.com/office/drawing/2014/main" id="{D0B25ED3-D39D-A5FF-C8B3-6516B86BF6AE}"/>
              </a:ext>
            </a:extLst>
          </p:cNvPr>
          <p:cNvSpPr/>
          <p:nvPr/>
        </p:nvSpPr>
        <p:spPr>
          <a:xfrm rot="353197">
            <a:off x="8849432" y="691181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太陽 1761">
            <a:extLst>
              <a:ext uri="{FF2B5EF4-FFF2-40B4-BE49-F238E27FC236}">
                <a16:creationId xmlns:a16="http://schemas.microsoft.com/office/drawing/2014/main" id="{1E12A66B-EC6A-65AB-C1A5-A7FFBC6170F6}"/>
              </a:ext>
            </a:extLst>
          </p:cNvPr>
          <p:cNvSpPr/>
          <p:nvPr/>
        </p:nvSpPr>
        <p:spPr>
          <a:xfrm rot="353197">
            <a:off x="9001832" y="706421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太陽 1762">
            <a:extLst>
              <a:ext uri="{FF2B5EF4-FFF2-40B4-BE49-F238E27FC236}">
                <a16:creationId xmlns:a16="http://schemas.microsoft.com/office/drawing/2014/main" id="{CB08A53E-15EF-7C8D-8348-E3E891441CB8}"/>
              </a:ext>
            </a:extLst>
          </p:cNvPr>
          <p:cNvSpPr/>
          <p:nvPr/>
        </p:nvSpPr>
        <p:spPr>
          <a:xfrm rot="353197">
            <a:off x="9154232" y="721661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太陽 1763">
            <a:extLst>
              <a:ext uri="{FF2B5EF4-FFF2-40B4-BE49-F238E27FC236}">
                <a16:creationId xmlns:a16="http://schemas.microsoft.com/office/drawing/2014/main" id="{BFDB0E95-1F3F-4207-5603-8E17F5FFDAF8}"/>
              </a:ext>
            </a:extLst>
          </p:cNvPr>
          <p:cNvSpPr/>
          <p:nvPr/>
        </p:nvSpPr>
        <p:spPr>
          <a:xfrm rot="353197">
            <a:off x="9306632" y="736901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太陽 1764">
            <a:extLst>
              <a:ext uri="{FF2B5EF4-FFF2-40B4-BE49-F238E27FC236}">
                <a16:creationId xmlns:a16="http://schemas.microsoft.com/office/drawing/2014/main" id="{262C9291-AEC9-60D8-8AF3-50CFEF18FD89}"/>
              </a:ext>
            </a:extLst>
          </p:cNvPr>
          <p:cNvSpPr/>
          <p:nvPr/>
        </p:nvSpPr>
        <p:spPr>
          <a:xfrm rot="353197">
            <a:off x="9459032" y="7521411"/>
            <a:ext cx="732916" cy="729324"/>
          </a:xfrm>
          <a:prstGeom prst="sun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0C86F9D9-0463-3060-AAAE-C8888EA9B270}"/>
              </a:ext>
            </a:extLst>
          </p:cNvPr>
          <p:cNvSpPr/>
          <p:nvPr/>
        </p:nvSpPr>
        <p:spPr>
          <a:xfrm>
            <a:off x="4984858" y="1901339"/>
            <a:ext cx="2064607" cy="1091315"/>
          </a:xfrm>
          <a:custGeom>
            <a:avLst/>
            <a:gdLst>
              <a:gd name="connsiteX0" fmla="*/ 8056 w 2064607"/>
              <a:gd name="connsiteY0" fmla="*/ 32 h 1091315"/>
              <a:gd name="connsiteX1" fmla="*/ 1169199 w 2064607"/>
              <a:gd name="connsiteY1" fmla="*/ 159690 h 1091315"/>
              <a:gd name="connsiteX2" fmla="*/ 1169199 w 2064607"/>
              <a:gd name="connsiteY2" fmla="*/ 217747 h 1091315"/>
              <a:gd name="connsiteX3" fmla="*/ 1386913 w 2064607"/>
              <a:gd name="connsiteY3" fmla="*/ 304832 h 1091315"/>
              <a:gd name="connsiteX4" fmla="*/ 2054571 w 2064607"/>
              <a:gd name="connsiteY4" fmla="*/ 1074090 h 1091315"/>
              <a:gd name="connsiteX5" fmla="*/ 1764285 w 2064607"/>
              <a:gd name="connsiteY5" fmla="*/ 798318 h 1091315"/>
              <a:gd name="connsiteX6" fmla="*/ 1430456 w 2064607"/>
              <a:gd name="connsiteY6" fmla="*/ 319347 h 1091315"/>
              <a:gd name="connsiteX7" fmla="*/ 1154685 w 2064607"/>
              <a:gd name="connsiteY7" fmla="*/ 188718 h 1091315"/>
              <a:gd name="connsiteX8" fmla="*/ 501542 w 2064607"/>
              <a:gd name="connsiteY8" fmla="*/ 87118 h 1091315"/>
              <a:gd name="connsiteX9" fmla="*/ 646685 w 2064607"/>
              <a:gd name="connsiteY9" fmla="*/ 145175 h 1091315"/>
              <a:gd name="connsiteX10" fmla="*/ 8056 w 2064607"/>
              <a:gd name="connsiteY10" fmla="*/ 32 h 109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4607" h="1091315">
                <a:moveTo>
                  <a:pt x="8056" y="32"/>
                </a:moveTo>
                <a:cubicBezTo>
                  <a:pt x="95142" y="2451"/>
                  <a:pt x="975675" y="123404"/>
                  <a:pt x="1169199" y="159690"/>
                </a:cubicBezTo>
                <a:cubicBezTo>
                  <a:pt x="1362723" y="195976"/>
                  <a:pt x="1132913" y="193557"/>
                  <a:pt x="1169199" y="217747"/>
                </a:cubicBezTo>
                <a:cubicBezTo>
                  <a:pt x="1205485" y="241937"/>
                  <a:pt x="1239351" y="162108"/>
                  <a:pt x="1386913" y="304832"/>
                </a:cubicBezTo>
                <a:cubicBezTo>
                  <a:pt x="1534475" y="447556"/>
                  <a:pt x="1991676" y="991842"/>
                  <a:pt x="2054571" y="1074090"/>
                </a:cubicBezTo>
                <a:cubicBezTo>
                  <a:pt x="2117466" y="1156338"/>
                  <a:pt x="1868304" y="924108"/>
                  <a:pt x="1764285" y="798318"/>
                </a:cubicBezTo>
                <a:cubicBezTo>
                  <a:pt x="1660266" y="672528"/>
                  <a:pt x="1532056" y="420947"/>
                  <a:pt x="1430456" y="319347"/>
                </a:cubicBezTo>
                <a:cubicBezTo>
                  <a:pt x="1328856" y="217747"/>
                  <a:pt x="1309504" y="227423"/>
                  <a:pt x="1154685" y="188718"/>
                </a:cubicBezTo>
                <a:cubicBezTo>
                  <a:pt x="999866" y="150013"/>
                  <a:pt x="586209" y="94375"/>
                  <a:pt x="501542" y="87118"/>
                </a:cubicBezTo>
                <a:cubicBezTo>
                  <a:pt x="416875" y="79861"/>
                  <a:pt x="726514" y="159689"/>
                  <a:pt x="646685" y="145175"/>
                </a:cubicBezTo>
                <a:cubicBezTo>
                  <a:pt x="566857" y="130661"/>
                  <a:pt x="-79030" y="-2387"/>
                  <a:pt x="8056" y="3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1CB3B757-D843-1D44-EDE3-0E4892CAB882}"/>
              </a:ext>
            </a:extLst>
          </p:cNvPr>
          <p:cNvSpPr/>
          <p:nvPr/>
        </p:nvSpPr>
        <p:spPr>
          <a:xfrm>
            <a:off x="6357236" y="2960684"/>
            <a:ext cx="621651" cy="1217224"/>
          </a:xfrm>
          <a:custGeom>
            <a:avLst/>
            <a:gdLst>
              <a:gd name="connsiteX0" fmla="*/ 21 w 621651"/>
              <a:gd name="connsiteY0" fmla="*/ 230 h 1217224"/>
              <a:gd name="connsiteX1" fmla="*/ 304821 w 621651"/>
              <a:gd name="connsiteY1" fmla="*/ 435659 h 1217224"/>
              <a:gd name="connsiteX2" fmla="*/ 609621 w 621651"/>
              <a:gd name="connsiteY2" fmla="*/ 1190402 h 1217224"/>
              <a:gd name="connsiteX3" fmla="*/ 537050 w 621651"/>
              <a:gd name="connsiteY3" fmla="*/ 1001716 h 1217224"/>
              <a:gd name="connsiteX4" fmla="*/ 319335 w 621651"/>
              <a:gd name="connsiteY4" fmla="*/ 551773 h 1217224"/>
              <a:gd name="connsiteX5" fmla="*/ 319335 w 621651"/>
              <a:gd name="connsiteY5" fmla="*/ 377602 h 1217224"/>
              <a:gd name="connsiteX6" fmla="*/ 21 w 621651"/>
              <a:gd name="connsiteY6" fmla="*/ 230 h 121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651" h="1217224">
                <a:moveTo>
                  <a:pt x="21" y="230"/>
                </a:moveTo>
                <a:cubicBezTo>
                  <a:pt x="-2398" y="9906"/>
                  <a:pt x="203221" y="237297"/>
                  <a:pt x="304821" y="435659"/>
                </a:cubicBezTo>
                <a:cubicBezTo>
                  <a:pt x="406421" y="634021"/>
                  <a:pt x="570916" y="1096059"/>
                  <a:pt x="609621" y="1190402"/>
                </a:cubicBezTo>
                <a:cubicBezTo>
                  <a:pt x="648326" y="1284745"/>
                  <a:pt x="585431" y="1108154"/>
                  <a:pt x="537050" y="1001716"/>
                </a:cubicBezTo>
                <a:cubicBezTo>
                  <a:pt x="488669" y="895278"/>
                  <a:pt x="355621" y="655792"/>
                  <a:pt x="319335" y="551773"/>
                </a:cubicBezTo>
                <a:cubicBezTo>
                  <a:pt x="283049" y="447754"/>
                  <a:pt x="365297" y="467107"/>
                  <a:pt x="319335" y="377602"/>
                </a:cubicBezTo>
                <a:cubicBezTo>
                  <a:pt x="273373" y="288097"/>
                  <a:pt x="2440" y="-9446"/>
                  <a:pt x="21" y="2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52958D17-A3DE-3F8D-8AB1-0332A12FA329}"/>
              </a:ext>
            </a:extLst>
          </p:cNvPr>
          <p:cNvSpPr/>
          <p:nvPr/>
        </p:nvSpPr>
        <p:spPr>
          <a:xfrm>
            <a:off x="5994876" y="5426708"/>
            <a:ext cx="638582" cy="338208"/>
          </a:xfrm>
          <a:custGeom>
            <a:avLst/>
            <a:gdLst>
              <a:gd name="connsiteX0" fmla="*/ 584475 w 638582"/>
              <a:gd name="connsiteY0" fmla="*/ 86745 h 338208"/>
              <a:gd name="connsiteX1" fmla="*/ 573654 w 638582"/>
              <a:gd name="connsiteY1" fmla="*/ 222012 h 338208"/>
              <a:gd name="connsiteX2" fmla="*/ 638582 w 638582"/>
              <a:gd name="connsiteY2" fmla="*/ 292350 h 338208"/>
              <a:gd name="connsiteX3" fmla="*/ 573654 w 638582"/>
              <a:gd name="connsiteY3" fmla="*/ 297761 h 338208"/>
              <a:gd name="connsiteX4" fmla="*/ 346407 w 638582"/>
              <a:gd name="connsiteY4" fmla="*/ 330225 h 338208"/>
              <a:gd name="connsiteX5" fmla="*/ 422156 w 638582"/>
              <a:gd name="connsiteY5" fmla="*/ 324814 h 338208"/>
              <a:gd name="connsiteX6" fmla="*/ 373460 w 638582"/>
              <a:gd name="connsiteY6" fmla="*/ 189548 h 338208"/>
              <a:gd name="connsiteX7" fmla="*/ 5536 w 638582"/>
              <a:gd name="connsiteY7" fmla="*/ 43460 h 338208"/>
              <a:gd name="connsiteX8" fmla="*/ 167855 w 638582"/>
              <a:gd name="connsiteY8" fmla="*/ 75924 h 338208"/>
              <a:gd name="connsiteX9" fmla="*/ 384281 w 638582"/>
              <a:gd name="connsiteY9" fmla="*/ 175 h 338208"/>
              <a:gd name="connsiteX10" fmla="*/ 335586 w 638582"/>
              <a:gd name="connsiteY10" fmla="*/ 54281 h 338208"/>
              <a:gd name="connsiteX11" fmla="*/ 557422 w 638582"/>
              <a:gd name="connsiteY11" fmla="*/ 27228 h 338208"/>
              <a:gd name="connsiteX12" fmla="*/ 443799 w 638582"/>
              <a:gd name="connsiteY12" fmla="*/ 86745 h 338208"/>
              <a:gd name="connsiteX13" fmla="*/ 584475 w 638582"/>
              <a:gd name="connsiteY13" fmla="*/ 86745 h 3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82" h="338208">
                <a:moveTo>
                  <a:pt x="584475" y="86745"/>
                </a:moveTo>
                <a:cubicBezTo>
                  <a:pt x="606117" y="109289"/>
                  <a:pt x="564636" y="187745"/>
                  <a:pt x="573654" y="222012"/>
                </a:cubicBezTo>
                <a:cubicBezTo>
                  <a:pt x="582672" y="256279"/>
                  <a:pt x="638582" y="279725"/>
                  <a:pt x="638582" y="292350"/>
                </a:cubicBezTo>
                <a:cubicBezTo>
                  <a:pt x="638582" y="304975"/>
                  <a:pt x="622350" y="291449"/>
                  <a:pt x="573654" y="297761"/>
                </a:cubicBezTo>
                <a:cubicBezTo>
                  <a:pt x="524958" y="304073"/>
                  <a:pt x="371657" y="325716"/>
                  <a:pt x="346407" y="330225"/>
                </a:cubicBezTo>
                <a:cubicBezTo>
                  <a:pt x="321157" y="334734"/>
                  <a:pt x="417647" y="348260"/>
                  <a:pt x="422156" y="324814"/>
                </a:cubicBezTo>
                <a:cubicBezTo>
                  <a:pt x="426665" y="301368"/>
                  <a:pt x="442897" y="236440"/>
                  <a:pt x="373460" y="189548"/>
                </a:cubicBezTo>
                <a:cubicBezTo>
                  <a:pt x="304023" y="142656"/>
                  <a:pt x="39803" y="62397"/>
                  <a:pt x="5536" y="43460"/>
                </a:cubicBezTo>
                <a:cubicBezTo>
                  <a:pt x="-28731" y="24523"/>
                  <a:pt x="104731" y="83138"/>
                  <a:pt x="167855" y="75924"/>
                </a:cubicBezTo>
                <a:cubicBezTo>
                  <a:pt x="230979" y="68710"/>
                  <a:pt x="356326" y="3782"/>
                  <a:pt x="384281" y="175"/>
                </a:cubicBezTo>
                <a:cubicBezTo>
                  <a:pt x="412236" y="-3432"/>
                  <a:pt x="306729" y="49772"/>
                  <a:pt x="335586" y="54281"/>
                </a:cubicBezTo>
                <a:cubicBezTo>
                  <a:pt x="364443" y="58790"/>
                  <a:pt x="539387" y="21817"/>
                  <a:pt x="557422" y="27228"/>
                </a:cubicBezTo>
                <a:cubicBezTo>
                  <a:pt x="575457" y="32639"/>
                  <a:pt x="443799" y="80433"/>
                  <a:pt x="443799" y="86745"/>
                </a:cubicBezTo>
                <a:cubicBezTo>
                  <a:pt x="443799" y="93057"/>
                  <a:pt x="562833" y="64201"/>
                  <a:pt x="584475" y="8674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33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真木よう子のプロフィール・画像・写真 | WEBザテレビジョン" hidden="1">
            <a:extLst>
              <a:ext uri="{FF2B5EF4-FFF2-40B4-BE49-F238E27FC236}">
                <a16:creationId xmlns:a16="http://schemas.microsoft.com/office/drawing/2014/main" id="{50257896-FF80-052C-9BE6-DB0761B7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47650"/>
            <a:ext cx="8204200" cy="123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AB51258-77C4-5CDB-1342-9DE9438EFDA3}"/>
              </a:ext>
            </a:extLst>
          </p:cNvPr>
          <p:cNvSpPr/>
          <p:nvPr/>
        </p:nvSpPr>
        <p:spPr>
          <a:xfrm>
            <a:off x="5059325" y="4295729"/>
            <a:ext cx="820207" cy="321331"/>
          </a:xfrm>
          <a:custGeom>
            <a:avLst/>
            <a:gdLst>
              <a:gd name="connsiteX0" fmla="*/ 1625 w 820207"/>
              <a:gd name="connsiteY0" fmla="*/ 320721 h 321331"/>
              <a:gd name="connsiteX1" fmla="*/ 242925 w 820207"/>
              <a:gd name="connsiteY1" fmla="*/ 117521 h 321331"/>
              <a:gd name="connsiteX2" fmla="*/ 208000 w 820207"/>
              <a:gd name="connsiteY2" fmla="*/ 127046 h 321331"/>
              <a:gd name="connsiteX3" fmla="*/ 331825 w 820207"/>
              <a:gd name="connsiteY3" fmla="*/ 85771 h 321331"/>
              <a:gd name="connsiteX4" fmla="*/ 363575 w 820207"/>
              <a:gd name="connsiteY4" fmla="*/ 76246 h 321331"/>
              <a:gd name="connsiteX5" fmla="*/ 398500 w 820207"/>
              <a:gd name="connsiteY5" fmla="*/ 3221 h 321331"/>
              <a:gd name="connsiteX6" fmla="*/ 404850 w 820207"/>
              <a:gd name="connsiteY6" fmla="*/ 34971 h 321331"/>
              <a:gd name="connsiteX7" fmla="*/ 442950 w 820207"/>
              <a:gd name="connsiteY7" fmla="*/ 44496 h 321331"/>
              <a:gd name="connsiteX8" fmla="*/ 455650 w 820207"/>
              <a:gd name="connsiteY8" fmla="*/ 19096 h 321331"/>
              <a:gd name="connsiteX9" fmla="*/ 541375 w 820207"/>
              <a:gd name="connsiteY9" fmla="*/ 60371 h 321331"/>
              <a:gd name="connsiteX10" fmla="*/ 560425 w 820207"/>
              <a:gd name="connsiteY10" fmla="*/ 46 h 321331"/>
              <a:gd name="connsiteX11" fmla="*/ 560425 w 820207"/>
              <a:gd name="connsiteY11" fmla="*/ 50846 h 321331"/>
              <a:gd name="connsiteX12" fmla="*/ 630275 w 820207"/>
              <a:gd name="connsiteY12" fmla="*/ 76246 h 321331"/>
              <a:gd name="connsiteX13" fmla="*/ 601700 w 820207"/>
              <a:gd name="connsiteY13" fmla="*/ 66721 h 321331"/>
              <a:gd name="connsiteX14" fmla="*/ 662025 w 820207"/>
              <a:gd name="connsiteY14" fmla="*/ 82596 h 321331"/>
              <a:gd name="connsiteX15" fmla="*/ 817600 w 820207"/>
              <a:gd name="connsiteY15" fmla="*/ 193721 h 321331"/>
              <a:gd name="connsiteX16" fmla="*/ 750925 w 820207"/>
              <a:gd name="connsiteY16" fmla="*/ 142921 h 321331"/>
              <a:gd name="connsiteX17" fmla="*/ 639800 w 820207"/>
              <a:gd name="connsiteY17" fmla="*/ 82596 h 321331"/>
              <a:gd name="connsiteX18" fmla="*/ 468350 w 820207"/>
              <a:gd name="connsiteY18" fmla="*/ 50846 h 321331"/>
              <a:gd name="connsiteX19" fmla="*/ 398500 w 820207"/>
              <a:gd name="connsiteY19" fmla="*/ 50846 h 321331"/>
              <a:gd name="connsiteX20" fmla="*/ 376275 w 820207"/>
              <a:gd name="connsiteY20" fmla="*/ 60371 h 321331"/>
              <a:gd name="connsiteX21" fmla="*/ 309600 w 820207"/>
              <a:gd name="connsiteY21" fmla="*/ 38146 h 321331"/>
              <a:gd name="connsiteX22" fmla="*/ 360400 w 820207"/>
              <a:gd name="connsiteY22" fmla="*/ 85771 h 321331"/>
              <a:gd name="connsiteX23" fmla="*/ 274675 w 820207"/>
              <a:gd name="connsiteY23" fmla="*/ 95296 h 321331"/>
              <a:gd name="connsiteX24" fmla="*/ 166725 w 820207"/>
              <a:gd name="connsiteY24" fmla="*/ 130221 h 321331"/>
              <a:gd name="connsiteX25" fmla="*/ 223875 w 820207"/>
              <a:gd name="connsiteY25" fmla="*/ 117521 h 321331"/>
              <a:gd name="connsiteX26" fmla="*/ 141325 w 820207"/>
              <a:gd name="connsiteY26" fmla="*/ 177846 h 321331"/>
              <a:gd name="connsiteX27" fmla="*/ 1625 w 820207"/>
              <a:gd name="connsiteY27" fmla="*/ 320721 h 32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0207" h="321331">
                <a:moveTo>
                  <a:pt x="1625" y="320721"/>
                </a:moveTo>
                <a:cubicBezTo>
                  <a:pt x="18558" y="310667"/>
                  <a:pt x="208529" y="149800"/>
                  <a:pt x="242925" y="117521"/>
                </a:cubicBezTo>
                <a:cubicBezTo>
                  <a:pt x="277321" y="85242"/>
                  <a:pt x="193183" y="132338"/>
                  <a:pt x="208000" y="127046"/>
                </a:cubicBezTo>
                <a:cubicBezTo>
                  <a:pt x="222817" y="121754"/>
                  <a:pt x="305896" y="94238"/>
                  <a:pt x="331825" y="85771"/>
                </a:cubicBezTo>
                <a:cubicBezTo>
                  <a:pt x="357754" y="77304"/>
                  <a:pt x="352462" y="90004"/>
                  <a:pt x="363575" y="76246"/>
                </a:cubicBezTo>
                <a:cubicBezTo>
                  <a:pt x="374688" y="62488"/>
                  <a:pt x="391621" y="10100"/>
                  <a:pt x="398500" y="3221"/>
                </a:cubicBezTo>
                <a:cubicBezTo>
                  <a:pt x="405379" y="-3658"/>
                  <a:pt x="397442" y="28092"/>
                  <a:pt x="404850" y="34971"/>
                </a:cubicBezTo>
                <a:cubicBezTo>
                  <a:pt x="412258" y="41850"/>
                  <a:pt x="434483" y="47142"/>
                  <a:pt x="442950" y="44496"/>
                </a:cubicBezTo>
                <a:cubicBezTo>
                  <a:pt x="451417" y="41850"/>
                  <a:pt x="439246" y="16450"/>
                  <a:pt x="455650" y="19096"/>
                </a:cubicBezTo>
                <a:cubicBezTo>
                  <a:pt x="472054" y="21742"/>
                  <a:pt x="523913" y="63546"/>
                  <a:pt x="541375" y="60371"/>
                </a:cubicBezTo>
                <a:cubicBezTo>
                  <a:pt x="558838" y="57196"/>
                  <a:pt x="557250" y="1633"/>
                  <a:pt x="560425" y="46"/>
                </a:cubicBezTo>
                <a:cubicBezTo>
                  <a:pt x="563600" y="-1541"/>
                  <a:pt x="548783" y="38146"/>
                  <a:pt x="560425" y="50846"/>
                </a:cubicBezTo>
                <a:cubicBezTo>
                  <a:pt x="572067" y="63546"/>
                  <a:pt x="623396" y="73600"/>
                  <a:pt x="630275" y="76246"/>
                </a:cubicBezTo>
                <a:cubicBezTo>
                  <a:pt x="637154" y="78892"/>
                  <a:pt x="596409" y="65663"/>
                  <a:pt x="601700" y="66721"/>
                </a:cubicBezTo>
                <a:cubicBezTo>
                  <a:pt x="606991" y="67779"/>
                  <a:pt x="626042" y="61429"/>
                  <a:pt x="662025" y="82596"/>
                </a:cubicBezTo>
                <a:cubicBezTo>
                  <a:pt x="698008" y="103763"/>
                  <a:pt x="802783" y="183667"/>
                  <a:pt x="817600" y="193721"/>
                </a:cubicBezTo>
                <a:cubicBezTo>
                  <a:pt x="832417" y="203775"/>
                  <a:pt x="780558" y="161442"/>
                  <a:pt x="750925" y="142921"/>
                </a:cubicBezTo>
                <a:cubicBezTo>
                  <a:pt x="721292" y="124400"/>
                  <a:pt x="686896" y="97942"/>
                  <a:pt x="639800" y="82596"/>
                </a:cubicBezTo>
                <a:cubicBezTo>
                  <a:pt x="592704" y="67250"/>
                  <a:pt x="508567" y="56138"/>
                  <a:pt x="468350" y="50846"/>
                </a:cubicBezTo>
                <a:cubicBezTo>
                  <a:pt x="428133" y="45554"/>
                  <a:pt x="413846" y="49258"/>
                  <a:pt x="398500" y="50846"/>
                </a:cubicBezTo>
                <a:cubicBezTo>
                  <a:pt x="383154" y="52433"/>
                  <a:pt x="391092" y="62488"/>
                  <a:pt x="376275" y="60371"/>
                </a:cubicBezTo>
                <a:cubicBezTo>
                  <a:pt x="361458" y="58254"/>
                  <a:pt x="312246" y="33913"/>
                  <a:pt x="309600" y="38146"/>
                </a:cubicBezTo>
                <a:cubicBezTo>
                  <a:pt x="306954" y="42379"/>
                  <a:pt x="366221" y="76246"/>
                  <a:pt x="360400" y="85771"/>
                </a:cubicBezTo>
                <a:cubicBezTo>
                  <a:pt x="354579" y="95296"/>
                  <a:pt x="306954" y="87888"/>
                  <a:pt x="274675" y="95296"/>
                </a:cubicBezTo>
                <a:cubicBezTo>
                  <a:pt x="242396" y="102704"/>
                  <a:pt x="175192" y="126517"/>
                  <a:pt x="166725" y="130221"/>
                </a:cubicBezTo>
                <a:cubicBezTo>
                  <a:pt x="158258" y="133925"/>
                  <a:pt x="228108" y="109584"/>
                  <a:pt x="223875" y="117521"/>
                </a:cubicBezTo>
                <a:cubicBezTo>
                  <a:pt x="219642" y="125458"/>
                  <a:pt x="177837" y="141863"/>
                  <a:pt x="141325" y="177846"/>
                </a:cubicBezTo>
                <a:cubicBezTo>
                  <a:pt x="104813" y="213829"/>
                  <a:pt x="-15308" y="330775"/>
                  <a:pt x="1625" y="320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517637D-AF9D-467A-6C36-6093A57C3301}"/>
              </a:ext>
            </a:extLst>
          </p:cNvPr>
          <p:cNvSpPr/>
          <p:nvPr/>
        </p:nvSpPr>
        <p:spPr>
          <a:xfrm>
            <a:off x="5104726" y="4301701"/>
            <a:ext cx="757010" cy="334138"/>
          </a:xfrm>
          <a:custGeom>
            <a:avLst/>
            <a:gdLst>
              <a:gd name="connsiteX0" fmla="*/ 674 w 757010"/>
              <a:gd name="connsiteY0" fmla="*/ 333799 h 334138"/>
              <a:gd name="connsiteX1" fmla="*/ 203874 w 757010"/>
              <a:gd name="connsiteY1" fmla="*/ 152824 h 334138"/>
              <a:gd name="connsiteX2" fmla="*/ 184824 w 757010"/>
              <a:gd name="connsiteY2" fmla="*/ 162349 h 334138"/>
              <a:gd name="connsiteX3" fmla="*/ 334049 w 757010"/>
              <a:gd name="connsiteY3" fmla="*/ 102024 h 334138"/>
              <a:gd name="connsiteX4" fmla="*/ 375324 w 757010"/>
              <a:gd name="connsiteY4" fmla="*/ 105199 h 334138"/>
              <a:gd name="connsiteX5" fmla="*/ 372149 w 757010"/>
              <a:gd name="connsiteY5" fmla="*/ 424 h 334138"/>
              <a:gd name="connsiteX6" fmla="*/ 359449 w 757010"/>
              <a:gd name="connsiteY6" fmla="*/ 70274 h 334138"/>
              <a:gd name="connsiteX7" fmla="*/ 378499 w 757010"/>
              <a:gd name="connsiteY7" fmla="*/ 121074 h 334138"/>
              <a:gd name="connsiteX8" fmla="*/ 429299 w 757010"/>
              <a:gd name="connsiteY8" fmla="*/ 121074 h 334138"/>
              <a:gd name="connsiteX9" fmla="*/ 518199 w 757010"/>
              <a:gd name="connsiteY9" fmla="*/ 9949 h 334138"/>
              <a:gd name="connsiteX10" fmla="*/ 476924 w 757010"/>
              <a:gd name="connsiteY10" fmla="*/ 60749 h 334138"/>
              <a:gd name="connsiteX11" fmla="*/ 486449 w 757010"/>
              <a:gd name="connsiteY11" fmla="*/ 92499 h 334138"/>
              <a:gd name="connsiteX12" fmla="*/ 575349 w 757010"/>
              <a:gd name="connsiteY12" fmla="*/ 143299 h 334138"/>
              <a:gd name="connsiteX13" fmla="*/ 565824 w 757010"/>
              <a:gd name="connsiteY13" fmla="*/ 127424 h 334138"/>
              <a:gd name="connsiteX14" fmla="*/ 708699 w 757010"/>
              <a:gd name="connsiteY14" fmla="*/ 184574 h 334138"/>
              <a:gd name="connsiteX15" fmla="*/ 753149 w 757010"/>
              <a:gd name="connsiteY15" fmla="*/ 257599 h 334138"/>
              <a:gd name="connsiteX16" fmla="*/ 746799 w 757010"/>
              <a:gd name="connsiteY16" fmla="*/ 238549 h 334138"/>
              <a:gd name="connsiteX17" fmla="*/ 683299 w 757010"/>
              <a:gd name="connsiteY17" fmla="*/ 181399 h 334138"/>
              <a:gd name="connsiteX18" fmla="*/ 578524 w 757010"/>
              <a:gd name="connsiteY18" fmla="*/ 149649 h 334138"/>
              <a:gd name="connsiteX19" fmla="*/ 607099 w 757010"/>
              <a:gd name="connsiteY19" fmla="*/ 171874 h 334138"/>
              <a:gd name="connsiteX20" fmla="*/ 549949 w 757010"/>
              <a:gd name="connsiteY20" fmla="*/ 152824 h 334138"/>
              <a:gd name="connsiteX21" fmla="*/ 441999 w 757010"/>
              <a:gd name="connsiteY21" fmla="*/ 105199 h 334138"/>
              <a:gd name="connsiteX22" fmla="*/ 413424 w 757010"/>
              <a:gd name="connsiteY22" fmla="*/ 92499 h 334138"/>
              <a:gd name="connsiteX23" fmla="*/ 207049 w 757010"/>
              <a:gd name="connsiteY23" fmla="*/ 175049 h 334138"/>
              <a:gd name="connsiteX24" fmla="*/ 229274 w 757010"/>
              <a:gd name="connsiteY24" fmla="*/ 143299 h 334138"/>
              <a:gd name="connsiteX25" fmla="*/ 140374 w 757010"/>
              <a:gd name="connsiteY25" fmla="*/ 197274 h 334138"/>
              <a:gd name="connsiteX26" fmla="*/ 674 w 757010"/>
              <a:gd name="connsiteY26" fmla="*/ 333799 h 33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7010" h="334138">
                <a:moveTo>
                  <a:pt x="674" y="333799"/>
                </a:moveTo>
                <a:cubicBezTo>
                  <a:pt x="11257" y="326391"/>
                  <a:pt x="203874" y="152824"/>
                  <a:pt x="203874" y="152824"/>
                </a:cubicBezTo>
                <a:cubicBezTo>
                  <a:pt x="234566" y="124249"/>
                  <a:pt x="163128" y="170816"/>
                  <a:pt x="184824" y="162349"/>
                </a:cubicBezTo>
                <a:cubicBezTo>
                  <a:pt x="206520" y="153882"/>
                  <a:pt x="302299" y="111549"/>
                  <a:pt x="334049" y="102024"/>
                </a:cubicBezTo>
                <a:cubicBezTo>
                  <a:pt x="365799" y="92499"/>
                  <a:pt x="368974" y="122132"/>
                  <a:pt x="375324" y="105199"/>
                </a:cubicBezTo>
                <a:cubicBezTo>
                  <a:pt x="381674" y="88266"/>
                  <a:pt x="374795" y="6245"/>
                  <a:pt x="372149" y="424"/>
                </a:cubicBezTo>
                <a:cubicBezTo>
                  <a:pt x="369503" y="-5397"/>
                  <a:pt x="358391" y="50166"/>
                  <a:pt x="359449" y="70274"/>
                </a:cubicBezTo>
                <a:cubicBezTo>
                  <a:pt x="360507" y="90382"/>
                  <a:pt x="366857" y="112607"/>
                  <a:pt x="378499" y="121074"/>
                </a:cubicBezTo>
                <a:cubicBezTo>
                  <a:pt x="390141" y="129541"/>
                  <a:pt x="406016" y="139595"/>
                  <a:pt x="429299" y="121074"/>
                </a:cubicBezTo>
                <a:cubicBezTo>
                  <a:pt x="452582" y="102553"/>
                  <a:pt x="510262" y="20003"/>
                  <a:pt x="518199" y="9949"/>
                </a:cubicBezTo>
                <a:cubicBezTo>
                  <a:pt x="526136" y="-105"/>
                  <a:pt x="482216" y="46991"/>
                  <a:pt x="476924" y="60749"/>
                </a:cubicBezTo>
                <a:cubicBezTo>
                  <a:pt x="471632" y="74507"/>
                  <a:pt x="470045" y="78741"/>
                  <a:pt x="486449" y="92499"/>
                </a:cubicBezTo>
                <a:cubicBezTo>
                  <a:pt x="502853" y="106257"/>
                  <a:pt x="575349" y="143299"/>
                  <a:pt x="575349" y="143299"/>
                </a:cubicBezTo>
                <a:cubicBezTo>
                  <a:pt x="588578" y="149120"/>
                  <a:pt x="543599" y="120545"/>
                  <a:pt x="565824" y="127424"/>
                </a:cubicBezTo>
                <a:cubicBezTo>
                  <a:pt x="588049" y="134303"/>
                  <a:pt x="677478" y="162878"/>
                  <a:pt x="708699" y="184574"/>
                </a:cubicBezTo>
                <a:cubicBezTo>
                  <a:pt x="739920" y="206270"/>
                  <a:pt x="753149" y="257599"/>
                  <a:pt x="753149" y="257599"/>
                </a:cubicBezTo>
                <a:cubicBezTo>
                  <a:pt x="759499" y="266595"/>
                  <a:pt x="758441" y="251249"/>
                  <a:pt x="746799" y="238549"/>
                </a:cubicBezTo>
                <a:cubicBezTo>
                  <a:pt x="735157" y="225849"/>
                  <a:pt x="711345" y="196216"/>
                  <a:pt x="683299" y="181399"/>
                </a:cubicBezTo>
                <a:cubicBezTo>
                  <a:pt x="655253" y="166582"/>
                  <a:pt x="591224" y="151236"/>
                  <a:pt x="578524" y="149649"/>
                </a:cubicBezTo>
                <a:cubicBezTo>
                  <a:pt x="565824" y="148062"/>
                  <a:pt x="611862" y="171345"/>
                  <a:pt x="607099" y="171874"/>
                </a:cubicBezTo>
                <a:cubicBezTo>
                  <a:pt x="602337" y="172403"/>
                  <a:pt x="577466" y="163936"/>
                  <a:pt x="549949" y="152824"/>
                </a:cubicBezTo>
                <a:cubicBezTo>
                  <a:pt x="522432" y="141712"/>
                  <a:pt x="441999" y="105199"/>
                  <a:pt x="441999" y="105199"/>
                </a:cubicBezTo>
                <a:cubicBezTo>
                  <a:pt x="419245" y="95145"/>
                  <a:pt x="452582" y="80857"/>
                  <a:pt x="413424" y="92499"/>
                </a:cubicBezTo>
                <a:cubicBezTo>
                  <a:pt x="374266" y="104141"/>
                  <a:pt x="237741" y="166582"/>
                  <a:pt x="207049" y="175049"/>
                </a:cubicBezTo>
                <a:cubicBezTo>
                  <a:pt x="176357" y="183516"/>
                  <a:pt x="240386" y="139595"/>
                  <a:pt x="229274" y="143299"/>
                </a:cubicBezTo>
                <a:cubicBezTo>
                  <a:pt x="218162" y="147003"/>
                  <a:pt x="173712" y="169228"/>
                  <a:pt x="140374" y="197274"/>
                </a:cubicBezTo>
                <a:cubicBezTo>
                  <a:pt x="107036" y="225320"/>
                  <a:pt x="-9909" y="341207"/>
                  <a:pt x="674" y="3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C9AEB7E-CC0B-708B-7E7A-FA2ACF6F4534}"/>
              </a:ext>
            </a:extLst>
          </p:cNvPr>
          <p:cNvSpPr/>
          <p:nvPr/>
        </p:nvSpPr>
        <p:spPr>
          <a:xfrm>
            <a:off x="5202646" y="4432298"/>
            <a:ext cx="145009" cy="217901"/>
          </a:xfrm>
          <a:custGeom>
            <a:avLst/>
            <a:gdLst>
              <a:gd name="connsiteX0" fmla="*/ 112304 w 145009"/>
              <a:gd name="connsiteY0" fmla="*/ 2 h 217901"/>
              <a:gd name="connsiteX1" fmla="*/ 29754 w 145009"/>
              <a:gd name="connsiteY1" fmla="*/ 120652 h 217901"/>
              <a:gd name="connsiteX2" fmla="*/ 36104 w 145009"/>
              <a:gd name="connsiteY2" fmla="*/ 161927 h 217901"/>
              <a:gd name="connsiteX3" fmla="*/ 7529 w 145009"/>
              <a:gd name="connsiteY3" fmla="*/ 142877 h 217901"/>
              <a:gd name="connsiteX4" fmla="*/ 55154 w 145009"/>
              <a:gd name="connsiteY4" fmla="*/ 184152 h 217901"/>
              <a:gd name="connsiteX5" fmla="*/ 144054 w 145009"/>
              <a:gd name="connsiteY5" fmla="*/ 215902 h 217901"/>
              <a:gd name="connsiteX6" fmla="*/ 96429 w 145009"/>
              <a:gd name="connsiteY6" fmla="*/ 206377 h 217901"/>
              <a:gd name="connsiteX7" fmla="*/ 7529 w 145009"/>
              <a:gd name="connsiteY7" fmla="*/ 139702 h 217901"/>
              <a:gd name="connsiteX8" fmla="*/ 13879 w 145009"/>
              <a:gd name="connsiteY8" fmla="*/ 117477 h 217901"/>
              <a:gd name="connsiteX9" fmla="*/ 112304 w 145009"/>
              <a:gd name="connsiteY9" fmla="*/ 2 h 21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009" h="217901">
                <a:moveTo>
                  <a:pt x="112304" y="2"/>
                </a:moveTo>
                <a:cubicBezTo>
                  <a:pt x="114950" y="531"/>
                  <a:pt x="42454" y="93665"/>
                  <a:pt x="29754" y="120652"/>
                </a:cubicBezTo>
                <a:cubicBezTo>
                  <a:pt x="17054" y="147639"/>
                  <a:pt x="39808" y="158223"/>
                  <a:pt x="36104" y="161927"/>
                </a:cubicBezTo>
                <a:cubicBezTo>
                  <a:pt x="32400" y="165631"/>
                  <a:pt x="4354" y="139173"/>
                  <a:pt x="7529" y="142877"/>
                </a:cubicBezTo>
                <a:cubicBezTo>
                  <a:pt x="10704" y="146581"/>
                  <a:pt x="32400" y="171981"/>
                  <a:pt x="55154" y="184152"/>
                </a:cubicBezTo>
                <a:cubicBezTo>
                  <a:pt x="77908" y="196323"/>
                  <a:pt x="137175" y="212198"/>
                  <a:pt x="144054" y="215902"/>
                </a:cubicBezTo>
                <a:cubicBezTo>
                  <a:pt x="150933" y="219606"/>
                  <a:pt x="119183" y="219077"/>
                  <a:pt x="96429" y="206377"/>
                </a:cubicBezTo>
                <a:cubicBezTo>
                  <a:pt x="73675" y="193677"/>
                  <a:pt x="21287" y="154519"/>
                  <a:pt x="7529" y="139702"/>
                </a:cubicBezTo>
                <a:cubicBezTo>
                  <a:pt x="-6229" y="124885"/>
                  <a:pt x="650" y="137056"/>
                  <a:pt x="13879" y="117477"/>
                </a:cubicBezTo>
                <a:cubicBezTo>
                  <a:pt x="27108" y="97898"/>
                  <a:pt x="109658" y="-527"/>
                  <a:pt x="1123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18D7A96-9980-667D-4006-710C7DA36AE1}"/>
              </a:ext>
            </a:extLst>
          </p:cNvPr>
          <p:cNvSpPr/>
          <p:nvPr/>
        </p:nvSpPr>
        <p:spPr>
          <a:xfrm>
            <a:off x="5127529" y="4587488"/>
            <a:ext cx="420215" cy="87040"/>
          </a:xfrm>
          <a:custGeom>
            <a:avLst/>
            <a:gdLst>
              <a:gd name="connsiteX0" fmla="*/ 96 w 420215"/>
              <a:gd name="connsiteY0" fmla="*/ 387 h 87040"/>
              <a:gd name="connsiteX1" fmla="*/ 104871 w 420215"/>
              <a:gd name="connsiteY1" fmla="*/ 28962 h 87040"/>
              <a:gd name="connsiteX2" fmla="*/ 177896 w 420215"/>
              <a:gd name="connsiteY2" fmla="*/ 86112 h 87040"/>
              <a:gd name="connsiteX3" fmla="*/ 139796 w 420215"/>
              <a:gd name="connsiteY3" fmla="*/ 57537 h 87040"/>
              <a:gd name="connsiteX4" fmla="*/ 295371 w 420215"/>
              <a:gd name="connsiteY4" fmla="*/ 86112 h 87040"/>
              <a:gd name="connsiteX5" fmla="*/ 419196 w 420215"/>
              <a:gd name="connsiteY5" fmla="*/ 79762 h 87040"/>
              <a:gd name="connsiteX6" fmla="*/ 346171 w 420215"/>
              <a:gd name="connsiteY6" fmla="*/ 76587 h 87040"/>
              <a:gd name="connsiteX7" fmla="*/ 206471 w 420215"/>
              <a:gd name="connsiteY7" fmla="*/ 76587 h 87040"/>
              <a:gd name="connsiteX8" fmla="*/ 142971 w 420215"/>
              <a:gd name="connsiteY8" fmla="*/ 51187 h 87040"/>
              <a:gd name="connsiteX9" fmla="*/ 181071 w 420215"/>
              <a:gd name="connsiteY9" fmla="*/ 60712 h 87040"/>
              <a:gd name="connsiteX10" fmla="*/ 108046 w 420215"/>
              <a:gd name="connsiteY10" fmla="*/ 25787 h 87040"/>
              <a:gd name="connsiteX11" fmla="*/ 85821 w 420215"/>
              <a:gd name="connsiteY11" fmla="*/ 13087 h 87040"/>
              <a:gd name="connsiteX12" fmla="*/ 96 w 420215"/>
              <a:gd name="connsiteY12" fmla="*/ 387 h 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215" h="87040">
                <a:moveTo>
                  <a:pt x="96" y="387"/>
                </a:moveTo>
                <a:cubicBezTo>
                  <a:pt x="3271" y="3033"/>
                  <a:pt x="75238" y="14674"/>
                  <a:pt x="104871" y="28962"/>
                </a:cubicBezTo>
                <a:cubicBezTo>
                  <a:pt x="134504" y="43250"/>
                  <a:pt x="172075" y="81350"/>
                  <a:pt x="177896" y="86112"/>
                </a:cubicBezTo>
                <a:cubicBezTo>
                  <a:pt x="183717" y="90874"/>
                  <a:pt x="120217" y="57537"/>
                  <a:pt x="139796" y="57537"/>
                </a:cubicBezTo>
                <a:cubicBezTo>
                  <a:pt x="159375" y="57537"/>
                  <a:pt x="248804" y="82408"/>
                  <a:pt x="295371" y="86112"/>
                </a:cubicBezTo>
                <a:cubicBezTo>
                  <a:pt x="341938" y="89816"/>
                  <a:pt x="410729" y="81349"/>
                  <a:pt x="419196" y="79762"/>
                </a:cubicBezTo>
                <a:cubicBezTo>
                  <a:pt x="427663" y="78175"/>
                  <a:pt x="381625" y="77116"/>
                  <a:pt x="346171" y="76587"/>
                </a:cubicBezTo>
                <a:cubicBezTo>
                  <a:pt x="310717" y="76058"/>
                  <a:pt x="240338" y="80820"/>
                  <a:pt x="206471" y="76587"/>
                </a:cubicBezTo>
                <a:cubicBezTo>
                  <a:pt x="172604" y="72354"/>
                  <a:pt x="147204" y="53833"/>
                  <a:pt x="142971" y="51187"/>
                </a:cubicBezTo>
                <a:cubicBezTo>
                  <a:pt x="138738" y="48541"/>
                  <a:pt x="186892" y="64945"/>
                  <a:pt x="181071" y="60712"/>
                </a:cubicBezTo>
                <a:cubicBezTo>
                  <a:pt x="175250" y="56479"/>
                  <a:pt x="123921" y="33724"/>
                  <a:pt x="108046" y="25787"/>
                </a:cubicBezTo>
                <a:cubicBezTo>
                  <a:pt x="92171" y="17850"/>
                  <a:pt x="98521" y="16791"/>
                  <a:pt x="85821" y="13087"/>
                </a:cubicBezTo>
                <a:cubicBezTo>
                  <a:pt x="73121" y="9383"/>
                  <a:pt x="-3079" y="-2259"/>
                  <a:pt x="96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06212B8-0859-DCE5-3211-A90D213D9627}"/>
              </a:ext>
            </a:extLst>
          </p:cNvPr>
          <p:cNvSpPr/>
          <p:nvPr/>
        </p:nvSpPr>
        <p:spPr>
          <a:xfrm>
            <a:off x="5371809" y="4400271"/>
            <a:ext cx="358813" cy="268795"/>
          </a:xfrm>
          <a:custGeom>
            <a:avLst/>
            <a:gdLst>
              <a:gd name="connsiteX0" fmla="*/ 305091 w 358813"/>
              <a:gd name="connsiteY0" fmla="*/ 279 h 268795"/>
              <a:gd name="connsiteX1" fmla="*/ 327316 w 358813"/>
              <a:gd name="connsiteY1" fmla="*/ 86004 h 268795"/>
              <a:gd name="connsiteX2" fmla="*/ 346366 w 358813"/>
              <a:gd name="connsiteY2" fmla="*/ 117754 h 268795"/>
              <a:gd name="connsiteX3" fmla="*/ 295566 w 358813"/>
              <a:gd name="connsiteY3" fmla="*/ 187604 h 268795"/>
              <a:gd name="connsiteX4" fmla="*/ 320966 w 358813"/>
              <a:gd name="connsiteY4" fmla="*/ 165379 h 268795"/>
              <a:gd name="connsiteX5" fmla="*/ 260641 w 358813"/>
              <a:gd name="connsiteY5" fmla="*/ 206654 h 268795"/>
              <a:gd name="connsiteX6" fmla="*/ 168566 w 358813"/>
              <a:gd name="connsiteY6" fmla="*/ 225704 h 268795"/>
              <a:gd name="connsiteX7" fmla="*/ 291 w 358813"/>
              <a:gd name="connsiteY7" fmla="*/ 263804 h 268795"/>
              <a:gd name="connsiteX8" fmla="*/ 130466 w 358813"/>
              <a:gd name="connsiteY8" fmla="*/ 251104 h 268795"/>
              <a:gd name="connsiteX9" fmla="*/ 225716 w 358813"/>
              <a:gd name="connsiteY9" fmla="*/ 232054 h 268795"/>
              <a:gd name="connsiteX10" fmla="*/ 146341 w 358813"/>
              <a:gd name="connsiteY10" fmla="*/ 266979 h 268795"/>
              <a:gd name="connsiteX11" fmla="*/ 324141 w 358813"/>
              <a:gd name="connsiteY11" fmla="*/ 165379 h 268795"/>
              <a:gd name="connsiteX12" fmla="*/ 355891 w 358813"/>
              <a:gd name="connsiteY12" fmla="*/ 149504 h 268795"/>
              <a:gd name="connsiteX13" fmla="*/ 352716 w 358813"/>
              <a:gd name="connsiteY13" fmla="*/ 117754 h 268795"/>
              <a:gd name="connsiteX14" fmla="*/ 305091 w 358813"/>
              <a:gd name="connsiteY14" fmla="*/ 279 h 26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813" h="268795">
                <a:moveTo>
                  <a:pt x="305091" y="279"/>
                </a:moveTo>
                <a:cubicBezTo>
                  <a:pt x="300858" y="-5013"/>
                  <a:pt x="320437" y="66425"/>
                  <a:pt x="327316" y="86004"/>
                </a:cubicBezTo>
                <a:cubicBezTo>
                  <a:pt x="334195" y="105583"/>
                  <a:pt x="351658" y="100821"/>
                  <a:pt x="346366" y="117754"/>
                </a:cubicBezTo>
                <a:cubicBezTo>
                  <a:pt x="341074" y="134687"/>
                  <a:pt x="299799" y="179667"/>
                  <a:pt x="295566" y="187604"/>
                </a:cubicBezTo>
                <a:cubicBezTo>
                  <a:pt x="291333" y="195541"/>
                  <a:pt x="326787" y="162204"/>
                  <a:pt x="320966" y="165379"/>
                </a:cubicBezTo>
                <a:cubicBezTo>
                  <a:pt x="315145" y="168554"/>
                  <a:pt x="286041" y="196600"/>
                  <a:pt x="260641" y="206654"/>
                </a:cubicBezTo>
                <a:cubicBezTo>
                  <a:pt x="235241" y="216708"/>
                  <a:pt x="168566" y="225704"/>
                  <a:pt x="168566" y="225704"/>
                </a:cubicBezTo>
                <a:cubicBezTo>
                  <a:pt x="125174" y="235229"/>
                  <a:pt x="6641" y="259571"/>
                  <a:pt x="291" y="263804"/>
                </a:cubicBezTo>
                <a:cubicBezTo>
                  <a:pt x="-6059" y="268037"/>
                  <a:pt x="92895" y="256396"/>
                  <a:pt x="130466" y="251104"/>
                </a:cubicBezTo>
                <a:cubicBezTo>
                  <a:pt x="168037" y="245812"/>
                  <a:pt x="223070" y="229408"/>
                  <a:pt x="225716" y="232054"/>
                </a:cubicBezTo>
                <a:cubicBezTo>
                  <a:pt x="228362" y="234700"/>
                  <a:pt x="129937" y="278091"/>
                  <a:pt x="146341" y="266979"/>
                </a:cubicBezTo>
                <a:cubicBezTo>
                  <a:pt x="162745" y="255867"/>
                  <a:pt x="289216" y="184958"/>
                  <a:pt x="324141" y="165379"/>
                </a:cubicBezTo>
                <a:cubicBezTo>
                  <a:pt x="359066" y="145800"/>
                  <a:pt x="351129" y="157442"/>
                  <a:pt x="355891" y="149504"/>
                </a:cubicBezTo>
                <a:cubicBezTo>
                  <a:pt x="360654" y="141567"/>
                  <a:pt x="359595" y="138920"/>
                  <a:pt x="352716" y="117754"/>
                </a:cubicBezTo>
                <a:cubicBezTo>
                  <a:pt x="345837" y="96588"/>
                  <a:pt x="309324" y="5571"/>
                  <a:pt x="305091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F24EF21-76B0-C8FB-B374-EAD30190C078}"/>
              </a:ext>
            </a:extLst>
          </p:cNvPr>
          <p:cNvSpPr/>
          <p:nvPr/>
        </p:nvSpPr>
        <p:spPr>
          <a:xfrm>
            <a:off x="5559374" y="4416425"/>
            <a:ext cx="200817" cy="251425"/>
          </a:xfrm>
          <a:custGeom>
            <a:avLst/>
            <a:gdLst>
              <a:gd name="connsiteX0" fmla="*/ 168326 w 200817"/>
              <a:gd name="connsiteY0" fmla="*/ 0 h 251425"/>
              <a:gd name="connsiteX1" fmla="*/ 187376 w 200817"/>
              <a:gd name="connsiteY1" fmla="*/ 95250 h 251425"/>
              <a:gd name="connsiteX2" fmla="*/ 200076 w 200817"/>
              <a:gd name="connsiteY2" fmla="*/ 142875 h 251425"/>
              <a:gd name="connsiteX3" fmla="*/ 165151 w 200817"/>
              <a:gd name="connsiteY3" fmla="*/ 177800 h 251425"/>
              <a:gd name="connsiteX4" fmla="*/ 92126 w 200817"/>
              <a:gd name="connsiteY4" fmla="*/ 219075 h 251425"/>
              <a:gd name="connsiteX5" fmla="*/ 165151 w 200817"/>
              <a:gd name="connsiteY5" fmla="*/ 168275 h 251425"/>
              <a:gd name="connsiteX6" fmla="*/ 88951 w 200817"/>
              <a:gd name="connsiteY6" fmla="*/ 222250 h 251425"/>
              <a:gd name="connsiteX7" fmla="*/ 51 w 200817"/>
              <a:gd name="connsiteY7" fmla="*/ 250825 h 251425"/>
              <a:gd name="connsiteX8" fmla="*/ 101651 w 200817"/>
              <a:gd name="connsiteY8" fmla="*/ 196850 h 251425"/>
              <a:gd name="connsiteX9" fmla="*/ 181026 w 200817"/>
              <a:gd name="connsiteY9" fmla="*/ 161925 h 251425"/>
              <a:gd name="connsiteX10" fmla="*/ 152451 w 200817"/>
              <a:gd name="connsiteY10" fmla="*/ 161925 h 251425"/>
              <a:gd name="connsiteX11" fmla="*/ 177851 w 200817"/>
              <a:gd name="connsiteY11" fmla="*/ 146050 h 251425"/>
              <a:gd name="connsiteX12" fmla="*/ 177851 w 200817"/>
              <a:gd name="connsiteY12" fmla="*/ 111125 h 251425"/>
              <a:gd name="connsiteX13" fmla="*/ 168326 w 200817"/>
              <a:gd name="connsiteY13" fmla="*/ 0 h 25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817" h="251425">
                <a:moveTo>
                  <a:pt x="168326" y="0"/>
                </a:moveTo>
                <a:cubicBezTo>
                  <a:pt x="175205" y="35718"/>
                  <a:pt x="182084" y="71437"/>
                  <a:pt x="187376" y="95250"/>
                </a:cubicBezTo>
                <a:cubicBezTo>
                  <a:pt x="192668" y="119063"/>
                  <a:pt x="203780" y="129117"/>
                  <a:pt x="200076" y="142875"/>
                </a:cubicBezTo>
                <a:cubicBezTo>
                  <a:pt x="196372" y="156633"/>
                  <a:pt x="183143" y="165100"/>
                  <a:pt x="165151" y="177800"/>
                </a:cubicBezTo>
                <a:cubicBezTo>
                  <a:pt x="147159" y="190500"/>
                  <a:pt x="92126" y="220662"/>
                  <a:pt x="92126" y="219075"/>
                </a:cubicBezTo>
                <a:cubicBezTo>
                  <a:pt x="92126" y="217488"/>
                  <a:pt x="165680" y="167746"/>
                  <a:pt x="165151" y="168275"/>
                </a:cubicBezTo>
                <a:cubicBezTo>
                  <a:pt x="164622" y="168804"/>
                  <a:pt x="116468" y="208492"/>
                  <a:pt x="88951" y="222250"/>
                </a:cubicBezTo>
                <a:cubicBezTo>
                  <a:pt x="61434" y="236008"/>
                  <a:pt x="-2066" y="255058"/>
                  <a:pt x="51" y="250825"/>
                </a:cubicBezTo>
                <a:cubicBezTo>
                  <a:pt x="2168" y="246592"/>
                  <a:pt x="71489" y="211667"/>
                  <a:pt x="101651" y="196850"/>
                </a:cubicBezTo>
                <a:cubicBezTo>
                  <a:pt x="131813" y="182033"/>
                  <a:pt x="172559" y="167746"/>
                  <a:pt x="181026" y="161925"/>
                </a:cubicBezTo>
                <a:cubicBezTo>
                  <a:pt x="189493" y="156104"/>
                  <a:pt x="152980" y="164571"/>
                  <a:pt x="152451" y="161925"/>
                </a:cubicBezTo>
                <a:cubicBezTo>
                  <a:pt x="151922" y="159279"/>
                  <a:pt x="173618" y="154517"/>
                  <a:pt x="177851" y="146050"/>
                </a:cubicBezTo>
                <a:cubicBezTo>
                  <a:pt x="182084" y="137583"/>
                  <a:pt x="177851" y="111125"/>
                  <a:pt x="177851" y="111125"/>
                </a:cubicBezTo>
                <a:lnTo>
                  <a:pt x="1683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B281458-8EB7-FD8F-9054-8340CAD216D0}"/>
              </a:ext>
            </a:extLst>
          </p:cNvPr>
          <p:cNvSpPr/>
          <p:nvPr/>
        </p:nvSpPr>
        <p:spPr>
          <a:xfrm>
            <a:off x="5118094" y="4514850"/>
            <a:ext cx="689892" cy="212766"/>
          </a:xfrm>
          <a:custGeom>
            <a:avLst/>
            <a:gdLst>
              <a:gd name="connsiteX0" fmla="*/ 6 w 689892"/>
              <a:gd name="connsiteY0" fmla="*/ 0 h 212766"/>
              <a:gd name="connsiteX1" fmla="*/ 146056 w 689892"/>
              <a:gd name="connsiteY1" fmla="*/ 117475 h 212766"/>
              <a:gd name="connsiteX2" fmla="*/ 231781 w 689892"/>
              <a:gd name="connsiteY2" fmla="*/ 161925 h 212766"/>
              <a:gd name="connsiteX3" fmla="*/ 168281 w 689892"/>
              <a:gd name="connsiteY3" fmla="*/ 139700 h 212766"/>
              <a:gd name="connsiteX4" fmla="*/ 365131 w 689892"/>
              <a:gd name="connsiteY4" fmla="*/ 152400 h 212766"/>
              <a:gd name="connsiteX5" fmla="*/ 333381 w 689892"/>
              <a:gd name="connsiteY5" fmla="*/ 212725 h 212766"/>
              <a:gd name="connsiteX6" fmla="*/ 361956 w 689892"/>
              <a:gd name="connsiteY6" fmla="*/ 161925 h 212766"/>
              <a:gd name="connsiteX7" fmla="*/ 495306 w 689892"/>
              <a:gd name="connsiteY7" fmla="*/ 161925 h 212766"/>
              <a:gd name="connsiteX8" fmla="*/ 469906 w 689892"/>
              <a:gd name="connsiteY8" fmla="*/ 152400 h 212766"/>
              <a:gd name="connsiteX9" fmla="*/ 555631 w 689892"/>
              <a:gd name="connsiteY9" fmla="*/ 158750 h 212766"/>
              <a:gd name="connsiteX10" fmla="*/ 495306 w 689892"/>
              <a:gd name="connsiteY10" fmla="*/ 111125 h 212766"/>
              <a:gd name="connsiteX11" fmla="*/ 561981 w 689892"/>
              <a:gd name="connsiteY11" fmla="*/ 107950 h 212766"/>
              <a:gd name="connsiteX12" fmla="*/ 628656 w 689892"/>
              <a:gd name="connsiteY12" fmla="*/ 69850 h 212766"/>
              <a:gd name="connsiteX13" fmla="*/ 552456 w 689892"/>
              <a:gd name="connsiteY13" fmla="*/ 88900 h 212766"/>
              <a:gd name="connsiteX14" fmla="*/ 609606 w 689892"/>
              <a:gd name="connsiteY14" fmla="*/ 73025 h 212766"/>
              <a:gd name="connsiteX15" fmla="*/ 688981 w 689892"/>
              <a:gd name="connsiteY15" fmla="*/ 47625 h 212766"/>
              <a:gd name="connsiteX16" fmla="*/ 641356 w 689892"/>
              <a:gd name="connsiteY16" fmla="*/ 82550 h 212766"/>
              <a:gd name="connsiteX17" fmla="*/ 479431 w 689892"/>
              <a:gd name="connsiteY17" fmla="*/ 123825 h 212766"/>
              <a:gd name="connsiteX18" fmla="*/ 238131 w 689892"/>
              <a:gd name="connsiteY18" fmla="*/ 161925 h 212766"/>
              <a:gd name="connsiteX19" fmla="*/ 161931 w 689892"/>
              <a:gd name="connsiteY19" fmla="*/ 149225 h 212766"/>
              <a:gd name="connsiteX20" fmla="*/ 31756 w 689892"/>
              <a:gd name="connsiteY20" fmla="*/ 92075 h 212766"/>
              <a:gd name="connsiteX21" fmla="*/ 139706 w 689892"/>
              <a:gd name="connsiteY21" fmla="*/ 117475 h 212766"/>
              <a:gd name="connsiteX22" fmla="*/ 6 w 689892"/>
              <a:gd name="connsiteY22" fmla="*/ 0 h 21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9892" h="212766">
                <a:moveTo>
                  <a:pt x="6" y="0"/>
                </a:moveTo>
                <a:cubicBezTo>
                  <a:pt x="1064" y="0"/>
                  <a:pt x="107427" y="90488"/>
                  <a:pt x="146056" y="117475"/>
                </a:cubicBezTo>
                <a:cubicBezTo>
                  <a:pt x="184685" y="144462"/>
                  <a:pt x="228077" y="158221"/>
                  <a:pt x="231781" y="161925"/>
                </a:cubicBezTo>
                <a:cubicBezTo>
                  <a:pt x="235485" y="165629"/>
                  <a:pt x="146056" y="141287"/>
                  <a:pt x="168281" y="139700"/>
                </a:cubicBezTo>
                <a:cubicBezTo>
                  <a:pt x="190506" y="138113"/>
                  <a:pt x="337614" y="140229"/>
                  <a:pt x="365131" y="152400"/>
                </a:cubicBezTo>
                <a:cubicBezTo>
                  <a:pt x="392648" y="164571"/>
                  <a:pt x="333910" y="211138"/>
                  <a:pt x="333381" y="212725"/>
                </a:cubicBezTo>
                <a:cubicBezTo>
                  <a:pt x="332852" y="214312"/>
                  <a:pt x="334968" y="170392"/>
                  <a:pt x="361956" y="161925"/>
                </a:cubicBezTo>
                <a:cubicBezTo>
                  <a:pt x="388944" y="153458"/>
                  <a:pt x="477314" y="163513"/>
                  <a:pt x="495306" y="161925"/>
                </a:cubicBezTo>
                <a:cubicBezTo>
                  <a:pt x="513298" y="160338"/>
                  <a:pt x="459852" y="152929"/>
                  <a:pt x="469906" y="152400"/>
                </a:cubicBezTo>
                <a:cubicBezTo>
                  <a:pt x="479960" y="151871"/>
                  <a:pt x="551398" y="165629"/>
                  <a:pt x="555631" y="158750"/>
                </a:cubicBezTo>
                <a:cubicBezTo>
                  <a:pt x="559864" y="151871"/>
                  <a:pt x="494248" y="119592"/>
                  <a:pt x="495306" y="111125"/>
                </a:cubicBezTo>
                <a:cubicBezTo>
                  <a:pt x="496364" y="102658"/>
                  <a:pt x="539756" y="114829"/>
                  <a:pt x="561981" y="107950"/>
                </a:cubicBezTo>
                <a:cubicBezTo>
                  <a:pt x="584206" y="101071"/>
                  <a:pt x="630243" y="73025"/>
                  <a:pt x="628656" y="69850"/>
                </a:cubicBezTo>
                <a:cubicBezTo>
                  <a:pt x="627069" y="66675"/>
                  <a:pt x="555631" y="88371"/>
                  <a:pt x="552456" y="88900"/>
                </a:cubicBezTo>
                <a:cubicBezTo>
                  <a:pt x="549281" y="89429"/>
                  <a:pt x="586852" y="79904"/>
                  <a:pt x="609606" y="73025"/>
                </a:cubicBezTo>
                <a:cubicBezTo>
                  <a:pt x="632360" y="66146"/>
                  <a:pt x="683689" y="46038"/>
                  <a:pt x="688981" y="47625"/>
                </a:cubicBezTo>
                <a:cubicBezTo>
                  <a:pt x="694273" y="49212"/>
                  <a:pt x="676281" y="69850"/>
                  <a:pt x="641356" y="82550"/>
                </a:cubicBezTo>
                <a:cubicBezTo>
                  <a:pt x="606431" y="95250"/>
                  <a:pt x="546635" y="110596"/>
                  <a:pt x="479431" y="123825"/>
                </a:cubicBezTo>
                <a:cubicBezTo>
                  <a:pt x="412227" y="137054"/>
                  <a:pt x="291048" y="157692"/>
                  <a:pt x="238131" y="161925"/>
                </a:cubicBezTo>
                <a:cubicBezTo>
                  <a:pt x="185214" y="166158"/>
                  <a:pt x="196327" y="160867"/>
                  <a:pt x="161931" y="149225"/>
                </a:cubicBezTo>
                <a:cubicBezTo>
                  <a:pt x="127535" y="137583"/>
                  <a:pt x="35460" y="97367"/>
                  <a:pt x="31756" y="92075"/>
                </a:cubicBezTo>
                <a:cubicBezTo>
                  <a:pt x="28052" y="86783"/>
                  <a:pt x="147643" y="131762"/>
                  <a:pt x="139706" y="117475"/>
                </a:cubicBezTo>
                <a:cubicBezTo>
                  <a:pt x="131769" y="103188"/>
                  <a:pt x="-1052" y="0"/>
                  <a:pt x="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0DD62D6-F5C2-584A-8853-E682B1D230DA}"/>
              </a:ext>
            </a:extLst>
          </p:cNvPr>
          <p:cNvSpPr/>
          <p:nvPr/>
        </p:nvSpPr>
        <p:spPr>
          <a:xfrm>
            <a:off x="5685480" y="4419112"/>
            <a:ext cx="204703" cy="232300"/>
          </a:xfrm>
          <a:custGeom>
            <a:avLst/>
            <a:gdLst>
              <a:gd name="connsiteX0" fmla="*/ 35870 w 204703"/>
              <a:gd name="connsiteY0" fmla="*/ 488 h 232300"/>
              <a:gd name="connsiteX1" fmla="*/ 86670 w 204703"/>
              <a:gd name="connsiteY1" fmla="*/ 83038 h 232300"/>
              <a:gd name="connsiteX2" fmla="*/ 102545 w 204703"/>
              <a:gd name="connsiteY2" fmla="*/ 130663 h 232300"/>
              <a:gd name="connsiteX3" fmla="*/ 86670 w 204703"/>
              <a:gd name="connsiteY3" fmla="*/ 159238 h 232300"/>
              <a:gd name="connsiteX4" fmla="*/ 945 w 204703"/>
              <a:gd name="connsiteY4" fmla="*/ 232263 h 232300"/>
              <a:gd name="connsiteX5" fmla="*/ 45395 w 204703"/>
              <a:gd name="connsiteY5" fmla="*/ 168763 h 232300"/>
              <a:gd name="connsiteX6" fmla="*/ 115245 w 204703"/>
              <a:gd name="connsiteY6" fmla="*/ 133838 h 232300"/>
              <a:gd name="connsiteX7" fmla="*/ 200970 w 204703"/>
              <a:gd name="connsiteY7" fmla="*/ 181463 h 232300"/>
              <a:gd name="connsiteX8" fmla="*/ 181920 w 204703"/>
              <a:gd name="connsiteY8" fmla="*/ 162413 h 232300"/>
              <a:gd name="connsiteX9" fmla="*/ 115245 w 204703"/>
              <a:gd name="connsiteY9" fmla="*/ 143363 h 232300"/>
              <a:gd name="connsiteX10" fmla="*/ 108895 w 204703"/>
              <a:gd name="connsiteY10" fmla="*/ 124313 h 232300"/>
              <a:gd name="connsiteX11" fmla="*/ 35870 w 204703"/>
              <a:gd name="connsiteY11" fmla="*/ 488 h 2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03" h="232300">
                <a:moveTo>
                  <a:pt x="35870" y="488"/>
                </a:moveTo>
                <a:cubicBezTo>
                  <a:pt x="32166" y="-6391"/>
                  <a:pt x="75558" y="61342"/>
                  <a:pt x="86670" y="83038"/>
                </a:cubicBezTo>
                <a:cubicBezTo>
                  <a:pt x="97782" y="104734"/>
                  <a:pt x="102545" y="117963"/>
                  <a:pt x="102545" y="130663"/>
                </a:cubicBezTo>
                <a:cubicBezTo>
                  <a:pt x="102545" y="143363"/>
                  <a:pt x="103603" y="142305"/>
                  <a:pt x="86670" y="159238"/>
                </a:cubicBezTo>
                <a:cubicBezTo>
                  <a:pt x="69737" y="176171"/>
                  <a:pt x="7824" y="230676"/>
                  <a:pt x="945" y="232263"/>
                </a:cubicBezTo>
                <a:cubicBezTo>
                  <a:pt x="-5934" y="233850"/>
                  <a:pt x="26345" y="185167"/>
                  <a:pt x="45395" y="168763"/>
                </a:cubicBezTo>
                <a:cubicBezTo>
                  <a:pt x="64445" y="152359"/>
                  <a:pt x="89316" y="131721"/>
                  <a:pt x="115245" y="133838"/>
                </a:cubicBezTo>
                <a:cubicBezTo>
                  <a:pt x="141174" y="135955"/>
                  <a:pt x="200970" y="181463"/>
                  <a:pt x="200970" y="181463"/>
                </a:cubicBezTo>
                <a:cubicBezTo>
                  <a:pt x="212082" y="186225"/>
                  <a:pt x="196208" y="168763"/>
                  <a:pt x="181920" y="162413"/>
                </a:cubicBezTo>
                <a:cubicBezTo>
                  <a:pt x="167632" y="156063"/>
                  <a:pt x="115245" y="143363"/>
                  <a:pt x="115245" y="143363"/>
                </a:cubicBezTo>
                <a:cubicBezTo>
                  <a:pt x="103074" y="137013"/>
                  <a:pt x="117362" y="143363"/>
                  <a:pt x="108895" y="124313"/>
                </a:cubicBezTo>
                <a:cubicBezTo>
                  <a:pt x="100428" y="105263"/>
                  <a:pt x="39574" y="7367"/>
                  <a:pt x="35870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2BD3358-EC39-FF48-6C1E-CD906D773EE9}"/>
              </a:ext>
            </a:extLst>
          </p:cNvPr>
          <p:cNvSpPr/>
          <p:nvPr/>
        </p:nvSpPr>
        <p:spPr>
          <a:xfrm>
            <a:off x="5282425" y="4366149"/>
            <a:ext cx="420912" cy="110922"/>
          </a:xfrm>
          <a:custGeom>
            <a:avLst/>
            <a:gdLst>
              <a:gd name="connsiteX0" fmla="*/ 419875 w 420912"/>
              <a:gd name="connsiteY0" fmla="*/ 107426 h 110922"/>
              <a:gd name="connsiteX1" fmla="*/ 334150 w 420912"/>
              <a:gd name="connsiteY1" fmla="*/ 85201 h 110922"/>
              <a:gd name="connsiteX2" fmla="*/ 238900 w 420912"/>
              <a:gd name="connsiteY2" fmla="*/ 62976 h 110922"/>
              <a:gd name="connsiteX3" fmla="*/ 296050 w 420912"/>
              <a:gd name="connsiteY3" fmla="*/ 66151 h 110922"/>
              <a:gd name="connsiteX4" fmla="*/ 207150 w 420912"/>
              <a:gd name="connsiteY4" fmla="*/ 56626 h 110922"/>
              <a:gd name="connsiteX5" fmla="*/ 26175 w 420912"/>
              <a:gd name="connsiteY5" fmla="*/ 94726 h 110922"/>
              <a:gd name="connsiteX6" fmla="*/ 83325 w 420912"/>
              <a:gd name="connsiteY6" fmla="*/ 50276 h 110922"/>
              <a:gd name="connsiteX7" fmla="*/ 3950 w 420912"/>
              <a:gd name="connsiteY7" fmla="*/ 78851 h 110922"/>
              <a:gd name="connsiteX8" fmla="*/ 232550 w 420912"/>
              <a:gd name="connsiteY8" fmla="*/ 18526 h 110922"/>
              <a:gd name="connsiteX9" fmla="*/ 273825 w 420912"/>
              <a:gd name="connsiteY9" fmla="*/ 12176 h 110922"/>
              <a:gd name="connsiteX10" fmla="*/ 273825 w 420912"/>
              <a:gd name="connsiteY10" fmla="*/ 5826 h 110922"/>
              <a:gd name="connsiteX11" fmla="*/ 419875 w 420912"/>
              <a:gd name="connsiteY11" fmla="*/ 107426 h 11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912" h="110922">
                <a:moveTo>
                  <a:pt x="419875" y="107426"/>
                </a:moveTo>
                <a:cubicBezTo>
                  <a:pt x="429929" y="120655"/>
                  <a:pt x="364312" y="92609"/>
                  <a:pt x="334150" y="85201"/>
                </a:cubicBezTo>
                <a:cubicBezTo>
                  <a:pt x="303988" y="77793"/>
                  <a:pt x="245250" y="66151"/>
                  <a:pt x="238900" y="62976"/>
                </a:cubicBezTo>
                <a:cubicBezTo>
                  <a:pt x="232550" y="59801"/>
                  <a:pt x="301341" y="67209"/>
                  <a:pt x="296050" y="66151"/>
                </a:cubicBezTo>
                <a:cubicBezTo>
                  <a:pt x="290759" y="65093"/>
                  <a:pt x="252129" y="51864"/>
                  <a:pt x="207150" y="56626"/>
                </a:cubicBezTo>
                <a:cubicBezTo>
                  <a:pt x="162171" y="61388"/>
                  <a:pt x="46812" y="95784"/>
                  <a:pt x="26175" y="94726"/>
                </a:cubicBezTo>
                <a:cubicBezTo>
                  <a:pt x="5538" y="93668"/>
                  <a:pt x="87029" y="52922"/>
                  <a:pt x="83325" y="50276"/>
                </a:cubicBezTo>
                <a:cubicBezTo>
                  <a:pt x="79621" y="47630"/>
                  <a:pt x="-20921" y="84143"/>
                  <a:pt x="3950" y="78851"/>
                </a:cubicBezTo>
                <a:cubicBezTo>
                  <a:pt x="28821" y="73559"/>
                  <a:pt x="187571" y="29638"/>
                  <a:pt x="232550" y="18526"/>
                </a:cubicBezTo>
                <a:cubicBezTo>
                  <a:pt x="277529" y="7414"/>
                  <a:pt x="273825" y="12176"/>
                  <a:pt x="273825" y="12176"/>
                </a:cubicBezTo>
                <a:cubicBezTo>
                  <a:pt x="280704" y="10059"/>
                  <a:pt x="251600" y="-9520"/>
                  <a:pt x="273825" y="5826"/>
                </a:cubicBezTo>
                <a:cubicBezTo>
                  <a:pt x="296050" y="21172"/>
                  <a:pt x="409821" y="94197"/>
                  <a:pt x="419875" y="107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9AFCE17-063D-B0C6-ABA5-09CE1BE2568C}"/>
              </a:ext>
            </a:extLst>
          </p:cNvPr>
          <p:cNvSpPr/>
          <p:nvPr/>
        </p:nvSpPr>
        <p:spPr>
          <a:xfrm>
            <a:off x="5222872" y="4381323"/>
            <a:ext cx="339849" cy="283391"/>
          </a:xfrm>
          <a:custGeom>
            <a:avLst/>
            <a:gdLst>
              <a:gd name="connsiteX0" fmla="*/ 257178 w 339849"/>
              <a:gd name="connsiteY0" fmla="*/ 177 h 283391"/>
              <a:gd name="connsiteX1" fmla="*/ 314328 w 339849"/>
              <a:gd name="connsiteY1" fmla="*/ 66852 h 283391"/>
              <a:gd name="connsiteX2" fmla="*/ 339728 w 339849"/>
              <a:gd name="connsiteY2" fmla="*/ 155752 h 283391"/>
              <a:gd name="connsiteX3" fmla="*/ 320678 w 339849"/>
              <a:gd name="connsiteY3" fmla="*/ 225602 h 283391"/>
              <a:gd name="connsiteX4" fmla="*/ 254003 w 339849"/>
              <a:gd name="connsiteY4" fmla="*/ 270052 h 283391"/>
              <a:gd name="connsiteX5" fmla="*/ 139703 w 339849"/>
              <a:gd name="connsiteY5" fmla="*/ 282752 h 283391"/>
              <a:gd name="connsiteX6" fmla="*/ 92078 w 339849"/>
              <a:gd name="connsiteY6" fmla="*/ 254177 h 283391"/>
              <a:gd name="connsiteX7" fmla="*/ 57153 w 339849"/>
              <a:gd name="connsiteY7" fmla="*/ 200202 h 283391"/>
              <a:gd name="connsiteX8" fmla="*/ 44453 w 339849"/>
              <a:gd name="connsiteY8" fmla="*/ 168452 h 283391"/>
              <a:gd name="connsiteX9" fmla="*/ 73028 w 339849"/>
              <a:gd name="connsiteY9" fmla="*/ 114477 h 283391"/>
              <a:gd name="connsiteX10" fmla="*/ 3 w 339849"/>
              <a:gd name="connsiteY10" fmla="*/ 143052 h 283391"/>
              <a:gd name="connsiteX11" fmla="*/ 76203 w 339849"/>
              <a:gd name="connsiteY11" fmla="*/ 63677 h 283391"/>
              <a:gd name="connsiteX12" fmla="*/ 34928 w 339849"/>
              <a:gd name="connsiteY12" fmla="*/ 85902 h 283391"/>
              <a:gd name="connsiteX13" fmla="*/ 139703 w 339849"/>
              <a:gd name="connsiteY13" fmla="*/ 47802 h 283391"/>
              <a:gd name="connsiteX14" fmla="*/ 257178 w 339849"/>
              <a:gd name="connsiteY14" fmla="*/ 177 h 2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849" h="283391">
                <a:moveTo>
                  <a:pt x="257178" y="177"/>
                </a:moveTo>
                <a:cubicBezTo>
                  <a:pt x="286282" y="3352"/>
                  <a:pt x="300570" y="40923"/>
                  <a:pt x="314328" y="66852"/>
                </a:cubicBezTo>
                <a:cubicBezTo>
                  <a:pt x="328086" y="92781"/>
                  <a:pt x="338670" y="129294"/>
                  <a:pt x="339728" y="155752"/>
                </a:cubicBezTo>
                <a:cubicBezTo>
                  <a:pt x="340786" y="182210"/>
                  <a:pt x="334966" y="206552"/>
                  <a:pt x="320678" y="225602"/>
                </a:cubicBezTo>
                <a:cubicBezTo>
                  <a:pt x="306391" y="244652"/>
                  <a:pt x="284165" y="260527"/>
                  <a:pt x="254003" y="270052"/>
                </a:cubicBezTo>
                <a:cubicBezTo>
                  <a:pt x="223841" y="279577"/>
                  <a:pt x="166690" y="285398"/>
                  <a:pt x="139703" y="282752"/>
                </a:cubicBezTo>
                <a:cubicBezTo>
                  <a:pt x="112715" y="280106"/>
                  <a:pt x="105836" y="267935"/>
                  <a:pt x="92078" y="254177"/>
                </a:cubicBezTo>
                <a:cubicBezTo>
                  <a:pt x="78320" y="240419"/>
                  <a:pt x="65090" y="214489"/>
                  <a:pt x="57153" y="200202"/>
                </a:cubicBezTo>
                <a:cubicBezTo>
                  <a:pt x="49216" y="185915"/>
                  <a:pt x="41807" y="182739"/>
                  <a:pt x="44453" y="168452"/>
                </a:cubicBezTo>
                <a:cubicBezTo>
                  <a:pt x="47099" y="154165"/>
                  <a:pt x="80436" y="118710"/>
                  <a:pt x="73028" y="114477"/>
                </a:cubicBezTo>
                <a:cubicBezTo>
                  <a:pt x="65620" y="110244"/>
                  <a:pt x="-526" y="151519"/>
                  <a:pt x="3" y="143052"/>
                </a:cubicBezTo>
                <a:cubicBezTo>
                  <a:pt x="532" y="134585"/>
                  <a:pt x="70382" y="73202"/>
                  <a:pt x="76203" y="63677"/>
                </a:cubicBezTo>
                <a:cubicBezTo>
                  <a:pt x="82024" y="54152"/>
                  <a:pt x="24345" y="88548"/>
                  <a:pt x="34928" y="85902"/>
                </a:cubicBezTo>
                <a:cubicBezTo>
                  <a:pt x="45511" y="83256"/>
                  <a:pt x="98428" y="58385"/>
                  <a:pt x="139703" y="47802"/>
                </a:cubicBezTo>
                <a:cubicBezTo>
                  <a:pt x="180978" y="37219"/>
                  <a:pt x="228074" y="-2998"/>
                  <a:pt x="257178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39D48C6F-E874-B74F-7A8E-93A5D4F79097}"/>
              </a:ext>
            </a:extLst>
          </p:cNvPr>
          <p:cNvSpPr/>
          <p:nvPr/>
        </p:nvSpPr>
        <p:spPr>
          <a:xfrm>
            <a:off x="5304877" y="4507910"/>
            <a:ext cx="66675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3123E3F5-D2E9-890C-8861-8C40960ADEDA}"/>
              </a:ext>
            </a:extLst>
          </p:cNvPr>
          <p:cNvSpPr/>
          <p:nvPr/>
        </p:nvSpPr>
        <p:spPr>
          <a:xfrm rot="3462253">
            <a:off x="5435150" y="4496625"/>
            <a:ext cx="61334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82B0B82-AF14-E5F3-6F5D-8911E55827B6}"/>
              </a:ext>
            </a:extLst>
          </p:cNvPr>
          <p:cNvSpPr/>
          <p:nvPr/>
        </p:nvSpPr>
        <p:spPr>
          <a:xfrm>
            <a:off x="5156042" y="4587872"/>
            <a:ext cx="724118" cy="139707"/>
          </a:xfrm>
          <a:custGeom>
            <a:avLst/>
            <a:gdLst>
              <a:gd name="connsiteX0" fmla="*/ 158 w 724118"/>
              <a:gd name="connsiteY0" fmla="*/ 66678 h 139707"/>
              <a:gd name="connsiteX1" fmla="*/ 244633 w 724118"/>
              <a:gd name="connsiteY1" fmla="*/ 107953 h 139707"/>
              <a:gd name="connsiteX2" fmla="*/ 197008 w 724118"/>
              <a:gd name="connsiteY2" fmla="*/ 111128 h 139707"/>
              <a:gd name="connsiteX3" fmla="*/ 282733 w 724118"/>
              <a:gd name="connsiteY3" fmla="*/ 120653 h 139707"/>
              <a:gd name="connsiteX4" fmla="*/ 304958 w 724118"/>
              <a:gd name="connsiteY4" fmla="*/ 88903 h 139707"/>
              <a:gd name="connsiteX5" fmla="*/ 384333 w 724118"/>
              <a:gd name="connsiteY5" fmla="*/ 117478 h 139707"/>
              <a:gd name="connsiteX6" fmla="*/ 504983 w 724118"/>
              <a:gd name="connsiteY6" fmla="*/ 107953 h 139707"/>
              <a:gd name="connsiteX7" fmla="*/ 454183 w 724118"/>
              <a:gd name="connsiteY7" fmla="*/ 107953 h 139707"/>
              <a:gd name="connsiteX8" fmla="*/ 574833 w 724118"/>
              <a:gd name="connsiteY8" fmla="*/ 85728 h 139707"/>
              <a:gd name="connsiteX9" fmla="*/ 562133 w 724118"/>
              <a:gd name="connsiteY9" fmla="*/ 63503 h 139707"/>
              <a:gd name="connsiteX10" fmla="*/ 663733 w 724118"/>
              <a:gd name="connsiteY10" fmla="*/ 82553 h 139707"/>
              <a:gd name="connsiteX11" fmla="*/ 628808 w 724118"/>
              <a:gd name="connsiteY11" fmla="*/ 139703 h 139707"/>
              <a:gd name="connsiteX12" fmla="*/ 679608 w 724118"/>
              <a:gd name="connsiteY12" fmla="*/ 79378 h 139707"/>
              <a:gd name="connsiteX13" fmla="*/ 724058 w 724118"/>
              <a:gd name="connsiteY13" fmla="*/ 3 h 139707"/>
              <a:gd name="connsiteX14" fmla="*/ 670083 w 724118"/>
              <a:gd name="connsiteY14" fmla="*/ 76203 h 139707"/>
              <a:gd name="connsiteX15" fmla="*/ 581183 w 724118"/>
              <a:gd name="connsiteY15" fmla="*/ 73028 h 139707"/>
              <a:gd name="connsiteX16" fmla="*/ 457358 w 724118"/>
              <a:gd name="connsiteY16" fmla="*/ 98428 h 139707"/>
              <a:gd name="connsiteX17" fmla="*/ 333533 w 724118"/>
              <a:gd name="connsiteY17" fmla="*/ 101603 h 139707"/>
              <a:gd name="connsiteX18" fmla="*/ 254158 w 724118"/>
              <a:gd name="connsiteY18" fmla="*/ 85728 h 139707"/>
              <a:gd name="connsiteX19" fmla="*/ 241458 w 724118"/>
              <a:gd name="connsiteY19" fmla="*/ 88903 h 139707"/>
              <a:gd name="connsiteX20" fmla="*/ 285908 w 724118"/>
              <a:gd name="connsiteY20" fmla="*/ 101603 h 139707"/>
              <a:gd name="connsiteX21" fmla="*/ 158 w 724118"/>
              <a:gd name="connsiteY21" fmla="*/ 66678 h 13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4118" h="139707">
                <a:moveTo>
                  <a:pt x="158" y="66678"/>
                </a:moveTo>
                <a:cubicBezTo>
                  <a:pt x="-6721" y="67736"/>
                  <a:pt x="211825" y="100545"/>
                  <a:pt x="244633" y="107953"/>
                </a:cubicBezTo>
                <a:cubicBezTo>
                  <a:pt x="277441" y="115361"/>
                  <a:pt x="190658" y="109011"/>
                  <a:pt x="197008" y="111128"/>
                </a:cubicBezTo>
                <a:cubicBezTo>
                  <a:pt x="203358" y="113245"/>
                  <a:pt x="264741" y="124357"/>
                  <a:pt x="282733" y="120653"/>
                </a:cubicBezTo>
                <a:cubicBezTo>
                  <a:pt x="300725" y="116949"/>
                  <a:pt x="288025" y="89432"/>
                  <a:pt x="304958" y="88903"/>
                </a:cubicBezTo>
                <a:cubicBezTo>
                  <a:pt x="321891" y="88374"/>
                  <a:pt x="350996" y="114303"/>
                  <a:pt x="384333" y="117478"/>
                </a:cubicBezTo>
                <a:cubicBezTo>
                  <a:pt x="417670" y="120653"/>
                  <a:pt x="493341" y="109540"/>
                  <a:pt x="504983" y="107953"/>
                </a:cubicBezTo>
                <a:cubicBezTo>
                  <a:pt x="516625" y="106366"/>
                  <a:pt x="442541" y="111657"/>
                  <a:pt x="454183" y="107953"/>
                </a:cubicBezTo>
                <a:cubicBezTo>
                  <a:pt x="465825" y="104249"/>
                  <a:pt x="556841" y="93136"/>
                  <a:pt x="574833" y="85728"/>
                </a:cubicBezTo>
                <a:cubicBezTo>
                  <a:pt x="592825" y="78320"/>
                  <a:pt x="547316" y="64032"/>
                  <a:pt x="562133" y="63503"/>
                </a:cubicBezTo>
                <a:cubicBezTo>
                  <a:pt x="576950" y="62974"/>
                  <a:pt x="652621" y="69853"/>
                  <a:pt x="663733" y="82553"/>
                </a:cubicBezTo>
                <a:cubicBezTo>
                  <a:pt x="674845" y="95253"/>
                  <a:pt x="626162" y="140232"/>
                  <a:pt x="628808" y="139703"/>
                </a:cubicBezTo>
                <a:cubicBezTo>
                  <a:pt x="631454" y="139174"/>
                  <a:pt x="663733" y="102661"/>
                  <a:pt x="679608" y="79378"/>
                </a:cubicBezTo>
                <a:cubicBezTo>
                  <a:pt x="695483" y="56095"/>
                  <a:pt x="725645" y="532"/>
                  <a:pt x="724058" y="3"/>
                </a:cubicBezTo>
                <a:cubicBezTo>
                  <a:pt x="722471" y="-526"/>
                  <a:pt x="693896" y="64032"/>
                  <a:pt x="670083" y="76203"/>
                </a:cubicBezTo>
                <a:cubicBezTo>
                  <a:pt x="646271" y="88374"/>
                  <a:pt x="616637" y="69324"/>
                  <a:pt x="581183" y="73028"/>
                </a:cubicBezTo>
                <a:cubicBezTo>
                  <a:pt x="545729" y="76732"/>
                  <a:pt x="498633" y="93666"/>
                  <a:pt x="457358" y="98428"/>
                </a:cubicBezTo>
                <a:cubicBezTo>
                  <a:pt x="416083" y="103190"/>
                  <a:pt x="367400" y="103720"/>
                  <a:pt x="333533" y="101603"/>
                </a:cubicBezTo>
                <a:cubicBezTo>
                  <a:pt x="299666" y="99486"/>
                  <a:pt x="269504" y="87845"/>
                  <a:pt x="254158" y="85728"/>
                </a:cubicBezTo>
                <a:cubicBezTo>
                  <a:pt x="238812" y="83611"/>
                  <a:pt x="236166" y="86257"/>
                  <a:pt x="241458" y="88903"/>
                </a:cubicBezTo>
                <a:cubicBezTo>
                  <a:pt x="246750" y="91549"/>
                  <a:pt x="322950" y="103191"/>
                  <a:pt x="285908" y="101603"/>
                </a:cubicBezTo>
                <a:cubicBezTo>
                  <a:pt x="248866" y="100016"/>
                  <a:pt x="7037" y="65620"/>
                  <a:pt x="158" y="66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42819A3-723D-8D1F-229D-6370D8A897D3}"/>
              </a:ext>
            </a:extLst>
          </p:cNvPr>
          <p:cNvSpPr/>
          <p:nvPr/>
        </p:nvSpPr>
        <p:spPr>
          <a:xfrm>
            <a:off x="5143265" y="4679808"/>
            <a:ext cx="367107" cy="76826"/>
          </a:xfrm>
          <a:custGeom>
            <a:avLst/>
            <a:gdLst>
              <a:gd name="connsiteX0" fmla="*/ 235 w 367107"/>
              <a:gd name="connsiteY0" fmla="*/ 142 h 76826"/>
              <a:gd name="connsiteX1" fmla="*/ 314560 w 367107"/>
              <a:gd name="connsiteY1" fmla="*/ 57292 h 76826"/>
              <a:gd name="connsiteX2" fmla="*/ 365360 w 367107"/>
              <a:gd name="connsiteY2" fmla="*/ 63642 h 76826"/>
              <a:gd name="connsiteX3" fmla="*/ 298685 w 367107"/>
              <a:gd name="connsiteY3" fmla="*/ 63642 h 76826"/>
              <a:gd name="connsiteX4" fmla="*/ 120885 w 367107"/>
              <a:gd name="connsiteY4" fmla="*/ 76342 h 76826"/>
              <a:gd name="connsiteX5" fmla="*/ 270110 w 367107"/>
              <a:gd name="connsiteY5" fmla="*/ 73167 h 76826"/>
              <a:gd name="connsiteX6" fmla="*/ 314560 w 367107"/>
              <a:gd name="connsiteY6" fmla="*/ 63642 h 76826"/>
              <a:gd name="connsiteX7" fmla="*/ 263760 w 367107"/>
              <a:gd name="connsiteY7" fmla="*/ 41417 h 76826"/>
              <a:gd name="connsiteX8" fmla="*/ 235 w 367107"/>
              <a:gd name="connsiteY8" fmla="*/ 142 h 7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107" h="76826">
                <a:moveTo>
                  <a:pt x="235" y="142"/>
                </a:moveTo>
                <a:cubicBezTo>
                  <a:pt x="8702" y="2788"/>
                  <a:pt x="253706" y="46709"/>
                  <a:pt x="314560" y="57292"/>
                </a:cubicBezTo>
                <a:cubicBezTo>
                  <a:pt x="375414" y="67875"/>
                  <a:pt x="368006" y="62584"/>
                  <a:pt x="365360" y="63642"/>
                </a:cubicBezTo>
                <a:cubicBezTo>
                  <a:pt x="362714" y="64700"/>
                  <a:pt x="339431" y="61525"/>
                  <a:pt x="298685" y="63642"/>
                </a:cubicBezTo>
                <a:cubicBezTo>
                  <a:pt x="257939" y="65759"/>
                  <a:pt x="125647" y="74755"/>
                  <a:pt x="120885" y="76342"/>
                </a:cubicBezTo>
                <a:cubicBezTo>
                  <a:pt x="116123" y="77929"/>
                  <a:pt x="237831" y="75284"/>
                  <a:pt x="270110" y="73167"/>
                </a:cubicBezTo>
                <a:cubicBezTo>
                  <a:pt x="302389" y="71050"/>
                  <a:pt x="315618" y="68933"/>
                  <a:pt x="314560" y="63642"/>
                </a:cubicBezTo>
                <a:cubicBezTo>
                  <a:pt x="313502" y="58351"/>
                  <a:pt x="312972" y="50413"/>
                  <a:pt x="263760" y="41417"/>
                </a:cubicBezTo>
                <a:cubicBezTo>
                  <a:pt x="214548" y="32421"/>
                  <a:pt x="-8232" y="-2504"/>
                  <a:pt x="23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121BA21-ECE4-C7E0-70AD-B3B1BA4EA9D5}"/>
              </a:ext>
            </a:extLst>
          </p:cNvPr>
          <p:cNvSpPr/>
          <p:nvPr/>
        </p:nvSpPr>
        <p:spPr>
          <a:xfrm>
            <a:off x="5727534" y="4432266"/>
            <a:ext cx="140055" cy="187687"/>
          </a:xfrm>
          <a:custGeom>
            <a:avLst/>
            <a:gdLst>
              <a:gd name="connsiteX0" fmla="*/ 166 w 140055"/>
              <a:gd name="connsiteY0" fmla="*/ 34 h 187687"/>
              <a:gd name="connsiteX1" fmla="*/ 95416 w 140055"/>
              <a:gd name="connsiteY1" fmla="*/ 73059 h 187687"/>
              <a:gd name="connsiteX2" fmla="*/ 130341 w 140055"/>
              <a:gd name="connsiteY2" fmla="*/ 127034 h 187687"/>
              <a:gd name="connsiteX3" fmla="*/ 139866 w 140055"/>
              <a:gd name="connsiteY3" fmla="*/ 187359 h 187687"/>
              <a:gd name="connsiteX4" fmla="*/ 136691 w 140055"/>
              <a:gd name="connsiteY4" fmla="*/ 149259 h 187687"/>
              <a:gd name="connsiteX5" fmla="*/ 136691 w 140055"/>
              <a:gd name="connsiteY5" fmla="*/ 107984 h 187687"/>
              <a:gd name="connsiteX6" fmla="*/ 120816 w 140055"/>
              <a:gd name="connsiteY6" fmla="*/ 82584 h 187687"/>
              <a:gd name="connsiteX7" fmla="*/ 166 w 140055"/>
              <a:gd name="connsiteY7" fmla="*/ 34 h 18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55" h="187687">
                <a:moveTo>
                  <a:pt x="166" y="34"/>
                </a:moveTo>
                <a:cubicBezTo>
                  <a:pt x="-4067" y="-1553"/>
                  <a:pt x="73720" y="51892"/>
                  <a:pt x="95416" y="73059"/>
                </a:cubicBezTo>
                <a:cubicBezTo>
                  <a:pt x="117112" y="94226"/>
                  <a:pt x="122933" y="107984"/>
                  <a:pt x="130341" y="127034"/>
                </a:cubicBezTo>
                <a:cubicBezTo>
                  <a:pt x="137749" y="146084"/>
                  <a:pt x="138808" y="183655"/>
                  <a:pt x="139866" y="187359"/>
                </a:cubicBezTo>
                <a:cubicBezTo>
                  <a:pt x="140924" y="191063"/>
                  <a:pt x="137220" y="162488"/>
                  <a:pt x="136691" y="149259"/>
                </a:cubicBezTo>
                <a:cubicBezTo>
                  <a:pt x="136162" y="136030"/>
                  <a:pt x="139337" y="119097"/>
                  <a:pt x="136691" y="107984"/>
                </a:cubicBezTo>
                <a:cubicBezTo>
                  <a:pt x="134045" y="96871"/>
                  <a:pt x="140924" y="97930"/>
                  <a:pt x="120816" y="82584"/>
                </a:cubicBezTo>
                <a:cubicBezTo>
                  <a:pt x="100708" y="67238"/>
                  <a:pt x="4399" y="1621"/>
                  <a:pt x="16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3D1DBA6-2AF4-7442-6767-D76A274F0485}"/>
              </a:ext>
            </a:extLst>
          </p:cNvPr>
          <p:cNvSpPr/>
          <p:nvPr/>
        </p:nvSpPr>
        <p:spPr>
          <a:xfrm>
            <a:off x="6499410" y="4057650"/>
            <a:ext cx="666565" cy="426395"/>
          </a:xfrm>
          <a:custGeom>
            <a:avLst/>
            <a:gdLst>
              <a:gd name="connsiteX0" fmla="*/ 618940 w 666565"/>
              <a:gd name="connsiteY0" fmla="*/ 200025 h 426395"/>
              <a:gd name="connsiteX1" fmla="*/ 580840 w 666565"/>
              <a:gd name="connsiteY1" fmla="*/ 161925 h 426395"/>
              <a:gd name="connsiteX2" fmla="*/ 460190 w 666565"/>
              <a:gd name="connsiteY2" fmla="*/ 95250 h 426395"/>
              <a:gd name="connsiteX3" fmla="*/ 317315 w 666565"/>
              <a:gd name="connsiteY3" fmla="*/ 107950 h 426395"/>
              <a:gd name="connsiteX4" fmla="*/ 482415 w 666565"/>
              <a:gd name="connsiteY4" fmla="*/ 117475 h 426395"/>
              <a:gd name="connsiteX5" fmla="*/ 364940 w 666565"/>
              <a:gd name="connsiteY5" fmla="*/ 117475 h 426395"/>
              <a:gd name="connsiteX6" fmla="*/ 234765 w 666565"/>
              <a:gd name="connsiteY6" fmla="*/ 111125 h 426395"/>
              <a:gd name="connsiteX7" fmla="*/ 88715 w 666565"/>
              <a:gd name="connsiteY7" fmla="*/ 190500 h 426395"/>
              <a:gd name="connsiteX8" fmla="*/ 117290 w 666565"/>
              <a:gd name="connsiteY8" fmla="*/ 152400 h 426395"/>
              <a:gd name="connsiteX9" fmla="*/ 50615 w 666565"/>
              <a:gd name="connsiteY9" fmla="*/ 244475 h 426395"/>
              <a:gd name="connsiteX10" fmla="*/ 37915 w 666565"/>
              <a:gd name="connsiteY10" fmla="*/ 307975 h 426395"/>
              <a:gd name="connsiteX11" fmla="*/ 18865 w 666565"/>
              <a:gd name="connsiteY11" fmla="*/ 419100 h 426395"/>
              <a:gd name="connsiteX12" fmla="*/ 12515 w 666565"/>
              <a:gd name="connsiteY12" fmla="*/ 400050 h 426395"/>
              <a:gd name="connsiteX13" fmla="*/ 18865 w 666565"/>
              <a:gd name="connsiteY13" fmla="*/ 273050 h 426395"/>
              <a:gd name="connsiteX14" fmla="*/ 9340 w 666565"/>
              <a:gd name="connsiteY14" fmla="*/ 314325 h 426395"/>
              <a:gd name="connsiteX15" fmla="*/ 171265 w 666565"/>
              <a:gd name="connsiteY15" fmla="*/ 111125 h 426395"/>
              <a:gd name="connsiteX16" fmla="*/ 126815 w 666565"/>
              <a:gd name="connsiteY16" fmla="*/ 133350 h 426395"/>
              <a:gd name="connsiteX17" fmla="*/ 269690 w 666565"/>
              <a:gd name="connsiteY17" fmla="*/ 85725 h 426395"/>
              <a:gd name="connsiteX18" fmla="*/ 260165 w 666565"/>
              <a:gd name="connsiteY18" fmla="*/ 85725 h 426395"/>
              <a:gd name="connsiteX19" fmla="*/ 374465 w 666565"/>
              <a:gd name="connsiteY19" fmla="*/ 63500 h 426395"/>
              <a:gd name="connsiteX20" fmla="*/ 447490 w 666565"/>
              <a:gd name="connsiteY20" fmla="*/ 0 h 426395"/>
              <a:gd name="connsiteX21" fmla="*/ 390340 w 666565"/>
              <a:gd name="connsiteY21" fmla="*/ 63500 h 426395"/>
              <a:gd name="connsiteX22" fmla="*/ 450665 w 666565"/>
              <a:gd name="connsiteY22" fmla="*/ 85725 h 426395"/>
              <a:gd name="connsiteX23" fmla="*/ 520515 w 666565"/>
              <a:gd name="connsiteY23" fmla="*/ 25400 h 426395"/>
              <a:gd name="connsiteX24" fmla="*/ 488765 w 666565"/>
              <a:gd name="connsiteY24" fmla="*/ 76200 h 426395"/>
              <a:gd name="connsiteX25" fmla="*/ 498290 w 666565"/>
              <a:gd name="connsiteY25" fmla="*/ 92075 h 426395"/>
              <a:gd name="connsiteX26" fmla="*/ 587190 w 666565"/>
              <a:gd name="connsiteY26" fmla="*/ 47625 h 426395"/>
              <a:gd name="connsiteX27" fmla="*/ 542740 w 666565"/>
              <a:gd name="connsiteY27" fmla="*/ 114300 h 426395"/>
              <a:gd name="connsiteX28" fmla="*/ 590365 w 666565"/>
              <a:gd name="connsiteY28" fmla="*/ 111125 h 426395"/>
              <a:gd name="connsiteX29" fmla="*/ 666565 w 666565"/>
              <a:gd name="connsiteY29" fmla="*/ 19050 h 426395"/>
              <a:gd name="connsiteX30" fmla="*/ 590365 w 666565"/>
              <a:gd name="connsiteY30" fmla="*/ 120650 h 426395"/>
              <a:gd name="connsiteX31" fmla="*/ 622115 w 666565"/>
              <a:gd name="connsiteY31" fmla="*/ 117475 h 426395"/>
              <a:gd name="connsiteX32" fmla="*/ 596715 w 666565"/>
              <a:gd name="connsiteY32" fmla="*/ 146050 h 426395"/>
              <a:gd name="connsiteX33" fmla="*/ 618940 w 666565"/>
              <a:gd name="connsiteY33" fmla="*/ 200025 h 42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6565" h="426395">
                <a:moveTo>
                  <a:pt x="618940" y="200025"/>
                </a:moveTo>
                <a:cubicBezTo>
                  <a:pt x="616294" y="202671"/>
                  <a:pt x="607298" y="179388"/>
                  <a:pt x="580840" y="161925"/>
                </a:cubicBezTo>
                <a:cubicBezTo>
                  <a:pt x="554382" y="144462"/>
                  <a:pt x="504111" y="104246"/>
                  <a:pt x="460190" y="95250"/>
                </a:cubicBezTo>
                <a:cubicBezTo>
                  <a:pt x="416269" y="86254"/>
                  <a:pt x="313611" y="104246"/>
                  <a:pt x="317315" y="107950"/>
                </a:cubicBezTo>
                <a:cubicBezTo>
                  <a:pt x="321019" y="111654"/>
                  <a:pt x="474477" y="115887"/>
                  <a:pt x="482415" y="117475"/>
                </a:cubicBezTo>
                <a:cubicBezTo>
                  <a:pt x="490353" y="119063"/>
                  <a:pt x="406215" y="118533"/>
                  <a:pt x="364940" y="117475"/>
                </a:cubicBezTo>
                <a:cubicBezTo>
                  <a:pt x="323665" y="116417"/>
                  <a:pt x="280803" y="98954"/>
                  <a:pt x="234765" y="111125"/>
                </a:cubicBezTo>
                <a:cubicBezTo>
                  <a:pt x="188727" y="123296"/>
                  <a:pt x="108294" y="183621"/>
                  <a:pt x="88715" y="190500"/>
                </a:cubicBezTo>
                <a:cubicBezTo>
                  <a:pt x="69136" y="197379"/>
                  <a:pt x="123640" y="143404"/>
                  <a:pt x="117290" y="152400"/>
                </a:cubicBezTo>
                <a:cubicBezTo>
                  <a:pt x="110940" y="161396"/>
                  <a:pt x="63844" y="218546"/>
                  <a:pt x="50615" y="244475"/>
                </a:cubicBezTo>
                <a:cubicBezTo>
                  <a:pt x="37386" y="270404"/>
                  <a:pt x="43207" y="278871"/>
                  <a:pt x="37915" y="307975"/>
                </a:cubicBezTo>
                <a:cubicBezTo>
                  <a:pt x="32623" y="337079"/>
                  <a:pt x="18865" y="419100"/>
                  <a:pt x="18865" y="419100"/>
                </a:cubicBezTo>
                <a:cubicBezTo>
                  <a:pt x="14632" y="434446"/>
                  <a:pt x="12515" y="424392"/>
                  <a:pt x="12515" y="400050"/>
                </a:cubicBezTo>
                <a:cubicBezTo>
                  <a:pt x="12515" y="375708"/>
                  <a:pt x="19394" y="287338"/>
                  <a:pt x="18865" y="273050"/>
                </a:cubicBezTo>
                <a:cubicBezTo>
                  <a:pt x="18336" y="258763"/>
                  <a:pt x="-16060" y="341313"/>
                  <a:pt x="9340" y="314325"/>
                </a:cubicBezTo>
                <a:cubicBezTo>
                  <a:pt x="34740" y="287338"/>
                  <a:pt x="151686" y="141287"/>
                  <a:pt x="171265" y="111125"/>
                </a:cubicBezTo>
                <a:cubicBezTo>
                  <a:pt x="190844" y="80962"/>
                  <a:pt x="110411" y="137583"/>
                  <a:pt x="126815" y="133350"/>
                </a:cubicBezTo>
                <a:cubicBezTo>
                  <a:pt x="143219" y="129117"/>
                  <a:pt x="247465" y="93662"/>
                  <a:pt x="269690" y="85725"/>
                </a:cubicBezTo>
                <a:cubicBezTo>
                  <a:pt x="291915" y="77787"/>
                  <a:pt x="242703" y="89429"/>
                  <a:pt x="260165" y="85725"/>
                </a:cubicBezTo>
                <a:cubicBezTo>
                  <a:pt x="277627" y="82021"/>
                  <a:pt x="343244" y="77787"/>
                  <a:pt x="374465" y="63500"/>
                </a:cubicBezTo>
                <a:cubicBezTo>
                  <a:pt x="405686" y="49212"/>
                  <a:pt x="444844" y="0"/>
                  <a:pt x="447490" y="0"/>
                </a:cubicBezTo>
                <a:cubicBezTo>
                  <a:pt x="450136" y="0"/>
                  <a:pt x="389811" y="49212"/>
                  <a:pt x="390340" y="63500"/>
                </a:cubicBezTo>
                <a:cubicBezTo>
                  <a:pt x="390869" y="77787"/>
                  <a:pt x="428969" y="92075"/>
                  <a:pt x="450665" y="85725"/>
                </a:cubicBezTo>
                <a:cubicBezTo>
                  <a:pt x="472361" y="79375"/>
                  <a:pt x="514165" y="26987"/>
                  <a:pt x="520515" y="25400"/>
                </a:cubicBezTo>
                <a:cubicBezTo>
                  <a:pt x="526865" y="23812"/>
                  <a:pt x="488765" y="76200"/>
                  <a:pt x="488765" y="76200"/>
                </a:cubicBezTo>
                <a:cubicBezTo>
                  <a:pt x="485061" y="87312"/>
                  <a:pt x="481886" y="96838"/>
                  <a:pt x="498290" y="92075"/>
                </a:cubicBezTo>
                <a:cubicBezTo>
                  <a:pt x="514694" y="87312"/>
                  <a:pt x="579782" y="43921"/>
                  <a:pt x="587190" y="47625"/>
                </a:cubicBezTo>
                <a:cubicBezTo>
                  <a:pt x="594598" y="51329"/>
                  <a:pt x="542211" y="103717"/>
                  <a:pt x="542740" y="114300"/>
                </a:cubicBezTo>
                <a:cubicBezTo>
                  <a:pt x="543269" y="124883"/>
                  <a:pt x="569727" y="127000"/>
                  <a:pt x="590365" y="111125"/>
                </a:cubicBezTo>
                <a:cubicBezTo>
                  <a:pt x="611002" y="95250"/>
                  <a:pt x="666565" y="17463"/>
                  <a:pt x="666565" y="19050"/>
                </a:cubicBezTo>
                <a:cubicBezTo>
                  <a:pt x="666565" y="20637"/>
                  <a:pt x="597773" y="104246"/>
                  <a:pt x="590365" y="120650"/>
                </a:cubicBezTo>
                <a:cubicBezTo>
                  <a:pt x="582957" y="137054"/>
                  <a:pt x="621057" y="113242"/>
                  <a:pt x="622115" y="117475"/>
                </a:cubicBezTo>
                <a:cubicBezTo>
                  <a:pt x="623173" y="121708"/>
                  <a:pt x="600419" y="134408"/>
                  <a:pt x="596715" y="146050"/>
                </a:cubicBezTo>
                <a:cubicBezTo>
                  <a:pt x="593011" y="157692"/>
                  <a:pt x="621586" y="197379"/>
                  <a:pt x="618940" y="200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ECD55D1-E0AD-E3CF-58E6-00C4231EDA75}"/>
              </a:ext>
            </a:extLst>
          </p:cNvPr>
          <p:cNvSpPr/>
          <p:nvPr/>
        </p:nvSpPr>
        <p:spPr>
          <a:xfrm>
            <a:off x="6485212" y="4073297"/>
            <a:ext cx="612585" cy="316461"/>
          </a:xfrm>
          <a:custGeom>
            <a:avLst/>
            <a:gdLst>
              <a:gd name="connsiteX0" fmla="*/ 1313 w 612585"/>
              <a:gd name="connsiteY0" fmla="*/ 314553 h 316461"/>
              <a:gd name="connsiteX1" fmla="*/ 141013 w 612585"/>
              <a:gd name="connsiteY1" fmla="*/ 92303 h 316461"/>
              <a:gd name="connsiteX2" fmla="*/ 87038 w 612585"/>
              <a:gd name="connsiteY2" fmla="*/ 155803 h 316461"/>
              <a:gd name="connsiteX3" fmla="*/ 248963 w 612585"/>
              <a:gd name="connsiteY3" fmla="*/ 35153 h 316461"/>
              <a:gd name="connsiteX4" fmla="*/ 214038 w 612585"/>
              <a:gd name="connsiteY4" fmla="*/ 54203 h 316461"/>
              <a:gd name="connsiteX5" fmla="*/ 385488 w 612585"/>
              <a:gd name="connsiteY5" fmla="*/ 16103 h 316461"/>
              <a:gd name="connsiteX6" fmla="*/ 334688 w 612585"/>
              <a:gd name="connsiteY6" fmla="*/ 31978 h 316461"/>
              <a:gd name="connsiteX7" fmla="*/ 487088 w 612585"/>
              <a:gd name="connsiteY7" fmla="*/ 31978 h 316461"/>
              <a:gd name="connsiteX8" fmla="*/ 610913 w 612585"/>
              <a:gd name="connsiteY8" fmla="*/ 47853 h 316461"/>
              <a:gd name="connsiteX9" fmla="*/ 553763 w 612585"/>
              <a:gd name="connsiteY9" fmla="*/ 44678 h 316461"/>
              <a:gd name="connsiteX10" fmla="*/ 483913 w 612585"/>
              <a:gd name="connsiteY10" fmla="*/ 22453 h 316461"/>
              <a:gd name="connsiteX11" fmla="*/ 321988 w 612585"/>
              <a:gd name="connsiteY11" fmla="*/ 22453 h 316461"/>
              <a:gd name="connsiteX12" fmla="*/ 379138 w 612585"/>
              <a:gd name="connsiteY12" fmla="*/ 228 h 316461"/>
              <a:gd name="connsiteX13" fmla="*/ 255313 w 612585"/>
              <a:gd name="connsiteY13" fmla="*/ 38328 h 316461"/>
              <a:gd name="connsiteX14" fmla="*/ 201338 w 612585"/>
              <a:gd name="connsiteY14" fmla="*/ 66903 h 316461"/>
              <a:gd name="connsiteX15" fmla="*/ 118788 w 612585"/>
              <a:gd name="connsiteY15" fmla="*/ 130403 h 316461"/>
              <a:gd name="connsiteX16" fmla="*/ 144188 w 612585"/>
              <a:gd name="connsiteY16" fmla="*/ 127228 h 316461"/>
              <a:gd name="connsiteX17" fmla="*/ 74338 w 612585"/>
              <a:gd name="connsiteY17" fmla="*/ 197078 h 316461"/>
              <a:gd name="connsiteX18" fmla="*/ 1313 w 612585"/>
              <a:gd name="connsiteY18" fmla="*/ 314553 h 31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2585" h="316461">
                <a:moveTo>
                  <a:pt x="1313" y="314553"/>
                </a:moveTo>
                <a:cubicBezTo>
                  <a:pt x="12425" y="297091"/>
                  <a:pt x="126726" y="118761"/>
                  <a:pt x="141013" y="92303"/>
                </a:cubicBezTo>
                <a:cubicBezTo>
                  <a:pt x="155300" y="65845"/>
                  <a:pt x="69046" y="165328"/>
                  <a:pt x="87038" y="155803"/>
                </a:cubicBezTo>
                <a:cubicBezTo>
                  <a:pt x="105030" y="146278"/>
                  <a:pt x="227796" y="52086"/>
                  <a:pt x="248963" y="35153"/>
                </a:cubicBezTo>
                <a:cubicBezTo>
                  <a:pt x="270130" y="18220"/>
                  <a:pt x="191284" y="57378"/>
                  <a:pt x="214038" y="54203"/>
                </a:cubicBezTo>
                <a:cubicBezTo>
                  <a:pt x="236792" y="51028"/>
                  <a:pt x="365380" y="19807"/>
                  <a:pt x="385488" y="16103"/>
                </a:cubicBezTo>
                <a:cubicBezTo>
                  <a:pt x="405596" y="12399"/>
                  <a:pt x="317755" y="29332"/>
                  <a:pt x="334688" y="31978"/>
                </a:cubicBezTo>
                <a:cubicBezTo>
                  <a:pt x="351621" y="34624"/>
                  <a:pt x="441051" y="29332"/>
                  <a:pt x="487088" y="31978"/>
                </a:cubicBezTo>
                <a:cubicBezTo>
                  <a:pt x="533125" y="34624"/>
                  <a:pt x="599801" y="45736"/>
                  <a:pt x="610913" y="47853"/>
                </a:cubicBezTo>
                <a:cubicBezTo>
                  <a:pt x="622025" y="49970"/>
                  <a:pt x="574930" y="48911"/>
                  <a:pt x="553763" y="44678"/>
                </a:cubicBezTo>
                <a:cubicBezTo>
                  <a:pt x="532596" y="40445"/>
                  <a:pt x="522542" y="26157"/>
                  <a:pt x="483913" y="22453"/>
                </a:cubicBezTo>
                <a:cubicBezTo>
                  <a:pt x="445284" y="18749"/>
                  <a:pt x="339450" y="26157"/>
                  <a:pt x="321988" y="22453"/>
                </a:cubicBezTo>
                <a:cubicBezTo>
                  <a:pt x="304526" y="18749"/>
                  <a:pt x="390251" y="-2418"/>
                  <a:pt x="379138" y="228"/>
                </a:cubicBezTo>
                <a:cubicBezTo>
                  <a:pt x="368025" y="2874"/>
                  <a:pt x="284946" y="27216"/>
                  <a:pt x="255313" y="38328"/>
                </a:cubicBezTo>
                <a:cubicBezTo>
                  <a:pt x="225680" y="49440"/>
                  <a:pt x="224092" y="51557"/>
                  <a:pt x="201338" y="66903"/>
                </a:cubicBezTo>
                <a:cubicBezTo>
                  <a:pt x="178584" y="82249"/>
                  <a:pt x="128313" y="120349"/>
                  <a:pt x="118788" y="130403"/>
                </a:cubicBezTo>
                <a:cubicBezTo>
                  <a:pt x="109263" y="140457"/>
                  <a:pt x="151596" y="116115"/>
                  <a:pt x="144188" y="127228"/>
                </a:cubicBezTo>
                <a:cubicBezTo>
                  <a:pt x="136780" y="138340"/>
                  <a:pt x="96034" y="169561"/>
                  <a:pt x="74338" y="197078"/>
                </a:cubicBezTo>
                <a:cubicBezTo>
                  <a:pt x="52642" y="224595"/>
                  <a:pt x="-9799" y="332015"/>
                  <a:pt x="1313" y="314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AF2B6438-E747-2F23-35D9-ABB42DF2741A}"/>
              </a:ext>
            </a:extLst>
          </p:cNvPr>
          <p:cNvSpPr/>
          <p:nvPr/>
        </p:nvSpPr>
        <p:spPr>
          <a:xfrm>
            <a:off x="6761767" y="4124308"/>
            <a:ext cx="302612" cy="276583"/>
          </a:xfrm>
          <a:custGeom>
            <a:avLst/>
            <a:gdLst>
              <a:gd name="connsiteX0" fmla="*/ 178783 w 302612"/>
              <a:gd name="connsiteY0" fmla="*/ 17 h 276583"/>
              <a:gd name="connsiteX1" fmla="*/ 229583 w 302612"/>
              <a:gd name="connsiteY1" fmla="*/ 69867 h 276583"/>
              <a:gd name="connsiteX2" fmla="*/ 239108 w 302612"/>
              <a:gd name="connsiteY2" fmla="*/ 158767 h 276583"/>
              <a:gd name="connsiteX3" fmla="*/ 261333 w 302612"/>
              <a:gd name="connsiteY3" fmla="*/ 117492 h 276583"/>
              <a:gd name="connsiteX4" fmla="*/ 245458 w 302612"/>
              <a:gd name="connsiteY4" fmla="*/ 165117 h 276583"/>
              <a:gd name="connsiteX5" fmla="*/ 207358 w 302612"/>
              <a:gd name="connsiteY5" fmla="*/ 196867 h 276583"/>
              <a:gd name="connsiteX6" fmla="*/ 93058 w 302612"/>
              <a:gd name="connsiteY6" fmla="*/ 247667 h 276583"/>
              <a:gd name="connsiteX7" fmla="*/ 169258 w 302612"/>
              <a:gd name="connsiteY7" fmla="*/ 212742 h 276583"/>
              <a:gd name="connsiteX8" fmla="*/ 121633 w 302612"/>
              <a:gd name="connsiteY8" fmla="*/ 234967 h 276583"/>
              <a:gd name="connsiteX9" fmla="*/ 983 w 302612"/>
              <a:gd name="connsiteY9" fmla="*/ 273067 h 276583"/>
              <a:gd name="connsiteX10" fmla="*/ 61308 w 302612"/>
              <a:gd name="connsiteY10" fmla="*/ 260367 h 276583"/>
              <a:gd name="connsiteX11" fmla="*/ 188308 w 302612"/>
              <a:gd name="connsiteY11" fmla="*/ 231792 h 276583"/>
              <a:gd name="connsiteX12" fmla="*/ 127983 w 302612"/>
              <a:gd name="connsiteY12" fmla="*/ 276242 h 276583"/>
              <a:gd name="connsiteX13" fmla="*/ 213708 w 302612"/>
              <a:gd name="connsiteY13" fmla="*/ 203217 h 276583"/>
              <a:gd name="connsiteX14" fmla="*/ 277208 w 302612"/>
              <a:gd name="connsiteY14" fmla="*/ 107967 h 276583"/>
              <a:gd name="connsiteX15" fmla="*/ 254983 w 302612"/>
              <a:gd name="connsiteY15" fmla="*/ 136542 h 276583"/>
              <a:gd name="connsiteX16" fmla="*/ 302608 w 302612"/>
              <a:gd name="connsiteY16" fmla="*/ 63517 h 276583"/>
              <a:gd name="connsiteX17" fmla="*/ 251808 w 302612"/>
              <a:gd name="connsiteY17" fmla="*/ 107967 h 276583"/>
              <a:gd name="connsiteX18" fmla="*/ 267683 w 302612"/>
              <a:gd name="connsiteY18" fmla="*/ 63517 h 276583"/>
              <a:gd name="connsiteX19" fmla="*/ 178783 w 302612"/>
              <a:gd name="connsiteY19" fmla="*/ 17 h 27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2612" h="276583">
                <a:moveTo>
                  <a:pt x="178783" y="17"/>
                </a:moveTo>
                <a:cubicBezTo>
                  <a:pt x="172433" y="1075"/>
                  <a:pt x="219529" y="43409"/>
                  <a:pt x="229583" y="69867"/>
                </a:cubicBezTo>
                <a:cubicBezTo>
                  <a:pt x="239637" y="96325"/>
                  <a:pt x="233816" y="150830"/>
                  <a:pt x="239108" y="158767"/>
                </a:cubicBezTo>
                <a:cubicBezTo>
                  <a:pt x="244400" y="166704"/>
                  <a:pt x="260275" y="116434"/>
                  <a:pt x="261333" y="117492"/>
                </a:cubicBezTo>
                <a:cubicBezTo>
                  <a:pt x="262391" y="118550"/>
                  <a:pt x="254454" y="151888"/>
                  <a:pt x="245458" y="165117"/>
                </a:cubicBezTo>
                <a:cubicBezTo>
                  <a:pt x="236462" y="178346"/>
                  <a:pt x="232758" y="183109"/>
                  <a:pt x="207358" y="196867"/>
                </a:cubicBezTo>
                <a:cubicBezTo>
                  <a:pt x="181958" y="210625"/>
                  <a:pt x="99408" y="245021"/>
                  <a:pt x="93058" y="247667"/>
                </a:cubicBezTo>
                <a:cubicBezTo>
                  <a:pt x="86708" y="250313"/>
                  <a:pt x="164496" y="214859"/>
                  <a:pt x="169258" y="212742"/>
                </a:cubicBezTo>
                <a:cubicBezTo>
                  <a:pt x="174020" y="210625"/>
                  <a:pt x="149679" y="224913"/>
                  <a:pt x="121633" y="234967"/>
                </a:cubicBezTo>
                <a:cubicBezTo>
                  <a:pt x="93587" y="245021"/>
                  <a:pt x="11037" y="268834"/>
                  <a:pt x="983" y="273067"/>
                </a:cubicBezTo>
                <a:cubicBezTo>
                  <a:pt x="-9071" y="277300"/>
                  <a:pt x="61308" y="260367"/>
                  <a:pt x="61308" y="260367"/>
                </a:cubicBezTo>
                <a:cubicBezTo>
                  <a:pt x="92529" y="253488"/>
                  <a:pt x="177195" y="229146"/>
                  <a:pt x="188308" y="231792"/>
                </a:cubicBezTo>
                <a:cubicBezTo>
                  <a:pt x="199421" y="234438"/>
                  <a:pt x="123750" y="281004"/>
                  <a:pt x="127983" y="276242"/>
                </a:cubicBezTo>
                <a:cubicBezTo>
                  <a:pt x="132216" y="271480"/>
                  <a:pt x="188837" y="231263"/>
                  <a:pt x="213708" y="203217"/>
                </a:cubicBezTo>
                <a:cubicBezTo>
                  <a:pt x="238579" y="175171"/>
                  <a:pt x="270329" y="119079"/>
                  <a:pt x="277208" y="107967"/>
                </a:cubicBezTo>
                <a:cubicBezTo>
                  <a:pt x="284087" y="96855"/>
                  <a:pt x="250750" y="143950"/>
                  <a:pt x="254983" y="136542"/>
                </a:cubicBezTo>
                <a:cubicBezTo>
                  <a:pt x="259216" y="129134"/>
                  <a:pt x="303137" y="68280"/>
                  <a:pt x="302608" y="63517"/>
                </a:cubicBezTo>
                <a:cubicBezTo>
                  <a:pt x="302079" y="58755"/>
                  <a:pt x="257629" y="107967"/>
                  <a:pt x="251808" y="107967"/>
                </a:cubicBezTo>
                <a:cubicBezTo>
                  <a:pt x="245987" y="107967"/>
                  <a:pt x="277208" y="80980"/>
                  <a:pt x="267683" y="63517"/>
                </a:cubicBezTo>
                <a:cubicBezTo>
                  <a:pt x="258158" y="46055"/>
                  <a:pt x="185133" y="-1041"/>
                  <a:pt x="17878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EA9FE82-A84A-0D2B-3BF9-3B17F1863043}"/>
              </a:ext>
            </a:extLst>
          </p:cNvPr>
          <p:cNvSpPr/>
          <p:nvPr/>
        </p:nvSpPr>
        <p:spPr>
          <a:xfrm>
            <a:off x="7012174" y="4082348"/>
            <a:ext cx="157694" cy="121440"/>
          </a:xfrm>
          <a:custGeom>
            <a:avLst/>
            <a:gdLst>
              <a:gd name="connsiteX0" fmla="*/ 156976 w 157694"/>
              <a:gd name="connsiteY0" fmla="*/ 702 h 121440"/>
              <a:gd name="connsiteX1" fmla="*/ 106176 w 157694"/>
              <a:gd name="connsiteY1" fmla="*/ 54677 h 121440"/>
              <a:gd name="connsiteX2" fmla="*/ 1401 w 157694"/>
              <a:gd name="connsiteY2" fmla="*/ 92777 h 121440"/>
              <a:gd name="connsiteX3" fmla="*/ 45851 w 157694"/>
              <a:gd name="connsiteY3" fmla="*/ 89602 h 121440"/>
              <a:gd name="connsiteX4" fmla="*/ 45851 w 157694"/>
              <a:gd name="connsiteY4" fmla="*/ 121352 h 121440"/>
              <a:gd name="connsiteX5" fmla="*/ 71251 w 157694"/>
              <a:gd name="connsiteY5" fmla="*/ 95952 h 121440"/>
              <a:gd name="connsiteX6" fmla="*/ 156976 w 157694"/>
              <a:gd name="connsiteY6" fmla="*/ 702 h 12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94" h="121440">
                <a:moveTo>
                  <a:pt x="156976" y="702"/>
                </a:moveTo>
                <a:cubicBezTo>
                  <a:pt x="162797" y="-6177"/>
                  <a:pt x="132105" y="39331"/>
                  <a:pt x="106176" y="54677"/>
                </a:cubicBezTo>
                <a:cubicBezTo>
                  <a:pt x="80247" y="70023"/>
                  <a:pt x="11455" y="86956"/>
                  <a:pt x="1401" y="92777"/>
                </a:cubicBezTo>
                <a:cubicBezTo>
                  <a:pt x="-8653" y="98598"/>
                  <a:pt x="38443" y="84840"/>
                  <a:pt x="45851" y="89602"/>
                </a:cubicBezTo>
                <a:cubicBezTo>
                  <a:pt x="53259" y="94365"/>
                  <a:pt x="41618" y="120294"/>
                  <a:pt x="45851" y="121352"/>
                </a:cubicBezTo>
                <a:cubicBezTo>
                  <a:pt x="50084" y="122410"/>
                  <a:pt x="55905" y="113944"/>
                  <a:pt x="71251" y="95952"/>
                </a:cubicBezTo>
                <a:cubicBezTo>
                  <a:pt x="86597" y="77960"/>
                  <a:pt x="151155" y="7581"/>
                  <a:pt x="156976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7B148E8-47DD-E507-CD9F-996F5A611E2C}"/>
              </a:ext>
            </a:extLst>
          </p:cNvPr>
          <p:cNvSpPr/>
          <p:nvPr/>
        </p:nvSpPr>
        <p:spPr>
          <a:xfrm>
            <a:off x="6631535" y="4209802"/>
            <a:ext cx="443403" cy="314584"/>
          </a:xfrm>
          <a:custGeom>
            <a:avLst/>
            <a:gdLst>
              <a:gd name="connsiteX0" fmla="*/ 426490 w 443403"/>
              <a:gd name="connsiteY0" fmla="*/ 248 h 314584"/>
              <a:gd name="connsiteX1" fmla="*/ 394740 w 443403"/>
              <a:gd name="connsiteY1" fmla="*/ 51048 h 314584"/>
              <a:gd name="connsiteX2" fmla="*/ 407440 w 443403"/>
              <a:gd name="connsiteY2" fmla="*/ 95498 h 314584"/>
              <a:gd name="connsiteX3" fmla="*/ 442365 w 443403"/>
              <a:gd name="connsiteY3" fmla="*/ 105023 h 314584"/>
              <a:gd name="connsiteX4" fmla="*/ 362990 w 443403"/>
              <a:gd name="connsiteY4" fmla="*/ 98673 h 314584"/>
              <a:gd name="connsiteX5" fmla="*/ 439190 w 443403"/>
              <a:gd name="connsiteY5" fmla="*/ 133598 h 314584"/>
              <a:gd name="connsiteX6" fmla="*/ 356640 w 443403"/>
              <a:gd name="connsiteY6" fmla="*/ 143123 h 314584"/>
              <a:gd name="connsiteX7" fmla="*/ 305840 w 443403"/>
              <a:gd name="connsiteY7" fmla="*/ 155823 h 314584"/>
              <a:gd name="connsiteX8" fmla="*/ 401090 w 443403"/>
              <a:gd name="connsiteY8" fmla="*/ 174873 h 314584"/>
              <a:gd name="connsiteX9" fmla="*/ 299490 w 443403"/>
              <a:gd name="connsiteY9" fmla="*/ 171698 h 314584"/>
              <a:gd name="connsiteX10" fmla="*/ 423315 w 443403"/>
              <a:gd name="connsiteY10" fmla="*/ 200273 h 314584"/>
              <a:gd name="connsiteX11" fmla="*/ 353465 w 443403"/>
              <a:gd name="connsiteY11" fmla="*/ 181223 h 314584"/>
              <a:gd name="connsiteX12" fmla="*/ 223290 w 443403"/>
              <a:gd name="connsiteY12" fmla="*/ 206623 h 314584"/>
              <a:gd name="connsiteX13" fmla="*/ 375690 w 443403"/>
              <a:gd name="connsiteY13" fmla="*/ 203448 h 314584"/>
              <a:gd name="connsiteX14" fmla="*/ 309015 w 443403"/>
              <a:gd name="connsiteY14" fmla="*/ 219323 h 314584"/>
              <a:gd name="connsiteX15" fmla="*/ 270915 w 443403"/>
              <a:gd name="connsiteY15" fmla="*/ 314573 h 314584"/>
              <a:gd name="connsiteX16" fmla="*/ 293140 w 443403"/>
              <a:gd name="connsiteY16" fmla="*/ 225673 h 314584"/>
              <a:gd name="connsiteX17" fmla="*/ 223290 w 443403"/>
              <a:gd name="connsiteY17" fmla="*/ 219323 h 314584"/>
              <a:gd name="connsiteX18" fmla="*/ 80415 w 443403"/>
              <a:gd name="connsiteY18" fmla="*/ 228848 h 314584"/>
              <a:gd name="connsiteX19" fmla="*/ 7390 w 443403"/>
              <a:gd name="connsiteY19" fmla="*/ 219323 h 314584"/>
              <a:gd name="connsiteX20" fmla="*/ 258215 w 443403"/>
              <a:gd name="connsiteY20" fmla="*/ 203448 h 314584"/>
              <a:gd name="connsiteX21" fmla="*/ 220115 w 443403"/>
              <a:gd name="connsiteY21" fmla="*/ 206623 h 314584"/>
              <a:gd name="connsiteX22" fmla="*/ 353465 w 443403"/>
              <a:gd name="connsiteY22" fmla="*/ 124073 h 314584"/>
              <a:gd name="connsiteX23" fmla="*/ 347115 w 443403"/>
              <a:gd name="connsiteY23" fmla="*/ 165348 h 314584"/>
              <a:gd name="connsiteX24" fmla="*/ 382040 w 443403"/>
              <a:gd name="connsiteY24" fmla="*/ 120898 h 314584"/>
              <a:gd name="connsiteX25" fmla="*/ 388390 w 443403"/>
              <a:gd name="connsiteY25" fmla="*/ 73273 h 314584"/>
              <a:gd name="connsiteX26" fmla="*/ 426490 w 443403"/>
              <a:gd name="connsiteY26" fmla="*/ 248 h 31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3403" h="314584">
                <a:moveTo>
                  <a:pt x="426490" y="248"/>
                </a:moveTo>
                <a:cubicBezTo>
                  <a:pt x="427548" y="-3456"/>
                  <a:pt x="397915" y="35173"/>
                  <a:pt x="394740" y="51048"/>
                </a:cubicBezTo>
                <a:cubicBezTo>
                  <a:pt x="391565" y="66923"/>
                  <a:pt x="399502" y="86502"/>
                  <a:pt x="407440" y="95498"/>
                </a:cubicBezTo>
                <a:cubicBezTo>
                  <a:pt x="415377" y="104494"/>
                  <a:pt x="449773" y="104494"/>
                  <a:pt x="442365" y="105023"/>
                </a:cubicBezTo>
                <a:cubicBezTo>
                  <a:pt x="434957" y="105552"/>
                  <a:pt x="363519" y="93911"/>
                  <a:pt x="362990" y="98673"/>
                </a:cubicBezTo>
                <a:cubicBezTo>
                  <a:pt x="362461" y="103436"/>
                  <a:pt x="440248" y="126190"/>
                  <a:pt x="439190" y="133598"/>
                </a:cubicBezTo>
                <a:cubicBezTo>
                  <a:pt x="438132" y="141006"/>
                  <a:pt x="378865" y="139419"/>
                  <a:pt x="356640" y="143123"/>
                </a:cubicBezTo>
                <a:cubicBezTo>
                  <a:pt x="334415" y="146827"/>
                  <a:pt x="298432" y="150531"/>
                  <a:pt x="305840" y="155823"/>
                </a:cubicBezTo>
                <a:cubicBezTo>
                  <a:pt x="313248" y="161115"/>
                  <a:pt x="402148" y="172227"/>
                  <a:pt x="401090" y="174873"/>
                </a:cubicBezTo>
                <a:cubicBezTo>
                  <a:pt x="400032" y="177519"/>
                  <a:pt x="295786" y="167465"/>
                  <a:pt x="299490" y="171698"/>
                </a:cubicBezTo>
                <a:cubicBezTo>
                  <a:pt x="303194" y="175931"/>
                  <a:pt x="414319" y="198686"/>
                  <a:pt x="423315" y="200273"/>
                </a:cubicBezTo>
                <a:cubicBezTo>
                  <a:pt x="432311" y="201860"/>
                  <a:pt x="386802" y="180165"/>
                  <a:pt x="353465" y="181223"/>
                </a:cubicBezTo>
                <a:cubicBezTo>
                  <a:pt x="320128" y="182281"/>
                  <a:pt x="219586" y="202919"/>
                  <a:pt x="223290" y="206623"/>
                </a:cubicBezTo>
                <a:cubicBezTo>
                  <a:pt x="226994" y="210327"/>
                  <a:pt x="361402" y="201331"/>
                  <a:pt x="375690" y="203448"/>
                </a:cubicBezTo>
                <a:cubicBezTo>
                  <a:pt x="389977" y="205565"/>
                  <a:pt x="326477" y="200802"/>
                  <a:pt x="309015" y="219323"/>
                </a:cubicBezTo>
                <a:cubicBezTo>
                  <a:pt x="291552" y="237844"/>
                  <a:pt x="273561" y="313515"/>
                  <a:pt x="270915" y="314573"/>
                </a:cubicBezTo>
                <a:cubicBezTo>
                  <a:pt x="268269" y="315631"/>
                  <a:pt x="301077" y="241548"/>
                  <a:pt x="293140" y="225673"/>
                </a:cubicBezTo>
                <a:cubicBezTo>
                  <a:pt x="285203" y="209798"/>
                  <a:pt x="258744" y="218794"/>
                  <a:pt x="223290" y="219323"/>
                </a:cubicBezTo>
                <a:cubicBezTo>
                  <a:pt x="187836" y="219852"/>
                  <a:pt x="116398" y="228848"/>
                  <a:pt x="80415" y="228848"/>
                </a:cubicBezTo>
                <a:cubicBezTo>
                  <a:pt x="44432" y="228848"/>
                  <a:pt x="-22243" y="223556"/>
                  <a:pt x="7390" y="219323"/>
                </a:cubicBezTo>
                <a:cubicBezTo>
                  <a:pt x="37023" y="215090"/>
                  <a:pt x="222761" y="205565"/>
                  <a:pt x="258215" y="203448"/>
                </a:cubicBezTo>
                <a:cubicBezTo>
                  <a:pt x="293669" y="201331"/>
                  <a:pt x="204240" y="219852"/>
                  <a:pt x="220115" y="206623"/>
                </a:cubicBezTo>
                <a:cubicBezTo>
                  <a:pt x="235990" y="193394"/>
                  <a:pt x="332299" y="130952"/>
                  <a:pt x="353465" y="124073"/>
                </a:cubicBezTo>
                <a:cubicBezTo>
                  <a:pt x="374631" y="117194"/>
                  <a:pt x="342352" y="165877"/>
                  <a:pt x="347115" y="165348"/>
                </a:cubicBezTo>
                <a:cubicBezTo>
                  <a:pt x="351877" y="164819"/>
                  <a:pt x="375161" y="136244"/>
                  <a:pt x="382040" y="120898"/>
                </a:cubicBezTo>
                <a:cubicBezTo>
                  <a:pt x="388919" y="105552"/>
                  <a:pt x="380452" y="91265"/>
                  <a:pt x="388390" y="73273"/>
                </a:cubicBezTo>
                <a:cubicBezTo>
                  <a:pt x="396327" y="55281"/>
                  <a:pt x="425432" y="3952"/>
                  <a:pt x="426490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EB224DC-33B5-BDF7-5620-ACD1F284EF8B}"/>
              </a:ext>
            </a:extLst>
          </p:cNvPr>
          <p:cNvSpPr/>
          <p:nvPr/>
        </p:nvSpPr>
        <p:spPr>
          <a:xfrm>
            <a:off x="6491473" y="4340221"/>
            <a:ext cx="424572" cy="176442"/>
          </a:xfrm>
          <a:custGeom>
            <a:avLst/>
            <a:gdLst>
              <a:gd name="connsiteX0" fmla="*/ 7752 w 424572"/>
              <a:gd name="connsiteY0" fmla="*/ 4 h 176442"/>
              <a:gd name="connsiteX1" fmla="*/ 93477 w 424572"/>
              <a:gd name="connsiteY1" fmla="*/ 63504 h 176442"/>
              <a:gd name="connsiteX2" fmla="*/ 77602 w 424572"/>
              <a:gd name="connsiteY2" fmla="*/ 41279 h 176442"/>
              <a:gd name="connsiteX3" fmla="*/ 188727 w 424572"/>
              <a:gd name="connsiteY3" fmla="*/ 73029 h 176442"/>
              <a:gd name="connsiteX4" fmla="*/ 150627 w 424572"/>
              <a:gd name="connsiteY4" fmla="*/ 66679 h 176442"/>
              <a:gd name="connsiteX5" fmla="*/ 264927 w 424572"/>
              <a:gd name="connsiteY5" fmla="*/ 63504 h 176442"/>
              <a:gd name="connsiteX6" fmla="*/ 423677 w 424572"/>
              <a:gd name="connsiteY6" fmla="*/ 34929 h 176442"/>
              <a:gd name="connsiteX7" fmla="*/ 325252 w 424572"/>
              <a:gd name="connsiteY7" fmla="*/ 53979 h 176442"/>
              <a:gd name="connsiteX8" fmla="*/ 236352 w 424572"/>
              <a:gd name="connsiteY8" fmla="*/ 53979 h 176442"/>
              <a:gd name="connsiteX9" fmla="*/ 144277 w 424572"/>
              <a:gd name="connsiteY9" fmla="*/ 76204 h 176442"/>
              <a:gd name="connsiteX10" fmla="*/ 4577 w 424572"/>
              <a:gd name="connsiteY10" fmla="*/ 174629 h 176442"/>
              <a:gd name="connsiteX11" fmla="*/ 39502 w 424572"/>
              <a:gd name="connsiteY11" fmla="*/ 136529 h 176442"/>
              <a:gd name="connsiteX12" fmla="*/ 96652 w 424572"/>
              <a:gd name="connsiteY12" fmla="*/ 92079 h 176442"/>
              <a:gd name="connsiteX13" fmla="*/ 115702 w 424572"/>
              <a:gd name="connsiteY13" fmla="*/ 79379 h 176442"/>
              <a:gd name="connsiteX14" fmla="*/ 87127 w 424572"/>
              <a:gd name="connsiteY14" fmla="*/ 60329 h 176442"/>
              <a:gd name="connsiteX15" fmla="*/ 7752 w 424572"/>
              <a:gd name="connsiteY15" fmla="*/ 4 h 17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72" h="176442">
                <a:moveTo>
                  <a:pt x="7752" y="4"/>
                </a:moveTo>
                <a:cubicBezTo>
                  <a:pt x="8810" y="533"/>
                  <a:pt x="93477" y="63504"/>
                  <a:pt x="93477" y="63504"/>
                </a:cubicBezTo>
                <a:cubicBezTo>
                  <a:pt x="105119" y="70383"/>
                  <a:pt x="61727" y="39692"/>
                  <a:pt x="77602" y="41279"/>
                </a:cubicBezTo>
                <a:cubicBezTo>
                  <a:pt x="93477" y="42867"/>
                  <a:pt x="176556" y="68796"/>
                  <a:pt x="188727" y="73029"/>
                </a:cubicBezTo>
                <a:cubicBezTo>
                  <a:pt x="200898" y="77262"/>
                  <a:pt x="137927" y="68266"/>
                  <a:pt x="150627" y="66679"/>
                </a:cubicBezTo>
                <a:cubicBezTo>
                  <a:pt x="163327" y="65092"/>
                  <a:pt x="219419" y="68796"/>
                  <a:pt x="264927" y="63504"/>
                </a:cubicBezTo>
                <a:cubicBezTo>
                  <a:pt x="310435" y="58212"/>
                  <a:pt x="413623" y="36516"/>
                  <a:pt x="423677" y="34929"/>
                </a:cubicBezTo>
                <a:cubicBezTo>
                  <a:pt x="433731" y="33342"/>
                  <a:pt x="356473" y="50804"/>
                  <a:pt x="325252" y="53979"/>
                </a:cubicBezTo>
                <a:cubicBezTo>
                  <a:pt x="294031" y="57154"/>
                  <a:pt x="266515" y="50275"/>
                  <a:pt x="236352" y="53979"/>
                </a:cubicBezTo>
                <a:cubicBezTo>
                  <a:pt x="206190" y="57683"/>
                  <a:pt x="182906" y="56096"/>
                  <a:pt x="144277" y="76204"/>
                </a:cubicBezTo>
                <a:cubicBezTo>
                  <a:pt x="105648" y="96312"/>
                  <a:pt x="22039" y="164575"/>
                  <a:pt x="4577" y="174629"/>
                </a:cubicBezTo>
                <a:cubicBezTo>
                  <a:pt x="-12885" y="184683"/>
                  <a:pt x="24156" y="150287"/>
                  <a:pt x="39502" y="136529"/>
                </a:cubicBezTo>
                <a:cubicBezTo>
                  <a:pt x="54848" y="122771"/>
                  <a:pt x="96652" y="92079"/>
                  <a:pt x="96652" y="92079"/>
                </a:cubicBezTo>
                <a:cubicBezTo>
                  <a:pt x="109352" y="82554"/>
                  <a:pt x="117289" y="84671"/>
                  <a:pt x="115702" y="79379"/>
                </a:cubicBezTo>
                <a:cubicBezTo>
                  <a:pt x="114115" y="74087"/>
                  <a:pt x="101415" y="70912"/>
                  <a:pt x="87127" y="60329"/>
                </a:cubicBezTo>
                <a:cubicBezTo>
                  <a:pt x="72840" y="49746"/>
                  <a:pt x="6694" y="-525"/>
                  <a:pt x="775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3B9D818-0238-EDD4-AF2C-1FF232750D9F}"/>
              </a:ext>
            </a:extLst>
          </p:cNvPr>
          <p:cNvSpPr/>
          <p:nvPr/>
        </p:nvSpPr>
        <p:spPr>
          <a:xfrm>
            <a:off x="6593058" y="4142838"/>
            <a:ext cx="273452" cy="250659"/>
          </a:xfrm>
          <a:custGeom>
            <a:avLst/>
            <a:gdLst>
              <a:gd name="connsiteX0" fmla="*/ 236367 w 273452"/>
              <a:gd name="connsiteY0" fmla="*/ 6887 h 250659"/>
              <a:gd name="connsiteX1" fmla="*/ 268117 w 273452"/>
              <a:gd name="connsiteY1" fmla="*/ 76737 h 250659"/>
              <a:gd name="connsiteX2" fmla="*/ 271292 w 273452"/>
              <a:gd name="connsiteY2" fmla="*/ 133887 h 250659"/>
              <a:gd name="connsiteX3" fmla="*/ 245892 w 273452"/>
              <a:gd name="connsiteY3" fmla="*/ 194212 h 250659"/>
              <a:gd name="connsiteX4" fmla="*/ 191917 w 273452"/>
              <a:gd name="connsiteY4" fmla="*/ 241837 h 250659"/>
              <a:gd name="connsiteX5" fmla="*/ 99842 w 273452"/>
              <a:gd name="connsiteY5" fmla="*/ 248187 h 250659"/>
              <a:gd name="connsiteX6" fmla="*/ 45867 w 273452"/>
              <a:gd name="connsiteY6" fmla="*/ 213262 h 250659"/>
              <a:gd name="connsiteX7" fmla="*/ 4592 w 273452"/>
              <a:gd name="connsiteY7" fmla="*/ 178337 h 250659"/>
              <a:gd name="connsiteX8" fmla="*/ 1417 w 273452"/>
              <a:gd name="connsiteY8" fmla="*/ 159287 h 250659"/>
              <a:gd name="connsiteX9" fmla="*/ 4592 w 273452"/>
              <a:gd name="connsiteY9" fmla="*/ 108487 h 250659"/>
              <a:gd name="connsiteX10" fmla="*/ 49042 w 273452"/>
              <a:gd name="connsiteY10" fmla="*/ 51337 h 250659"/>
              <a:gd name="connsiteX11" fmla="*/ 128417 w 273452"/>
              <a:gd name="connsiteY11" fmla="*/ 6887 h 250659"/>
              <a:gd name="connsiteX12" fmla="*/ 236367 w 273452"/>
              <a:gd name="connsiteY12" fmla="*/ 6887 h 25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452" h="250659">
                <a:moveTo>
                  <a:pt x="236367" y="6887"/>
                </a:moveTo>
                <a:cubicBezTo>
                  <a:pt x="259650" y="18529"/>
                  <a:pt x="262296" y="55570"/>
                  <a:pt x="268117" y="76737"/>
                </a:cubicBezTo>
                <a:cubicBezTo>
                  <a:pt x="273938" y="97904"/>
                  <a:pt x="274996" y="114308"/>
                  <a:pt x="271292" y="133887"/>
                </a:cubicBezTo>
                <a:cubicBezTo>
                  <a:pt x="267588" y="153466"/>
                  <a:pt x="259121" y="176220"/>
                  <a:pt x="245892" y="194212"/>
                </a:cubicBezTo>
                <a:cubicBezTo>
                  <a:pt x="232663" y="212204"/>
                  <a:pt x="216259" y="232841"/>
                  <a:pt x="191917" y="241837"/>
                </a:cubicBezTo>
                <a:cubicBezTo>
                  <a:pt x="167575" y="250833"/>
                  <a:pt x="124184" y="252949"/>
                  <a:pt x="99842" y="248187"/>
                </a:cubicBezTo>
                <a:cubicBezTo>
                  <a:pt x="75500" y="243425"/>
                  <a:pt x="61742" y="224904"/>
                  <a:pt x="45867" y="213262"/>
                </a:cubicBezTo>
                <a:cubicBezTo>
                  <a:pt x="29992" y="201620"/>
                  <a:pt x="4592" y="178337"/>
                  <a:pt x="4592" y="178337"/>
                </a:cubicBezTo>
                <a:cubicBezTo>
                  <a:pt x="-2816" y="169341"/>
                  <a:pt x="1417" y="170929"/>
                  <a:pt x="1417" y="159287"/>
                </a:cubicBezTo>
                <a:cubicBezTo>
                  <a:pt x="1417" y="147645"/>
                  <a:pt x="-3346" y="126479"/>
                  <a:pt x="4592" y="108487"/>
                </a:cubicBezTo>
                <a:cubicBezTo>
                  <a:pt x="12529" y="90495"/>
                  <a:pt x="28404" y="68270"/>
                  <a:pt x="49042" y="51337"/>
                </a:cubicBezTo>
                <a:cubicBezTo>
                  <a:pt x="69679" y="34404"/>
                  <a:pt x="98784" y="13237"/>
                  <a:pt x="128417" y="6887"/>
                </a:cubicBezTo>
                <a:cubicBezTo>
                  <a:pt x="158050" y="537"/>
                  <a:pt x="213084" y="-4755"/>
                  <a:pt x="236367" y="68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A01D2FF6-09EA-846E-CEB2-64273BA8DB2F}"/>
              </a:ext>
            </a:extLst>
          </p:cNvPr>
          <p:cNvSpPr/>
          <p:nvPr/>
        </p:nvSpPr>
        <p:spPr>
          <a:xfrm>
            <a:off x="6627642" y="4248509"/>
            <a:ext cx="82447" cy="824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E36104A3-1C9F-3539-9800-67EC69A55F74}"/>
              </a:ext>
            </a:extLst>
          </p:cNvPr>
          <p:cNvSpPr/>
          <p:nvPr/>
        </p:nvSpPr>
        <p:spPr>
          <a:xfrm>
            <a:off x="6762513" y="4257774"/>
            <a:ext cx="82447" cy="824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55C833F4-F2CE-1087-92A2-1BE4F66A71A9}"/>
              </a:ext>
            </a:extLst>
          </p:cNvPr>
          <p:cNvSpPr/>
          <p:nvPr/>
        </p:nvSpPr>
        <p:spPr>
          <a:xfrm>
            <a:off x="6459883" y="4013197"/>
            <a:ext cx="271199" cy="399780"/>
          </a:xfrm>
          <a:custGeom>
            <a:avLst/>
            <a:gdLst>
              <a:gd name="connsiteX0" fmla="*/ 271117 w 271199"/>
              <a:gd name="connsiteY0" fmla="*/ 3 h 399780"/>
              <a:gd name="connsiteX1" fmla="*/ 172692 w 271199"/>
              <a:gd name="connsiteY1" fmla="*/ 82553 h 399780"/>
              <a:gd name="connsiteX2" fmla="*/ 112367 w 271199"/>
              <a:gd name="connsiteY2" fmla="*/ 127003 h 399780"/>
              <a:gd name="connsiteX3" fmla="*/ 153642 w 271199"/>
              <a:gd name="connsiteY3" fmla="*/ 79378 h 399780"/>
              <a:gd name="connsiteX4" fmla="*/ 71092 w 271199"/>
              <a:gd name="connsiteY4" fmla="*/ 203203 h 399780"/>
              <a:gd name="connsiteX5" fmla="*/ 112367 w 271199"/>
              <a:gd name="connsiteY5" fmla="*/ 142878 h 399780"/>
              <a:gd name="connsiteX6" fmla="*/ 4417 w 271199"/>
              <a:gd name="connsiteY6" fmla="*/ 390528 h 399780"/>
              <a:gd name="connsiteX7" fmla="*/ 32992 w 271199"/>
              <a:gd name="connsiteY7" fmla="*/ 323853 h 399780"/>
              <a:gd name="connsiteX8" fmla="*/ 144117 w 271199"/>
              <a:gd name="connsiteY8" fmla="*/ 104778 h 399780"/>
              <a:gd name="connsiteX9" fmla="*/ 140942 w 271199"/>
              <a:gd name="connsiteY9" fmla="*/ 149228 h 399780"/>
              <a:gd name="connsiteX10" fmla="*/ 210792 w 271199"/>
              <a:gd name="connsiteY10" fmla="*/ 85728 h 399780"/>
              <a:gd name="connsiteX11" fmla="*/ 144117 w 271199"/>
              <a:gd name="connsiteY11" fmla="*/ 139703 h 399780"/>
              <a:gd name="connsiteX12" fmla="*/ 188567 w 271199"/>
              <a:gd name="connsiteY12" fmla="*/ 79378 h 399780"/>
              <a:gd name="connsiteX13" fmla="*/ 271117 w 271199"/>
              <a:gd name="connsiteY13" fmla="*/ 3 h 39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199" h="399780">
                <a:moveTo>
                  <a:pt x="271117" y="3"/>
                </a:moveTo>
                <a:cubicBezTo>
                  <a:pt x="268471" y="532"/>
                  <a:pt x="199150" y="61386"/>
                  <a:pt x="172692" y="82553"/>
                </a:cubicBezTo>
                <a:cubicBezTo>
                  <a:pt x="146234" y="103720"/>
                  <a:pt x="115542" y="127532"/>
                  <a:pt x="112367" y="127003"/>
                </a:cubicBezTo>
                <a:cubicBezTo>
                  <a:pt x="109192" y="126474"/>
                  <a:pt x="160521" y="66678"/>
                  <a:pt x="153642" y="79378"/>
                </a:cubicBezTo>
                <a:cubicBezTo>
                  <a:pt x="146763" y="92078"/>
                  <a:pt x="77971" y="192620"/>
                  <a:pt x="71092" y="203203"/>
                </a:cubicBezTo>
                <a:cubicBezTo>
                  <a:pt x="64213" y="213786"/>
                  <a:pt x="123479" y="111657"/>
                  <a:pt x="112367" y="142878"/>
                </a:cubicBezTo>
                <a:cubicBezTo>
                  <a:pt x="101255" y="174099"/>
                  <a:pt x="17646" y="360366"/>
                  <a:pt x="4417" y="390528"/>
                </a:cubicBezTo>
                <a:cubicBezTo>
                  <a:pt x="-8812" y="420690"/>
                  <a:pt x="9709" y="371478"/>
                  <a:pt x="32992" y="323853"/>
                </a:cubicBezTo>
                <a:cubicBezTo>
                  <a:pt x="56275" y="276228"/>
                  <a:pt x="126125" y="133882"/>
                  <a:pt x="144117" y="104778"/>
                </a:cubicBezTo>
                <a:cubicBezTo>
                  <a:pt x="162109" y="75674"/>
                  <a:pt x="129829" y="152403"/>
                  <a:pt x="140942" y="149228"/>
                </a:cubicBezTo>
                <a:cubicBezTo>
                  <a:pt x="152055" y="146053"/>
                  <a:pt x="210263" y="87315"/>
                  <a:pt x="210792" y="85728"/>
                </a:cubicBezTo>
                <a:cubicBezTo>
                  <a:pt x="211321" y="84141"/>
                  <a:pt x="147821" y="140761"/>
                  <a:pt x="144117" y="139703"/>
                </a:cubicBezTo>
                <a:cubicBezTo>
                  <a:pt x="140413" y="138645"/>
                  <a:pt x="164755" y="101603"/>
                  <a:pt x="188567" y="79378"/>
                </a:cubicBezTo>
                <a:cubicBezTo>
                  <a:pt x="212379" y="57153"/>
                  <a:pt x="273763" y="-526"/>
                  <a:pt x="27111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3EE7BF4-E7ED-0943-7C4A-F211834452CF}"/>
              </a:ext>
            </a:extLst>
          </p:cNvPr>
          <p:cNvSpPr/>
          <p:nvPr/>
        </p:nvSpPr>
        <p:spPr>
          <a:xfrm>
            <a:off x="6672744" y="4025889"/>
            <a:ext cx="385955" cy="136564"/>
          </a:xfrm>
          <a:custGeom>
            <a:avLst/>
            <a:gdLst>
              <a:gd name="connsiteX0" fmla="*/ 1106 w 385955"/>
              <a:gd name="connsiteY0" fmla="*/ 130186 h 136564"/>
              <a:gd name="connsiteX1" fmla="*/ 112231 w 385955"/>
              <a:gd name="connsiteY1" fmla="*/ 82561 h 136564"/>
              <a:gd name="connsiteX2" fmla="*/ 191606 w 385955"/>
              <a:gd name="connsiteY2" fmla="*/ 11 h 136564"/>
              <a:gd name="connsiteX3" fmla="*/ 169381 w 385955"/>
              <a:gd name="connsiteY3" fmla="*/ 76211 h 136564"/>
              <a:gd name="connsiteX4" fmla="*/ 293206 w 385955"/>
              <a:gd name="connsiteY4" fmla="*/ 34936 h 136564"/>
              <a:gd name="connsiteX5" fmla="*/ 226531 w 385955"/>
              <a:gd name="connsiteY5" fmla="*/ 107961 h 136564"/>
              <a:gd name="connsiteX6" fmla="*/ 334481 w 385955"/>
              <a:gd name="connsiteY6" fmla="*/ 63511 h 136564"/>
              <a:gd name="connsiteX7" fmla="*/ 264631 w 385955"/>
              <a:gd name="connsiteY7" fmla="*/ 117486 h 136564"/>
              <a:gd name="connsiteX8" fmla="*/ 385281 w 385955"/>
              <a:gd name="connsiteY8" fmla="*/ 127011 h 136564"/>
              <a:gd name="connsiteX9" fmla="*/ 305906 w 385955"/>
              <a:gd name="connsiteY9" fmla="*/ 136536 h 136564"/>
              <a:gd name="connsiteX10" fmla="*/ 150331 w 385955"/>
              <a:gd name="connsiteY10" fmla="*/ 123836 h 136564"/>
              <a:gd name="connsiteX11" fmla="*/ 185256 w 385955"/>
              <a:gd name="connsiteY11" fmla="*/ 101611 h 136564"/>
              <a:gd name="connsiteX12" fmla="*/ 1106 w 385955"/>
              <a:gd name="connsiteY12" fmla="*/ 130186 h 13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5955" h="136564">
                <a:moveTo>
                  <a:pt x="1106" y="130186"/>
                </a:moveTo>
                <a:cubicBezTo>
                  <a:pt x="-11065" y="127011"/>
                  <a:pt x="80481" y="104257"/>
                  <a:pt x="112231" y="82561"/>
                </a:cubicBezTo>
                <a:cubicBezTo>
                  <a:pt x="143981" y="60865"/>
                  <a:pt x="182081" y="1069"/>
                  <a:pt x="191606" y="11"/>
                </a:cubicBezTo>
                <a:cubicBezTo>
                  <a:pt x="201131" y="-1047"/>
                  <a:pt x="152448" y="70390"/>
                  <a:pt x="169381" y="76211"/>
                </a:cubicBezTo>
                <a:cubicBezTo>
                  <a:pt x="186314" y="82032"/>
                  <a:pt x="283681" y="29644"/>
                  <a:pt x="293206" y="34936"/>
                </a:cubicBezTo>
                <a:cubicBezTo>
                  <a:pt x="302731" y="40228"/>
                  <a:pt x="219652" y="103199"/>
                  <a:pt x="226531" y="107961"/>
                </a:cubicBezTo>
                <a:cubicBezTo>
                  <a:pt x="233410" y="112723"/>
                  <a:pt x="328131" y="61923"/>
                  <a:pt x="334481" y="63511"/>
                </a:cubicBezTo>
                <a:cubicBezTo>
                  <a:pt x="340831" y="65098"/>
                  <a:pt x="256164" y="106903"/>
                  <a:pt x="264631" y="117486"/>
                </a:cubicBezTo>
                <a:cubicBezTo>
                  <a:pt x="273098" y="128069"/>
                  <a:pt x="378402" y="123836"/>
                  <a:pt x="385281" y="127011"/>
                </a:cubicBezTo>
                <a:cubicBezTo>
                  <a:pt x="392160" y="130186"/>
                  <a:pt x="345064" y="137065"/>
                  <a:pt x="305906" y="136536"/>
                </a:cubicBezTo>
                <a:cubicBezTo>
                  <a:pt x="266748" y="136007"/>
                  <a:pt x="170439" y="129657"/>
                  <a:pt x="150331" y="123836"/>
                </a:cubicBezTo>
                <a:cubicBezTo>
                  <a:pt x="130223" y="118015"/>
                  <a:pt x="208010" y="100024"/>
                  <a:pt x="185256" y="101611"/>
                </a:cubicBezTo>
                <a:cubicBezTo>
                  <a:pt x="162502" y="103198"/>
                  <a:pt x="13277" y="133361"/>
                  <a:pt x="1106" y="130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DE87C87-AF75-8619-D745-A06261511621}"/>
              </a:ext>
            </a:extLst>
          </p:cNvPr>
          <p:cNvSpPr/>
          <p:nvPr/>
        </p:nvSpPr>
        <p:spPr>
          <a:xfrm>
            <a:off x="6666551" y="4010006"/>
            <a:ext cx="420298" cy="76881"/>
          </a:xfrm>
          <a:custGeom>
            <a:avLst/>
            <a:gdLst>
              <a:gd name="connsiteX0" fmla="*/ 949 w 420298"/>
              <a:gd name="connsiteY0" fmla="*/ 69869 h 76881"/>
              <a:gd name="connsiteX1" fmla="*/ 204149 w 420298"/>
              <a:gd name="connsiteY1" fmla="*/ 19069 h 76881"/>
              <a:gd name="connsiteX2" fmla="*/ 172399 w 420298"/>
              <a:gd name="connsiteY2" fmla="*/ 25419 h 76881"/>
              <a:gd name="connsiteX3" fmla="*/ 416874 w 420298"/>
              <a:gd name="connsiteY3" fmla="*/ 76219 h 76881"/>
              <a:gd name="connsiteX4" fmla="*/ 308924 w 420298"/>
              <a:gd name="connsiteY4" fmla="*/ 50819 h 76881"/>
              <a:gd name="connsiteX5" fmla="*/ 213674 w 420298"/>
              <a:gd name="connsiteY5" fmla="*/ 19 h 76881"/>
              <a:gd name="connsiteX6" fmla="*/ 99374 w 420298"/>
              <a:gd name="connsiteY6" fmla="*/ 44469 h 76881"/>
              <a:gd name="connsiteX7" fmla="*/ 127949 w 420298"/>
              <a:gd name="connsiteY7" fmla="*/ 22244 h 76881"/>
              <a:gd name="connsiteX8" fmla="*/ 949 w 420298"/>
              <a:gd name="connsiteY8" fmla="*/ 69869 h 7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298" h="76881">
                <a:moveTo>
                  <a:pt x="949" y="69869"/>
                </a:moveTo>
                <a:cubicBezTo>
                  <a:pt x="13649" y="69340"/>
                  <a:pt x="175574" y="26477"/>
                  <a:pt x="204149" y="19069"/>
                </a:cubicBezTo>
                <a:cubicBezTo>
                  <a:pt x="232724" y="11661"/>
                  <a:pt x="136945" y="15894"/>
                  <a:pt x="172399" y="25419"/>
                </a:cubicBezTo>
                <a:cubicBezTo>
                  <a:pt x="207853" y="34944"/>
                  <a:pt x="394120" y="71986"/>
                  <a:pt x="416874" y="76219"/>
                </a:cubicBezTo>
                <a:cubicBezTo>
                  <a:pt x="439628" y="80452"/>
                  <a:pt x="342791" y="63519"/>
                  <a:pt x="308924" y="50819"/>
                </a:cubicBezTo>
                <a:cubicBezTo>
                  <a:pt x="275057" y="38119"/>
                  <a:pt x="248599" y="1077"/>
                  <a:pt x="213674" y="19"/>
                </a:cubicBezTo>
                <a:cubicBezTo>
                  <a:pt x="178749" y="-1039"/>
                  <a:pt x="113661" y="40765"/>
                  <a:pt x="99374" y="44469"/>
                </a:cubicBezTo>
                <a:cubicBezTo>
                  <a:pt x="85087" y="48173"/>
                  <a:pt x="149116" y="16423"/>
                  <a:pt x="127949" y="22244"/>
                </a:cubicBezTo>
                <a:cubicBezTo>
                  <a:pt x="106782" y="28065"/>
                  <a:pt x="-11751" y="70398"/>
                  <a:pt x="949" y="69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515CE5F-CE4C-3836-B8B3-4A4A10E8A11E}"/>
              </a:ext>
            </a:extLst>
          </p:cNvPr>
          <p:cNvSpPr/>
          <p:nvPr/>
        </p:nvSpPr>
        <p:spPr>
          <a:xfrm>
            <a:off x="4965700" y="3970475"/>
            <a:ext cx="831367" cy="211000"/>
          </a:xfrm>
          <a:custGeom>
            <a:avLst/>
            <a:gdLst>
              <a:gd name="connsiteX0" fmla="*/ 0 w 831367"/>
              <a:gd name="connsiteY0" fmla="*/ 211000 h 211000"/>
              <a:gd name="connsiteX1" fmla="*/ 276225 w 831367"/>
              <a:gd name="connsiteY1" fmla="*/ 87175 h 211000"/>
              <a:gd name="connsiteX2" fmla="*/ 161925 w 831367"/>
              <a:gd name="connsiteY2" fmla="*/ 137975 h 211000"/>
              <a:gd name="connsiteX3" fmla="*/ 374650 w 831367"/>
              <a:gd name="connsiteY3" fmla="*/ 49075 h 211000"/>
              <a:gd name="connsiteX4" fmla="*/ 292100 w 831367"/>
              <a:gd name="connsiteY4" fmla="*/ 55425 h 211000"/>
              <a:gd name="connsiteX5" fmla="*/ 517525 w 831367"/>
              <a:gd name="connsiteY5" fmla="*/ 26850 h 211000"/>
              <a:gd name="connsiteX6" fmla="*/ 422275 w 831367"/>
              <a:gd name="connsiteY6" fmla="*/ 30025 h 211000"/>
              <a:gd name="connsiteX7" fmla="*/ 682625 w 831367"/>
              <a:gd name="connsiteY7" fmla="*/ 45900 h 211000"/>
              <a:gd name="connsiteX8" fmla="*/ 546100 w 831367"/>
              <a:gd name="connsiteY8" fmla="*/ 58600 h 211000"/>
              <a:gd name="connsiteX9" fmla="*/ 828675 w 831367"/>
              <a:gd name="connsiteY9" fmla="*/ 58600 h 211000"/>
              <a:gd name="connsiteX10" fmla="*/ 679450 w 831367"/>
              <a:gd name="connsiteY10" fmla="*/ 49075 h 211000"/>
              <a:gd name="connsiteX11" fmla="*/ 527050 w 831367"/>
              <a:gd name="connsiteY11" fmla="*/ 1450 h 211000"/>
              <a:gd name="connsiteX12" fmla="*/ 593725 w 831367"/>
              <a:gd name="connsiteY12" fmla="*/ 14150 h 211000"/>
              <a:gd name="connsiteX13" fmla="*/ 457200 w 831367"/>
              <a:gd name="connsiteY13" fmla="*/ 33200 h 211000"/>
              <a:gd name="connsiteX14" fmla="*/ 307975 w 831367"/>
              <a:gd name="connsiteY14" fmla="*/ 93525 h 211000"/>
              <a:gd name="connsiteX15" fmla="*/ 92075 w 831367"/>
              <a:gd name="connsiteY15" fmla="*/ 169725 h 211000"/>
              <a:gd name="connsiteX16" fmla="*/ 282575 w 831367"/>
              <a:gd name="connsiteY16" fmla="*/ 74475 h 211000"/>
              <a:gd name="connsiteX17" fmla="*/ 0 w 831367"/>
              <a:gd name="connsiteY17" fmla="*/ 211000 h 21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1367" h="211000">
                <a:moveTo>
                  <a:pt x="0" y="211000"/>
                </a:moveTo>
                <a:lnTo>
                  <a:pt x="276225" y="87175"/>
                </a:lnTo>
                <a:lnTo>
                  <a:pt x="161925" y="137975"/>
                </a:lnTo>
                <a:cubicBezTo>
                  <a:pt x="178329" y="131625"/>
                  <a:pt x="352954" y="62833"/>
                  <a:pt x="374650" y="49075"/>
                </a:cubicBezTo>
                <a:cubicBezTo>
                  <a:pt x="396346" y="35317"/>
                  <a:pt x="268288" y="59129"/>
                  <a:pt x="292100" y="55425"/>
                </a:cubicBezTo>
                <a:cubicBezTo>
                  <a:pt x="315913" y="51721"/>
                  <a:pt x="495829" y="31083"/>
                  <a:pt x="517525" y="26850"/>
                </a:cubicBezTo>
                <a:cubicBezTo>
                  <a:pt x="539221" y="22617"/>
                  <a:pt x="394758" y="26850"/>
                  <a:pt x="422275" y="30025"/>
                </a:cubicBezTo>
                <a:cubicBezTo>
                  <a:pt x="449792" y="33200"/>
                  <a:pt x="661988" y="41138"/>
                  <a:pt x="682625" y="45900"/>
                </a:cubicBezTo>
                <a:cubicBezTo>
                  <a:pt x="703262" y="50662"/>
                  <a:pt x="521758" y="56483"/>
                  <a:pt x="546100" y="58600"/>
                </a:cubicBezTo>
                <a:cubicBezTo>
                  <a:pt x="570442" y="60717"/>
                  <a:pt x="806450" y="60187"/>
                  <a:pt x="828675" y="58600"/>
                </a:cubicBezTo>
                <a:cubicBezTo>
                  <a:pt x="850900" y="57013"/>
                  <a:pt x="729721" y="58600"/>
                  <a:pt x="679450" y="49075"/>
                </a:cubicBezTo>
                <a:cubicBezTo>
                  <a:pt x="629179" y="39550"/>
                  <a:pt x="541337" y="7271"/>
                  <a:pt x="527050" y="1450"/>
                </a:cubicBezTo>
                <a:cubicBezTo>
                  <a:pt x="512763" y="-4371"/>
                  <a:pt x="605367" y="8858"/>
                  <a:pt x="593725" y="14150"/>
                </a:cubicBezTo>
                <a:cubicBezTo>
                  <a:pt x="582083" y="19442"/>
                  <a:pt x="504825" y="19971"/>
                  <a:pt x="457200" y="33200"/>
                </a:cubicBezTo>
                <a:cubicBezTo>
                  <a:pt x="409575" y="46429"/>
                  <a:pt x="368829" y="70771"/>
                  <a:pt x="307975" y="93525"/>
                </a:cubicBezTo>
                <a:cubicBezTo>
                  <a:pt x="247121" y="116279"/>
                  <a:pt x="96308" y="172900"/>
                  <a:pt x="92075" y="169725"/>
                </a:cubicBezTo>
                <a:cubicBezTo>
                  <a:pt x="87842" y="166550"/>
                  <a:pt x="298450" y="67596"/>
                  <a:pt x="282575" y="74475"/>
                </a:cubicBezTo>
                <a:cubicBezTo>
                  <a:pt x="266700" y="81354"/>
                  <a:pt x="131762" y="146177"/>
                  <a:pt x="0" y="21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5EF75D3-0707-85BF-53F3-BDC6F305E90A}"/>
              </a:ext>
            </a:extLst>
          </p:cNvPr>
          <p:cNvSpPr/>
          <p:nvPr/>
        </p:nvSpPr>
        <p:spPr>
          <a:xfrm>
            <a:off x="5508329" y="3958167"/>
            <a:ext cx="457731" cy="66953"/>
          </a:xfrm>
          <a:custGeom>
            <a:avLst/>
            <a:gdLst>
              <a:gd name="connsiteX0" fmla="*/ 296 w 457731"/>
              <a:gd name="connsiteY0" fmla="*/ 55033 h 66953"/>
              <a:gd name="connsiteX1" fmla="*/ 244771 w 457731"/>
              <a:gd name="connsiteY1" fmla="*/ 10583 h 66953"/>
              <a:gd name="connsiteX2" fmla="*/ 257471 w 457731"/>
              <a:gd name="connsiteY2" fmla="*/ 4233 h 66953"/>
              <a:gd name="connsiteX3" fmla="*/ 444796 w 457731"/>
              <a:gd name="connsiteY3" fmla="*/ 64558 h 66953"/>
              <a:gd name="connsiteX4" fmla="*/ 422571 w 457731"/>
              <a:gd name="connsiteY4" fmla="*/ 51858 h 66953"/>
              <a:gd name="connsiteX5" fmla="*/ 270171 w 457731"/>
              <a:gd name="connsiteY5" fmla="*/ 23283 h 66953"/>
              <a:gd name="connsiteX6" fmla="*/ 305096 w 457731"/>
              <a:gd name="connsiteY6" fmla="*/ 35983 h 66953"/>
              <a:gd name="connsiteX7" fmla="*/ 197146 w 457731"/>
              <a:gd name="connsiteY7" fmla="*/ 4233 h 66953"/>
              <a:gd name="connsiteX8" fmla="*/ 296 w 457731"/>
              <a:gd name="connsiteY8" fmla="*/ 55033 h 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731" h="66953">
                <a:moveTo>
                  <a:pt x="296" y="55033"/>
                </a:moveTo>
                <a:cubicBezTo>
                  <a:pt x="8233" y="56091"/>
                  <a:pt x="201909" y="19050"/>
                  <a:pt x="244771" y="10583"/>
                </a:cubicBezTo>
                <a:cubicBezTo>
                  <a:pt x="287633" y="2116"/>
                  <a:pt x="224134" y="-4763"/>
                  <a:pt x="257471" y="4233"/>
                </a:cubicBezTo>
                <a:cubicBezTo>
                  <a:pt x="290808" y="13229"/>
                  <a:pt x="417280" y="56621"/>
                  <a:pt x="444796" y="64558"/>
                </a:cubicBezTo>
                <a:cubicBezTo>
                  <a:pt x="472312" y="72495"/>
                  <a:pt x="451675" y="58737"/>
                  <a:pt x="422571" y="51858"/>
                </a:cubicBezTo>
                <a:cubicBezTo>
                  <a:pt x="393467" y="44979"/>
                  <a:pt x="289750" y="25929"/>
                  <a:pt x="270171" y="23283"/>
                </a:cubicBezTo>
                <a:cubicBezTo>
                  <a:pt x="250592" y="20637"/>
                  <a:pt x="317267" y="39158"/>
                  <a:pt x="305096" y="35983"/>
                </a:cubicBezTo>
                <a:cubicBezTo>
                  <a:pt x="292925" y="32808"/>
                  <a:pt x="248475" y="-1588"/>
                  <a:pt x="197146" y="4233"/>
                </a:cubicBezTo>
                <a:cubicBezTo>
                  <a:pt x="145817" y="10054"/>
                  <a:pt x="-7641" y="53975"/>
                  <a:pt x="296" y="55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80227A6-F72A-7EA5-FDFA-04AE70ED8AD6}"/>
              </a:ext>
            </a:extLst>
          </p:cNvPr>
          <p:cNvSpPr/>
          <p:nvPr/>
        </p:nvSpPr>
        <p:spPr>
          <a:xfrm>
            <a:off x="4949540" y="4107990"/>
            <a:ext cx="651110" cy="156036"/>
          </a:xfrm>
          <a:custGeom>
            <a:avLst/>
            <a:gdLst>
              <a:gd name="connsiteX0" fmla="*/ 285 w 651110"/>
              <a:gd name="connsiteY0" fmla="*/ 156035 h 156036"/>
              <a:gd name="connsiteX1" fmla="*/ 368585 w 651110"/>
              <a:gd name="connsiteY1" fmla="*/ 32210 h 156036"/>
              <a:gd name="connsiteX2" fmla="*/ 638460 w 651110"/>
              <a:gd name="connsiteY2" fmla="*/ 41735 h 156036"/>
              <a:gd name="connsiteX3" fmla="*/ 581310 w 651110"/>
              <a:gd name="connsiteY3" fmla="*/ 22685 h 156036"/>
              <a:gd name="connsiteX4" fmla="*/ 355885 w 651110"/>
              <a:gd name="connsiteY4" fmla="*/ 460 h 156036"/>
              <a:gd name="connsiteX5" fmla="*/ 444785 w 651110"/>
              <a:gd name="connsiteY5" fmla="*/ 13160 h 156036"/>
              <a:gd name="connsiteX6" fmla="*/ 190785 w 651110"/>
              <a:gd name="connsiteY6" fmla="*/ 73485 h 156036"/>
              <a:gd name="connsiteX7" fmla="*/ 143160 w 651110"/>
              <a:gd name="connsiteY7" fmla="*/ 83010 h 156036"/>
              <a:gd name="connsiteX8" fmla="*/ 305085 w 651110"/>
              <a:gd name="connsiteY8" fmla="*/ 35385 h 156036"/>
              <a:gd name="connsiteX9" fmla="*/ 285 w 651110"/>
              <a:gd name="connsiteY9" fmla="*/ 156035 h 1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110" h="156036">
                <a:moveTo>
                  <a:pt x="285" y="156035"/>
                </a:moveTo>
                <a:cubicBezTo>
                  <a:pt x="10868" y="155506"/>
                  <a:pt x="262222" y="51260"/>
                  <a:pt x="368585" y="32210"/>
                </a:cubicBezTo>
                <a:cubicBezTo>
                  <a:pt x="474948" y="13160"/>
                  <a:pt x="603006" y="43322"/>
                  <a:pt x="638460" y="41735"/>
                </a:cubicBezTo>
                <a:cubicBezTo>
                  <a:pt x="673914" y="40148"/>
                  <a:pt x="628406" y="29564"/>
                  <a:pt x="581310" y="22685"/>
                </a:cubicBezTo>
                <a:cubicBezTo>
                  <a:pt x="534214" y="15806"/>
                  <a:pt x="378639" y="2047"/>
                  <a:pt x="355885" y="460"/>
                </a:cubicBezTo>
                <a:cubicBezTo>
                  <a:pt x="333131" y="-1127"/>
                  <a:pt x="472302" y="989"/>
                  <a:pt x="444785" y="13160"/>
                </a:cubicBezTo>
                <a:cubicBezTo>
                  <a:pt x="417268" y="25331"/>
                  <a:pt x="241056" y="61843"/>
                  <a:pt x="190785" y="73485"/>
                </a:cubicBezTo>
                <a:cubicBezTo>
                  <a:pt x="140514" y="85127"/>
                  <a:pt x="124110" y="89360"/>
                  <a:pt x="143160" y="83010"/>
                </a:cubicBezTo>
                <a:cubicBezTo>
                  <a:pt x="162210" y="76660"/>
                  <a:pt x="333660" y="21098"/>
                  <a:pt x="305085" y="35385"/>
                </a:cubicBezTo>
                <a:cubicBezTo>
                  <a:pt x="276510" y="49672"/>
                  <a:pt x="-10298" y="156564"/>
                  <a:pt x="285" y="15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C3B21D3-5C8E-3347-0D61-28BD7FEE68CB}"/>
              </a:ext>
            </a:extLst>
          </p:cNvPr>
          <p:cNvSpPr/>
          <p:nvPr/>
        </p:nvSpPr>
        <p:spPr>
          <a:xfrm>
            <a:off x="5413179" y="3984300"/>
            <a:ext cx="584399" cy="159263"/>
          </a:xfrm>
          <a:custGeom>
            <a:avLst/>
            <a:gdLst>
              <a:gd name="connsiteX0" fmla="*/ 584396 w 584399"/>
              <a:gd name="connsiteY0" fmla="*/ 325 h 159263"/>
              <a:gd name="connsiteX1" fmla="*/ 511371 w 584399"/>
              <a:gd name="connsiteY1" fmla="*/ 54300 h 159263"/>
              <a:gd name="connsiteX2" fmla="*/ 549471 w 584399"/>
              <a:gd name="connsiteY2" fmla="*/ 120975 h 159263"/>
              <a:gd name="connsiteX3" fmla="*/ 387546 w 584399"/>
              <a:gd name="connsiteY3" fmla="*/ 136850 h 159263"/>
              <a:gd name="connsiteX4" fmla="*/ 555821 w 584399"/>
              <a:gd name="connsiteY4" fmla="*/ 143200 h 159263"/>
              <a:gd name="connsiteX5" fmla="*/ 339921 w 584399"/>
              <a:gd name="connsiteY5" fmla="*/ 133675 h 159263"/>
              <a:gd name="connsiteX6" fmla="*/ 117671 w 584399"/>
              <a:gd name="connsiteY6" fmla="*/ 117800 h 159263"/>
              <a:gd name="connsiteX7" fmla="*/ 196 w 584399"/>
              <a:gd name="connsiteY7" fmla="*/ 114625 h 159263"/>
              <a:gd name="connsiteX8" fmla="*/ 143071 w 584399"/>
              <a:gd name="connsiteY8" fmla="*/ 114625 h 159263"/>
              <a:gd name="connsiteX9" fmla="*/ 285946 w 584399"/>
              <a:gd name="connsiteY9" fmla="*/ 159075 h 159263"/>
              <a:gd name="connsiteX10" fmla="*/ 495496 w 584399"/>
              <a:gd name="connsiteY10" fmla="*/ 130500 h 159263"/>
              <a:gd name="connsiteX11" fmla="*/ 498671 w 584399"/>
              <a:gd name="connsiteY11" fmla="*/ 127325 h 159263"/>
              <a:gd name="connsiteX12" fmla="*/ 451046 w 584399"/>
              <a:gd name="connsiteY12" fmla="*/ 101925 h 159263"/>
              <a:gd name="connsiteX13" fmla="*/ 533596 w 584399"/>
              <a:gd name="connsiteY13" fmla="*/ 98750 h 159263"/>
              <a:gd name="connsiteX14" fmla="*/ 508196 w 584399"/>
              <a:gd name="connsiteY14" fmla="*/ 79700 h 159263"/>
              <a:gd name="connsiteX15" fmla="*/ 584396 w 584399"/>
              <a:gd name="connsiteY15" fmla="*/ 325 h 15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4399" h="159263">
                <a:moveTo>
                  <a:pt x="584396" y="325"/>
                </a:moveTo>
                <a:cubicBezTo>
                  <a:pt x="584925" y="-3908"/>
                  <a:pt x="517192" y="34192"/>
                  <a:pt x="511371" y="54300"/>
                </a:cubicBezTo>
                <a:cubicBezTo>
                  <a:pt x="505550" y="74408"/>
                  <a:pt x="570109" y="107217"/>
                  <a:pt x="549471" y="120975"/>
                </a:cubicBezTo>
                <a:cubicBezTo>
                  <a:pt x="528833" y="134733"/>
                  <a:pt x="386488" y="133146"/>
                  <a:pt x="387546" y="136850"/>
                </a:cubicBezTo>
                <a:cubicBezTo>
                  <a:pt x="388604" y="140554"/>
                  <a:pt x="563758" y="143729"/>
                  <a:pt x="555821" y="143200"/>
                </a:cubicBezTo>
                <a:cubicBezTo>
                  <a:pt x="547883" y="142671"/>
                  <a:pt x="412946" y="137908"/>
                  <a:pt x="339921" y="133675"/>
                </a:cubicBezTo>
                <a:cubicBezTo>
                  <a:pt x="266896" y="129442"/>
                  <a:pt x="174292" y="120975"/>
                  <a:pt x="117671" y="117800"/>
                </a:cubicBezTo>
                <a:cubicBezTo>
                  <a:pt x="61050" y="114625"/>
                  <a:pt x="-4037" y="115154"/>
                  <a:pt x="196" y="114625"/>
                </a:cubicBezTo>
                <a:cubicBezTo>
                  <a:pt x="4429" y="114096"/>
                  <a:pt x="95446" y="107217"/>
                  <a:pt x="143071" y="114625"/>
                </a:cubicBezTo>
                <a:cubicBezTo>
                  <a:pt x="190696" y="122033"/>
                  <a:pt x="227209" y="156429"/>
                  <a:pt x="285946" y="159075"/>
                </a:cubicBezTo>
                <a:cubicBezTo>
                  <a:pt x="344683" y="161721"/>
                  <a:pt x="460042" y="135792"/>
                  <a:pt x="495496" y="130500"/>
                </a:cubicBezTo>
                <a:cubicBezTo>
                  <a:pt x="530950" y="125208"/>
                  <a:pt x="506079" y="132088"/>
                  <a:pt x="498671" y="127325"/>
                </a:cubicBezTo>
                <a:cubicBezTo>
                  <a:pt x="491263" y="122563"/>
                  <a:pt x="445225" y="106687"/>
                  <a:pt x="451046" y="101925"/>
                </a:cubicBezTo>
                <a:cubicBezTo>
                  <a:pt x="456867" y="97163"/>
                  <a:pt x="524071" y="102454"/>
                  <a:pt x="533596" y="98750"/>
                </a:cubicBezTo>
                <a:cubicBezTo>
                  <a:pt x="543121" y="95046"/>
                  <a:pt x="502904" y="91871"/>
                  <a:pt x="508196" y="79700"/>
                </a:cubicBezTo>
                <a:cubicBezTo>
                  <a:pt x="513488" y="67529"/>
                  <a:pt x="583867" y="4558"/>
                  <a:pt x="584396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853E10E-4C7B-519E-78D9-2038446E0F5A}"/>
              </a:ext>
            </a:extLst>
          </p:cNvPr>
          <p:cNvSpPr/>
          <p:nvPr/>
        </p:nvSpPr>
        <p:spPr>
          <a:xfrm>
            <a:off x="6513726" y="3778250"/>
            <a:ext cx="318874" cy="255586"/>
          </a:xfrm>
          <a:custGeom>
            <a:avLst/>
            <a:gdLst>
              <a:gd name="connsiteX0" fmla="*/ 318874 w 318874"/>
              <a:gd name="connsiteY0" fmla="*/ 0 h 255586"/>
              <a:gd name="connsiteX1" fmla="*/ 239499 w 318874"/>
              <a:gd name="connsiteY1" fmla="*/ 50800 h 255586"/>
              <a:gd name="connsiteX2" fmla="*/ 52174 w 318874"/>
              <a:gd name="connsiteY2" fmla="*/ 120650 h 255586"/>
              <a:gd name="connsiteX3" fmla="*/ 83924 w 318874"/>
              <a:gd name="connsiteY3" fmla="*/ 98425 h 255586"/>
              <a:gd name="connsiteX4" fmla="*/ 33124 w 318874"/>
              <a:gd name="connsiteY4" fmla="*/ 155575 h 255586"/>
              <a:gd name="connsiteX5" fmla="*/ 1374 w 318874"/>
              <a:gd name="connsiteY5" fmla="*/ 254000 h 255586"/>
              <a:gd name="connsiteX6" fmla="*/ 14074 w 318874"/>
              <a:gd name="connsiteY6" fmla="*/ 209550 h 255586"/>
              <a:gd name="connsiteX7" fmla="*/ 87099 w 318874"/>
              <a:gd name="connsiteY7" fmla="*/ 120650 h 255586"/>
              <a:gd name="connsiteX8" fmla="*/ 156949 w 318874"/>
              <a:gd name="connsiteY8" fmla="*/ 63500 h 255586"/>
              <a:gd name="connsiteX9" fmla="*/ 131549 w 318874"/>
              <a:gd name="connsiteY9" fmla="*/ 73025 h 255586"/>
              <a:gd name="connsiteX10" fmla="*/ 318874 w 318874"/>
              <a:gd name="connsiteY10" fmla="*/ 0 h 2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874" h="255586">
                <a:moveTo>
                  <a:pt x="318874" y="0"/>
                </a:moveTo>
                <a:cubicBezTo>
                  <a:pt x="301411" y="15346"/>
                  <a:pt x="283949" y="30692"/>
                  <a:pt x="239499" y="50800"/>
                </a:cubicBezTo>
                <a:cubicBezTo>
                  <a:pt x="195049" y="70908"/>
                  <a:pt x="78103" y="112713"/>
                  <a:pt x="52174" y="120650"/>
                </a:cubicBezTo>
                <a:cubicBezTo>
                  <a:pt x="26245" y="128587"/>
                  <a:pt x="87099" y="92604"/>
                  <a:pt x="83924" y="98425"/>
                </a:cubicBezTo>
                <a:cubicBezTo>
                  <a:pt x="80749" y="104246"/>
                  <a:pt x="46882" y="129646"/>
                  <a:pt x="33124" y="155575"/>
                </a:cubicBezTo>
                <a:cubicBezTo>
                  <a:pt x="19366" y="181504"/>
                  <a:pt x="4549" y="245004"/>
                  <a:pt x="1374" y="254000"/>
                </a:cubicBezTo>
                <a:cubicBezTo>
                  <a:pt x="-1801" y="262996"/>
                  <a:pt x="-214" y="231775"/>
                  <a:pt x="14074" y="209550"/>
                </a:cubicBezTo>
                <a:cubicBezTo>
                  <a:pt x="28362" y="187325"/>
                  <a:pt x="63286" y="144992"/>
                  <a:pt x="87099" y="120650"/>
                </a:cubicBezTo>
                <a:cubicBezTo>
                  <a:pt x="110911" y="96308"/>
                  <a:pt x="149541" y="71438"/>
                  <a:pt x="156949" y="63500"/>
                </a:cubicBezTo>
                <a:cubicBezTo>
                  <a:pt x="164357" y="55563"/>
                  <a:pt x="131549" y="73025"/>
                  <a:pt x="131549" y="73025"/>
                </a:cubicBezTo>
                <a:lnTo>
                  <a:pt x="31887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4CBEF51-166A-DB90-F0E1-D360B7366252}"/>
              </a:ext>
            </a:extLst>
          </p:cNvPr>
          <p:cNvSpPr/>
          <p:nvPr/>
        </p:nvSpPr>
        <p:spPr>
          <a:xfrm>
            <a:off x="6572250" y="3879850"/>
            <a:ext cx="313751" cy="136525"/>
          </a:xfrm>
          <a:custGeom>
            <a:avLst/>
            <a:gdLst>
              <a:gd name="connsiteX0" fmla="*/ 0 w 313751"/>
              <a:gd name="connsiteY0" fmla="*/ 136525 h 136525"/>
              <a:gd name="connsiteX1" fmla="*/ 101600 w 313751"/>
              <a:gd name="connsiteY1" fmla="*/ 44450 h 136525"/>
              <a:gd name="connsiteX2" fmla="*/ 139700 w 313751"/>
              <a:gd name="connsiteY2" fmla="*/ 73025 h 136525"/>
              <a:gd name="connsiteX3" fmla="*/ 142875 w 313751"/>
              <a:gd name="connsiteY3" fmla="*/ 15875 h 136525"/>
              <a:gd name="connsiteX4" fmla="*/ 149225 w 313751"/>
              <a:gd name="connsiteY4" fmla="*/ 50800 h 136525"/>
              <a:gd name="connsiteX5" fmla="*/ 184150 w 313751"/>
              <a:gd name="connsiteY5" fmla="*/ 12700 h 136525"/>
              <a:gd name="connsiteX6" fmla="*/ 311150 w 313751"/>
              <a:gd name="connsiteY6" fmla="*/ 19050 h 136525"/>
              <a:gd name="connsiteX7" fmla="*/ 260350 w 313751"/>
              <a:gd name="connsiteY7" fmla="*/ 3175 h 136525"/>
              <a:gd name="connsiteX8" fmla="*/ 149225 w 313751"/>
              <a:gd name="connsiteY8" fmla="*/ 22225 h 136525"/>
              <a:gd name="connsiteX9" fmla="*/ 177800 w 313751"/>
              <a:gd name="connsiteY9" fmla="*/ 0 h 136525"/>
              <a:gd name="connsiteX10" fmla="*/ 0 w 313751"/>
              <a:gd name="connsiteY10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1" h="136525">
                <a:moveTo>
                  <a:pt x="0" y="136525"/>
                </a:moveTo>
                <a:cubicBezTo>
                  <a:pt x="39158" y="95779"/>
                  <a:pt x="78317" y="55033"/>
                  <a:pt x="101600" y="44450"/>
                </a:cubicBezTo>
                <a:cubicBezTo>
                  <a:pt x="124883" y="33867"/>
                  <a:pt x="132821" y="77787"/>
                  <a:pt x="139700" y="73025"/>
                </a:cubicBezTo>
                <a:cubicBezTo>
                  <a:pt x="146579" y="68263"/>
                  <a:pt x="141288" y="19579"/>
                  <a:pt x="142875" y="15875"/>
                </a:cubicBezTo>
                <a:cubicBezTo>
                  <a:pt x="144462" y="12171"/>
                  <a:pt x="142346" y="51329"/>
                  <a:pt x="149225" y="50800"/>
                </a:cubicBezTo>
                <a:cubicBezTo>
                  <a:pt x="156104" y="50271"/>
                  <a:pt x="157163" y="17992"/>
                  <a:pt x="184150" y="12700"/>
                </a:cubicBezTo>
                <a:cubicBezTo>
                  <a:pt x="211138" y="7408"/>
                  <a:pt x="298450" y="20637"/>
                  <a:pt x="311150" y="19050"/>
                </a:cubicBezTo>
                <a:cubicBezTo>
                  <a:pt x="323850" y="17463"/>
                  <a:pt x="287337" y="2646"/>
                  <a:pt x="260350" y="3175"/>
                </a:cubicBezTo>
                <a:cubicBezTo>
                  <a:pt x="233363" y="3704"/>
                  <a:pt x="162983" y="22754"/>
                  <a:pt x="149225" y="22225"/>
                </a:cubicBezTo>
                <a:cubicBezTo>
                  <a:pt x="135467" y="21696"/>
                  <a:pt x="177800" y="0"/>
                  <a:pt x="177800" y="0"/>
                </a:cubicBezTo>
                <a:lnTo>
                  <a:pt x="0" y="136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EA50DDB-D37A-2A3B-199E-099D94FE858B}"/>
              </a:ext>
            </a:extLst>
          </p:cNvPr>
          <p:cNvSpPr/>
          <p:nvPr/>
        </p:nvSpPr>
        <p:spPr>
          <a:xfrm>
            <a:off x="6333712" y="4257814"/>
            <a:ext cx="149684" cy="603215"/>
          </a:xfrm>
          <a:custGeom>
            <a:avLst/>
            <a:gdLst>
              <a:gd name="connsiteX0" fmla="*/ 25813 w 149684"/>
              <a:gd name="connsiteY0" fmla="*/ 3036 h 603215"/>
              <a:gd name="connsiteX1" fmla="*/ 35338 w 149684"/>
              <a:gd name="connsiteY1" fmla="*/ 330061 h 603215"/>
              <a:gd name="connsiteX2" fmla="*/ 35338 w 149684"/>
              <a:gd name="connsiteY2" fmla="*/ 266561 h 603215"/>
              <a:gd name="connsiteX3" fmla="*/ 63913 w 149684"/>
              <a:gd name="connsiteY3" fmla="*/ 412611 h 603215"/>
              <a:gd name="connsiteX4" fmla="*/ 121063 w 149684"/>
              <a:gd name="connsiteY4" fmla="*/ 539611 h 603215"/>
              <a:gd name="connsiteX5" fmla="*/ 121063 w 149684"/>
              <a:gd name="connsiteY5" fmla="*/ 501511 h 603215"/>
              <a:gd name="connsiteX6" fmla="*/ 149638 w 149684"/>
              <a:gd name="connsiteY6" fmla="*/ 603111 h 603215"/>
              <a:gd name="connsiteX7" fmla="*/ 124238 w 149684"/>
              <a:gd name="connsiteY7" fmla="*/ 514211 h 603215"/>
              <a:gd name="connsiteX8" fmla="*/ 16288 w 149684"/>
              <a:gd name="connsiteY8" fmla="*/ 237986 h 603215"/>
              <a:gd name="connsiteX9" fmla="*/ 16288 w 149684"/>
              <a:gd name="connsiteY9" fmla="*/ 311011 h 603215"/>
              <a:gd name="connsiteX10" fmla="*/ 413 w 149684"/>
              <a:gd name="connsiteY10" fmla="*/ 98286 h 603215"/>
              <a:gd name="connsiteX11" fmla="*/ 6763 w 149684"/>
              <a:gd name="connsiteY11" fmla="*/ 161786 h 603215"/>
              <a:gd name="connsiteX12" fmla="*/ 25813 w 149684"/>
              <a:gd name="connsiteY12" fmla="*/ 3036 h 60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84" h="603215">
                <a:moveTo>
                  <a:pt x="25813" y="3036"/>
                </a:moveTo>
                <a:cubicBezTo>
                  <a:pt x="30575" y="31082"/>
                  <a:pt x="33751" y="286140"/>
                  <a:pt x="35338" y="330061"/>
                </a:cubicBezTo>
                <a:cubicBezTo>
                  <a:pt x="36925" y="373982"/>
                  <a:pt x="30576" y="252803"/>
                  <a:pt x="35338" y="266561"/>
                </a:cubicBezTo>
                <a:cubicBezTo>
                  <a:pt x="40100" y="280319"/>
                  <a:pt x="49626" y="367103"/>
                  <a:pt x="63913" y="412611"/>
                </a:cubicBezTo>
                <a:cubicBezTo>
                  <a:pt x="78201" y="458119"/>
                  <a:pt x="111538" y="524794"/>
                  <a:pt x="121063" y="539611"/>
                </a:cubicBezTo>
                <a:cubicBezTo>
                  <a:pt x="130588" y="554428"/>
                  <a:pt x="116301" y="490928"/>
                  <a:pt x="121063" y="501511"/>
                </a:cubicBezTo>
                <a:cubicBezTo>
                  <a:pt x="125826" y="512094"/>
                  <a:pt x="149109" y="600994"/>
                  <a:pt x="149638" y="603111"/>
                </a:cubicBezTo>
                <a:cubicBezTo>
                  <a:pt x="150167" y="605228"/>
                  <a:pt x="146463" y="575065"/>
                  <a:pt x="124238" y="514211"/>
                </a:cubicBezTo>
                <a:cubicBezTo>
                  <a:pt x="102013" y="453357"/>
                  <a:pt x="34280" y="271853"/>
                  <a:pt x="16288" y="237986"/>
                </a:cubicBezTo>
                <a:cubicBezTo>
                  <a:pt x="-1704" y="204119"/>
                  <a:pt x="18934" y="334294"/>
                  <a:pt x="16288" y="311011"/>
                </a:cubicBezTo>
                <a:cubicBezTo>
                  <a:pt x="13642" y="287728"/>
                  <a:pt x="2000" y="123157"/>
                  <a:pt x="413" y="98286"/>
                </a:cubicBezTo>
                <a:cubicBezTo>
                  <a:pt x="-1175" y="73415"/>
                  <a:pt x="2001" y="173428"/>
                  <a:pt x="6763" y="161786"/>
                </a:cubicBezTo>
                <a:cubicBezTo>
                  <a:pt x="11525" y="150144"/>
                  <a:pt x="21051" y="-25010"/>
                  <a:pt x="25813" y="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1D33F6F-833A-9463-9CB4-A2263836D964}"/>
              </a:ext>
            </a:extLst>
          </p:cNvPr>
          <p:cNvSpPr/>
          <p:nvPr/>
        </p:nvSpPr>
        <p:spPr>
          <a:xfrm>
            <a:off x="6393479" y="4552519"/>
            <a:ext cx="188365" cy="569489"/>
          </a:xfrm>
          <a:custGeom>
            <a:avLst/>
            <a:gdLst>
              <a:gd name="connsiteX0" fmla="*/ 971 w 188365"/>
              <a:gd name="connsiteY0" fmla="*/ 431 h 569489"/>
              <a:gd name="connsiteX1" fmla="*/ 29546 w 188365"/>
              <a:gd name="connsiteY1" fmla="*/ 238556 h 569489"/>
              <a:gd name="connsiteX2" fmla="*/ 86696 w 188365"/>
              <a:gd name="connsiteY2" fmla="*/ 384606 h 569489"/>
              <a:gd name="connsiteX3" fmla="*/ 54946 w 188365"/>
              <a:gd name="connsiteY3" fmla="*/ 317931 h 569489"/>
              <a:gd name="connsiteX4" fmla="*/ 121621 w 188365"/>
              <a:gd name="connsiteY4" fmla="*/ 476681 h 569489"/>
              <a:gd name="connsiteX5" fmla="*/ 188296 w 188365"/>
              <a:gd name="connsiteY5" fmla="*/ 568756 h 569489"/>
              <a:gd name="connsiteX6" fmla="*/ 108921 w 188365"/>
              <a:gd name="connsiteY6" fmla="*/ 429056 h 569489"/>
              <a:gd name="connsiteX7" fmla="*/ 7321 w 188365"/>
              <a:gd name="connsiteY7" fmla="*/ 241731 h 569489"/>
              <a:gd name="connsiteX8" fmla="*/ 16846 w 188365"/>
              <a:gd name="connsiteY8" fmla="*/ 273481 h 569489"/>
              <a:gd name="connsiteX9" fmla="*/ 7321 w 188365"/>
              <a:gd name="connsiteY9" fmla="*/ 181406 h 569489"/>
              <a:gd name="connsiteX10" fmla="*/ 971 w 188365"/>
              <a:gd name="connsiteY10" fmla="*/ 431 h 56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365" h="569489">
                <a:moveTo>
                  <a:pt x="971" y="431"/>
                </a:moveTo>
                <a:cubicBezTo>
                  <a:pt x="4675" y="9956"/>
                  <a:pt x="15259" y="174527"/>
                  <a:pt x="29546" y="238556"/>
                </a:cubicBezTo>
                <a:cubicBezTo>
                  <a:pt x="43834" y="302585"/>
                  <a:pt x="82463" y="371377"/>
                  <a:pt x="86696" y="384606"/>
                </a:cubicBezTo>
                <a:cubicBezTo>
                  <a:pt x="90929" y="397835"/>
                  <a:pt x="49125" y="302585"/>
                  <a:pt x="54946" y="317931"/>
                </a:cubicBezTo>
                <a:cubicBezTo>
                  <a:pt x="60767" y="333277"/>
                  <a:pt x="99396" y="434877"/>
                  <a:pt x="121621" y="476681"/>
                </a:cubicBezTo>
                <a:cubicBezTo>
                  <a:pt x="143846" y="518485"/>
                  <a:pt x="190413" y="576693"/>
                  <a:pt x="188296" y="568756"/>
                </a:cubicBezTo>
                <a:cubicBezTo>
                  <a:pt x="186179" y="560819"/>
                  <a:pt x="139083" y="483560"/>
                  <a:pt x="108921" y="429056"/>
                </a:cubicBezTo>
                <a:cubicBezTo>
                  <a:pt x="78759" y="374552"/>
                  <a:pt x="22667" y="267660"/>
                  <a:pt x="7321" y="241731"/>
                </a:cubicBezTo>
                <a:cubicBezTo>
                  <a:pt x="-8025" y="215802"/>
                  <a:pt x="16846" y="283535"/>
                  <a:pt x="16846" y="273481"/>
                </a:cubicBezTo>
                <a:cubicBezTo>
                  <a:pt x="16846" y="263427"/>
                  <a:pt x="9438" y="221093"/>
                  <a:pt x="7321" y="181406"/>
                </a:cubicBezTo>
                <a:cubicBezTo>
                  <a:pt x="5204" y="141719"/>
                  <a:pt x="-2733" y="-9094"/>
                  <a:pt x="971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52790EF2-BBE7-1B97-4DC9-FC4EE97B277A}"/>
              </a:ext>
            </a:extLst>
          </p:cNvPr>
          <p:cNvSpPr/>
          <p:nvPr/>
        </p:nvSpPr>
        <p:spPr>
          <a:xfrm>
            <a:off x="6477000" y="4851400"/>
            <a:ext cx="171996" cy="333925"/>
          </a:xfrm>
          <a:custGeom>
            <a:avLst/>
            <a:gdLst>
              <a:gd name="connsiteX0" fmla="*/ 0 w 171996"/>
              <a:gd name="connsiteY0" fmla="*/ 0 h 333925"/>
              <a:gd name="connsiteX1" fmla="*/ 95250 w 171996"/>
              <a:gd name="connsiteY1" fmla="*/ 174625 h 333925"/>
              <a:gd name="connsiteX2" fmla="*/ 69850 w 171996"/>
              <a:gd name="connsiteY2" fmla="*/ 111125 h 333925"/>
              <a:gd name="connsiteX3" fmla="*/ 161925 w 171996"/>
              <a:gd name="connsiteY3" fmla="*/ 244475 h 333925"/>
              <a:gd name="connsiteX4" fmla="*/ 165100 w 171996"/>
              <a:gd name="connsiteY4" fmla="*/ 333375 h 333925"/>
              <a:gd name="connsiteX5" fmla="*/ 168275 w 171996"/>
              <a:gd name="connsiteY5" fmla="*/ 276225 h 333925"/>
              <a:gd name="connsiteX6" fmla="*/ 107950 w 171996"/>
              <a:gd name="connsiteY6" fmla="*/ 161925 h 333925"/>
              <a:gd name="connsiteX7" fmla="*/ 117475 w 171996"/>
              <a:gd name="connsiteY7" fmla="*/ 206375 h 333925"/>
              <a:gd name="connsiteX8" fmla="*/ 88900 w 171996"/>
              <a:gd name="connsiteY8" fmla="*/ 161925 h 333925"/>
              <a:gd name="connsiteX9" fmla="*/ 0 w 171996"/>
              <a:gd name="connsiteY9" fmla="*/ 0 h 3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96" h="333925">
                <a:moveTo>
                  <a:pt x="0" y="0"/>
                </a:moveTo>
                <a:cubicBezTo>
                  <a:pt x="41804" y="78052"/>
                  <a:pt x="83608" y="156104"/>
                  <a:pt x="95250" y="174625"/>
                </a:cubicBezTo>
                <a:cubicBezTo>
                  <a:pt x="106892" y="193146"/>
                  <a:pt x="58738" y="99483"/>
                  <a:pt x="69850" y="111125"/>
                </a:cubicBezTo>
                <a:cubicBezTo>
                  <a:pt x="80963" y="122767"/>
                  <a:pt x="146050" y="207433"/>
                  <a:pt x="161925" y="244475"/>
                </a:cubicBezTo>
                <a:cubicBezTo>
                  <a:pt x="177800" y="281517"/>
                  <a:pt x="164042" y="328084"/>
                  <a:pt x="165100" y="333375"/>
                </a:cubicBezTo>
                <a:cubicBezTo>
                  <a:pt x="166158" y="338666"/>
                  <a:pt x="177800" y="304800"/>
                  <a:pt x="168275" y="276225"/>
                </a:cubicBezTo>
                <a:cubicBezTo>
                  <a:pt x="158750" y="247650"/>
                  <a:pt x="116417" y="173567"/>
                  <a:pt x="107950" y="161925"/>
                </a:cubicBezTo>
                <a:cubicBezTo>
                  <a:pt x="99483" y="150283"/>
                  <a:pt x="120650" y="206375"/>
                  <a:pt x="117475" y="206375"/>
                </a:cubicBezTo>
                <a:cubicBezTo>
                  <a:pt x="114300" y="206375"/>
                  <a:pt x="88900" y="161925"/>
                  <a:pt x="88900" y="161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7949447-C3BE-E18B-4E17-6BFCD88E65A6}"/>
              </a:ext>
            </a:extLst>
          </p:cNvPr>
          <p:cNvSpPr/>
          <p:nvPr/>
        </p:nvSpPr>
        <p:spPr>
          <a:xfrm>
            <a:off x="6369044" y="4885764"/>
            <a:ext cx="69519" cy="471914"/>
          </a:xfrm>
          <a:custGeom>
            <a:avLst/>
            <a:gdLst>
              <a:gd name="connsiteX0" fmla="*/ 66681 w 69519"/>
              <a:gd name="connsiteY0" fmla="*/ 561 h 471914"/>
              <a:gd name="connsiteX1" fmla="*/ 66681 w 69519"/>
              <a:gd name="connsiteY1" fmla="*/ 95811 h 471914"/>
              <a:gd name="connsiteX2" fmla="*/ 31756 w 69519"/>
              <a:gd name="connsiteY2" fmla="*/ 210111 h 471914"/>
              <a:gd name="connsiteX3" fmla="*/ 34931 w 69519"/>
              <a:gd name="connsiteY3" fmla="*/ 302186 h 471914"/>
              <a:gd name="connsiteX4" fmla="*/ 6 w 69519"/>
              <a:gd name="connsiteY4" fmla="*/ 235511 h 471914"/>
              <a:gd name="connsiteX5" fmla="*/ 38106 w 69519"/>
              <a:gd name="connsiteY5" fmla="*/ 464111 h 471914"/>
              <a:gd name="connsiteX6" fmla="*/ 34931 w 69519"/>
              <a:gd name="connsiteY6" fmla="*/ 403786 h 471914"/>
              <a:gd name="connsiteX7" fmla="*/ 31756 w 69519"/>
              <a:gd name="connsiteY7" fmla="*/ 257736 h 471914"/>
              <a:gd name="connsiteX8" fmla="*/ 60331 w 69519"/>
              <a:gd name="connsiteY8" fmla="*/ 210111 h 471914"/>
              <a:gd name="connsiteX9" fmla="*/ 44456 w 69519"/>
              <a:gd name="connsiteY9" fmla="*/ 229161 h 471914"/>
              <a:gd name="connsiteX10" fmla="*/ 60331 w 69519"/>
              <a:gd name="connsiteY10" fmla="*/ 140261 h 471914"/>
              <a:gd name="connsiteX11" fmla="*/ 66681 w 69519"/>
              <a:gd name="connsiteY11" fmla="*/ 561 h 47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19" h="471914">
                <a:moveTo>
                  <a:pt x="66681" y="561"/>
                </a:moveTo>
                <a:cubicBezTo>
                  <a:pt x="67739" y="-6847"/>
                  <a:pt x="72502" y="60886"/>
                  <a:pt x="66681" y="95811"/>
                </a:cubicBezTo>
                <a:cubicBezTo>
                  <a:pt x="60860" y="130736"/>
                  <a:pt x="37048" y="175715"/>
                  <a:pt x="31756" y="210111"/>
                </a:cubicBezTo>
                <a:cubicBezTo>
                  <a:pt x="26464" y="244507"/>
                  <a:pt x="40223" y="297953"/>
                  <a:pt x="34931" y="302186"/>
                </a:cubicBezTo>
                <a:cubicBezTo>
                  <a:pt x="29639" y="306419"/>
                  <a:pt x="-523" y="208524"/>
                  <a:pt x="6" y="235511"/>
                </a:cubicBezTo>
                <a:cubicBezTo>
                  <a:pt x="535" y="262498"/>
                  <a:pt x="32285" y="436065"/>
                  <a:pt x="38106" y="464111"/>
                </a:cubicBezTo>
                <a:cubicBezTo>
                  <a:pt x="43927" y="492157"/>
                  <a:pt x="35989" y="438182"/>
                  <a:pt x="34931" y="403786"/>
                </a:cubicBezTo>
                <a:cubicBezTo>
                  <a:pt x="33873" y="369390"/>
                  <a:pt x="27523" y="290015"/>
                  <a:pt x="31756" y="257736"/>
                </a:cubicBezTo>
                <a:cubicBezTo>
                  <a:pt x="35989" y="225457"/>
                  <a:pt x="58214" y="214873"/>
                  <a:pt x="60331" y="210111"/>
                </a:cubicBezTo>
                <a:cubicBezTo>
                  <a:pt x="62448" y="205349"/>
                  <a:pt x="44456" y="240803"/>
                  <a:pt x="44456" y="229161"/>
                </a:cubicBezTo>
                <a:cubicBezTo>
                  <a:pt x="44456" y="217519"/>
                  <a:pt x="57156" y="172540"/>
                  <a:pt x="60331" y="140261"/>
                </a:cubicBezTo>
                <a:cubicBezTo>
                  <a:pt x="63506" y="107982"/>
                  <a:pt x="65623" y="7969"/>
                  <a:pt x="66681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01D1E1E-9326-817A-D35D-5A0A2D4962E4}"/>
              </a:ext>
            </a:extLst>
          </p:cNvPr>
          <p:cNvSpPr/>
          <p:nvPr/>
        </p:nvSpPr>
        <p:spPr>
          <a:xfrm>
            <a:off x="6438295" y="5012121"/>
            <a:ext cx="35576" cy="290330"/>
          </a:xfrm>
          <a:custGeom>
            <a:avLst/>
            <a:gdLst>
              <a:gd name="connsiteX0" fmla="*/ 19655 w 35576"/>
              <a:gd name="connsiteY0" fmla="*/ 1204 h 290330"/>
              <a:gd name="connsiteX1" fmla="*/ 32355 w 35576"/>
              <a:gd name="connsiteY1" fmla="*/ 55179 h 290330"/>
              <a:gd name="connsiteX2" fmla="*/ 605 w 35576"/>
              <a:gd name="connsiteY2" fmla="*/ 175829 h 290330"/>
              <a:gd name="connsiteX3" fmla="*/ 13305 w 35576"/>
              <a:gd name="connsiteY3" fmla="*/ 258379 h 290330"/>
              <a:gd name="connsiteX4" fmla="*/ 35530 w 35576"/>
              <a:gd name="connsiteY4" fmla="*/ 290129 h 290330"/>
              <a:gd name="connsiteX5" fmla="*/ 6955 w 35576"/>
              <a:gd name="connsiteY5" fmla="*/ 245679 h 290330"/>
              <a:gd name="connsiteX6" fmla="*/ 3780 w 35576"/>
              <a:gd name="connsiteY6" fmla="*/ 128204 h 290330"/>
              <a:gd name="connsiteX7" fmla="*/ 10130 w 35576"/>
              <a:gd name="connsiteY7" fmla="*/ 102804 h 290330"/>
              <a:gd name="connsiteX8" fmla="*/ 19655 w 35576"/>
              <a:gd name="connsiteY8" fmla="*/ 1204 h 29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6" h="290330">
                <a:moveTo>
                  <a:pt x="19655" y="1204"/>
                </a:moveTo>
                <a:cubicBezTo>
                  <a:pt x="23359" y="-6733"/>
                  <a:pt x="35530" y="26075"/>
                  <a:pt x="32355" y="55179"/>
                </a:cubicBezTo>
                <a:cubicBezTo>
                  <a:pt x="29180" y="84283"/>
                  <a:pt x="3780" y="141962"/>
                  <a:pt x="605" y="175829"/>
                </a:cubicBezTo>
                <a:cubicBezTo>
                  <a:pt x="-2570" y="209696"/>
                  <a:pt x="7484" y="239329"/>
                  <a:pt x="13305" y="258379"/>
                </a:cubicBezTo>
                <a:cubicBezTo>
                  <a:pt x="19126" y="277429"/>
                  <a:pt x="36588" y="292246"/>
                  <a:pt x="35530" y="290129"/>
                </a:cubicBezTo>
                <a:cubicBezTo>
                  <a:pt x="34472" y="288012"/>
                  <a:pt x="12247" y="272667"/>
                  <a:pt x="6955" y="245679"/>
                </a:cubicBezTo>
                <a:cubicBezTo>
                  <a:pt x="1663" y="218692"/>
                  <a:pt x="3251" y="152016"/>
                  <a:pt x="3780" y="128204"/>
                </a:cubicBezTo>
                <a:cubicBezTo>
                  <a:pt x="4309" y="104392"/>
                  <a:pt x="4838" y="119737"/>
                  <a:pt x="10130" y="102804"/>
                </a:cubicBezTo>
                <a:cubicBezTo>
                  <a:pt x="15422" y="85871"/>
                  <a:pt x="15951" y="9141"/>
                  <a:pt x="19655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B8A5C95-0E35-B273-483B-F2D9D8F656B5}"/>
              </a:ext>
            </a:extLst>
          </p:cNvPr>
          <p:cNvSpPr/>
          <p:nvPr/>
        </p:nvSpPr>
        <p:spPr>
          <a:xfrm>
            <a:off x="6565875" y="5143496"/>
            <a:ext cx="43358" cy="168290"/>
          </a:xfrm>
          <a:custGeom>
            <a:avLst/>
            <a:gdLst>
              <a:gd name="connsiteX0" fmla="*/ 25 w 43358"/>
              <a:gd name="connsiteY0" fmla="*/ 4 h 168290"/>
              <a:gd name="connsiteX1" fmla="*/ 34950 w 43358"/>
              <a:gd name="connsiteY1" fmla="*/ 66679 h 168290"/>
              <a:gd name="connsiteX2" fmla="*/ 19075 w 43358"/>
              <a:gd name="connsiteY2" fmla="*/ 133354 h 168290"/>
              <a:gd name="connsiteX3" fmla="*/ 25425 w 43358"/>
              <a:gd name="connsiteY3" fmla="*/ 168279 h 168290"/>
              <a:gd name="connsiteX4" fmla="*/ 31775 w 43358"/>
              <a:gd name="connsiteY4" fmla="*/ 130179 h 168290"/>
              <a:gd name="connsiteX5" fmla="*/ 41300 w 43358"/>
              <a:gd name="connsiteY5" fmla="*/ 88904 h 168290"/>
              <a:gd name="connsiteX6" fmla="*/ 41300 w 43358"/>
              <a:gd name="connsiteY6" fmla="*/ 69854 h 168290"/>
              <a:gd name="connsiteX7" fmla="*/ 25 w 43358"/>
              <a:gd name="connsiteY7" fmla="*/ 4 h 1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58" h="168290">
                <a:moveTo>
                  <a:pt x="25" y="4"/>
                </a:moveTo>
                <a:cubicBezTo>
                  <a:pt x="-1033" y="-525"/>
                  <a:pt x="31775" y="44454"/>
                  <a:pt x="34950" y="66679"/>
                </a:cubicBezTo>
                <a:cubicBezTo>
                  <a:pt x="38125" y="88904"/>
                  <a:pt x="20663" y="116421"/>
                  <a:pt x="19075" y="133354"/>
                </a:cubicBezTo>
                <a:cubicBezTo>
                  <a:pt x="17488" y="150287"/>
                  <a:pt x="23308" y="168808"/>
                  <a:pt x="25425" y="168279"/>
                </a:cubicBezTo>
                <a:cubicBezTo>
                  <a:pt x="27542" y="167750"/>
                  <a:pt x="29129" y="143408"/>
                  <a:pt x="31775" y="130179"/>
                </a:cubicBezTo>
                <a:cubicBezTo>
                  <a:pt x="34421" y="116950"/>
                  <a:pt x="41300" y="88904"/>
                  <a:pt x="41300" y="88904"/>
                </a:cubicBezTo>
                <a:cubicBezTo>
                  <a:pt x="42887" y="78850"/>
                  <a:pt x="45004" y="81496"/>
                  <a:pt x="41300" y="69854"/>
                </a:cubicBezTo>
                <a:cubicBezTo>
                  <a:pt x="37596" y="58212"/>
                  <a:pt x="1083" y="533"/>
                  <a:pt x="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890E0FD-B91C-B9AD-0994-EC74C46B7234}"/>
              </a:ext>
            </a:extLst>
          </p:cNvPr>
          <p:cNvSpPr/>
          <p:nvPr/>
        </p:nvSpPr>
        <p:spPr>
          <a:xfrm>
            <a:off x="6510754" y="5206624"/>
            <a:ext cx="131512" cy="264614"/>
          </a:xfrm>
          <a:custGeom>
            <a:avLst/>
            <a:gdLst>
              <a:gd name="connsiteX0" fmla="*/ 131346 w 131512"/>
              <a:gd name="connsiteY0" fmla="*/ 376 h 264614"/>
              <a:gd name="connsiteX1" fmla="*/ 96421 w 131512"/>
              <a:gd name="connsiteY1" fmla="*/ 101976 h 264614"/>
              <a:gd name="connsiteX2" fmla="*/ 83721 w 131512"/>
              <a:gd name="connsiteY2" fmla="*/ 194051 h 264614"/>
              <a:gd name="connsiteX3" fmla="*/ 1171 w 131512"/>
              <a:gd name="connsiteY3" fmla="*/ 263901 h 264614"/>
              <a:gd name="connsiteX4" fmla="*/ 32921 w 131512"/>
              <a:gd name="connsiteY4" fmla="*/ 232151 h 264614"/>
              <a:gd name="connsiteX5" fmla="*/ 77371 w 131512"/>
              <a:gd name="connsiteY5" fmla="*/ 187701 h 264614"/>
              <a:gd name="connsiteX6" fmla="*/ 80546 w 131512"/>
              <a:gd name="connsiteY6" fmla="*/ 140076 h 264614"/>
              <a:gd name="connsiteX7" fmla="*/ 131346 w 131512"/>
              <a:gd name="connsiteY7" fmla="*/ 376 h 26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12" h="264614">
                <a:moveTo>
                  <a:pt x="131346" y="376"/>
                </a:moveTo>
                <a:cubicBezTo>
                  <a:pt x="133992" y="-5974"/>
                  <a:pt x="104358" y="69697"/>
                  <a:pt x="96421" y="101976"/>
                </a:cubicBezTo>
                <a:cubicBezTo>
                  <a:pt x="88484" y="134255"/>
                  <a:pt x="99596" y="167064"/>
                  <a:pt x="83721" y="194051"/>
                </a:cubicBezTo>
                <a:cubicBezTo>
                  <a:pt x="67846" y="221039"/>
                  <a:pt x="9638" y="257551"/>
                  <a:pt x="1171" y="263901"/>
                </a:cubicBezTo>
                <a:cubicBezTo>
                  <a:pt x="-7296" y="270251"/>
                  <a:pt x="32921" y="232151"/>
                  <a:pt x="32921" y="232151"/>
                </a:cubicBezTo>
                <a:cubicBezTo>
                  <a:pt x="45621" y="219451"/>
                  <a:pt x="69434" y="203047"/>
                  <a:pt x="77371" y="187701"/>
                </a:cubicBezTo>
                <a:cubicBezTo>
                  <a:pt x="85308" y="172355"/>
                  <a:pt x="72609" y="165476"/>
                  <a:pt x="80546" y="140076"/>
                </a:cubicBezTo>
                <a:cubicBezTo>
                  <a:pt x="88483" y="114676"/>
                  <a:pt x="128700" y="6726"/>
                  <a:pt x="131346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B5E29D2-105B-C815-270E-B3EBD4992BCE}"/>
              </a:ext>
            </a:extLst>
          </p:cNvPr>
          <p:cNvSpPr/>
          <p:nvPr/>
        </p:nvSpPr>
        <p:spPr>
          <a:xfrm>
            <a:off x="5990387" y="5178422"/>
            <a:ext cx="86724" cy="296872"/>
          </a:xfrm>
          <a:custGeom>
            <a:avLst/>
            <a:gdLst>
              <a:gd name="connsiteX0" fmla="*/ 86563 w 86724"/>
              <a:gd name="connsiteY0" fmla="*/ 3 h 296872"/>
              <a:gd name="connsiteX1" fmla="*/ 32588 w 86724"/>
              <a:gd name="connsiteY1" fmla="*/ 95253 h 296872"/>
              <a:gd name="connsiteX2" fmla="*/ 10363 w 86724"/>
              <a:gd name="connsiteY2" fmla="*/ 203203 h 296872"/>
              <a:gd name="connsiteX3" fmla="*/ 10363 w 86724"/>
              <a:gd name="connsiteY3" fmla="*/ 177803 h 296872"/>
              <a:gd name="connsiteX4" fmla="*/ 10363 w 86724"/>
              <a:gd name="connsiteY4" fmla="*/ 295278 h 296872"/>
              <a:gd name="connsiteX5" fmla="*/ 838 w 86724"/>
              <a:gd name="connsiteY5" fmla="*/ 238128 h 296872"/>
              <a:gd name="connsiteX6" fmla="*/ 838 w 86724"/>
              <a:gd name="connsiteY6" fmla="*/ 130178 h 296872"/>
              <a:gd name="connsiteX7" fmla="*/ 4013 w 86724"/>
              <a:gd name="connsiteY7" fmla="*/ 155578 h 296872"/>
              <a:gd name="connsiteX8" fmla="*/ 13538 w 86724"/>
              <a:gd name="connsiteY8" fmla="*/ 98428 h 296872"/>
              <a:gd name="connsiteX9" fmla="*/ 86563 w 86724"/>
              <a:gd name="connsiteY9" fmla="*/ 3 h 29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24" h="296872">
                <a:moveTo>
                  <a:pt x="86563" y="3"/>
                </a:moveTo>
                <a:cubicBezTo>
                  <a:pt x="89738" y="-526"/>
                  <a:pt x="45288" y="61386"/>
                  <a:pt x="32588" y="95253"/>
                </a:cubicBezTo>
                <a:cubicBezTo>
                  <a:pt x="19888" y="129120"/>
                  <a:pt x="14067" y="189445"/>
                  <a:pt x="10363" y="203203"/>
                </a:cubicBezTo>
                <a:cubicBezTo>
                  <a:pt x="6659" y="216961"/>
                  <a:pt x="10363" y="177803"/>
                  <a:pt x="10363" y="177803"/>
                </a:cubicBezTo>
                <a:cubicBezTo>
                  <a:pt x="10363" y="193149"/>
                  <a:pt x="11950" y="285224"/>
                  <a:pt x="10363" y="295278"/>
                </a:cubicBezTo>
                <a:cubicBezTo>
                  <a:pt x="8776" y="305332"/>
                  <a:pt x="2425" y="265645"/>
                  <a:pt x="838" y="238128"/>
                </a:cubicBezTo>
                <a:cubicBezTo>
                  <a:pt x="-749" y="210611"/>
                  <a:pt x="309" y="143936"/>
                  <a:pt x="838" y="130178"/>
                </a:cubicBezTo>
                <a:cubicBezTo>
                  <a:pt x="1367" y="116420"/>
                  <a:pt x="1896" y="160870"/>
                  <a:pt x="4013" y="155578"/>
                </a:cubicBezTo>
                <a:cubicBezTo>
                  <a:pt x="6130" y="150286"/>
                  <a:pt x="-750" y="117478"/>
                  <a:pt x="13538" y="98428"/>
                </a:cubicBezTo>
                <a:cubicBezTo>
                  <a:pt x="27825" y="79378"/>
                  <a:pt x="83388" y="532"/>
                  <a:pt x="8656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AB1A3B7-7FDE-8090-FBDD-8FB2F0C8A046}"/>
              </a:ext>
            </a:extLst>
          </p:cNvPr>
          <p:cNvSpPr/>
          <p:nvPr/>
        </p:nvSpPr>
        <p:spPr>
          <a:xfrm>
            <a:off x="6606735" y="5011879"/>
            <a:ext cx="147363" cy="332104"/>
          </a:xfrm>
          <a:custGeom>
            <a:avLst/>
            <a:gdLst>
              <a:gd name="connsiteX0" fmla="*/ 440 w 147363"/>
              <a:gd name="connsiteY0" fmla="*/ 1446 h 332104"/>
              <a:gd name="connsiteX1" fmla="*/ 67115 w 147363"/>
              <a:gd name="connsiteY1" fmla="*/ 122096 h 332104"/>
              <a:gd name="connsiteX2" fmla="*/ 114740 w 147363"/>
              <a:gd name="connsiteY2" fmla="*/ 195121 h 332104"/>
              <a:gd name="connsiteX3" fmla="*/ 117915 w 147363"/>
              <a:gd name="connsiteY3" fmla="*/ 176071 h 332104"/>
              <a:gd name="connsiteX4" fmla="*/ 146490 w 147363"/>
              <a:gd name="connsiteY4" fmla="*/ 239571 h 332104"/>
              <a:gd name="connsiteX5" fmla="*/ 133790 w 147363"/>
              <a:gd name="connsiteY5" fmla="*/ 331646 h 332104"/>
              <a:gd name="connsiteX6" fmla="*/ 140140 w 147363"/>
              <a:gd name="connsiteY6" fmla="*/ 271321 h 332104"/>
              <a:gd name="connsiteX7" fmla="*/ 143315 w 147363"/>
              <a:gd name="connsiteY7" fmla="*/ 188771 h 332104"/>
              <a:gd name="connsiteX8" fmla="*/ 79815 w 147363"/>
              <a:gd name="connsiteY8" fmla="*/ 147496 h 332104"/>
              <a:gd name="connsiteX9" fmla="*/ 102040 w 147363"/>
              <a:gd name="connsiteY9" fmla="*/ 210996 h 332104"/>
              <a:gd name="connsiteX10" fmla="*/ 440 w 147363"/>
              <a:gd name="connsiteY10" fmla="*/ 1446 h 3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63" h="332104">
                <a:moveTo>
                  <a:pt x="440" y="1446"/>
                </a:moveTo>
                <a:cubicBezTo>
                  <a:pt x="-5381" y="-13371"/>
                  <a:pt x="48065" y="89817"/>
                  <a:pt x="67115" y="122096"/>
                </a:cubicBezTo>
                <a:cubicBezTo>
                  <a:pt x="86165" y="154375"/>
                  <a:pt x="114740" y="195121"/>
                  <a:pt x="114740" y="195121"/>
                </a:cubicBezTo>
                <a:cubicBezTo>
                  <a:pt x="123207" y="204117"/>
                  <a:pt x="112623" y="168663"/>
                  <a:pt x="117915" y="176071"/>
                </a:cubicBezTo>
                <a:cubicBezTo>
                  <a:pt x="123207" y="183479"/>
                  <a:pt x="143844" y="213642"/>
                  <a:pt x="146490" y="239571"/>
                </a:cubicBezTo>
                <a:cubicBezTo>
                  <a:pt x="149136" y="265500"/>
                  <a:pt x="134848" y="326355"/>
                  <a:pt x="133790" y="331646"/>
                </a:cubicBezTo>
                <a:cubicBezTo>
                  <a:pt x="132732" y="336937"/>
                  <a:pt x="138552" y="295134"/>
                  <a:pt x="140140" y="271321"/>
                </a:cubicBezTo>
                <a:cubicBezTo>
                  <a:pt x="141728" y="247508"/>
                  <a:pt x="153369" y="209409"/>
                  <a:pt x="143315" y="188771"/>
                </a:cubicBezTo>
                <a:cubicBezTo>
                  <a:pt x="133261" y="168133"/>
                  <a:pt x="86694" y="143792"/>
                  <a:pt x="79815" y="147496"/>
                </a:cubicBezTo>
                <a:cubicBezTo>
                  <a:pt x="72936" y="151200"/>
                  <a:pt x="113152" y="228987"/>
                  <a:pt x="102040" y="210996"/>
                </a:cubicBezTo>
                <a:cubicBezTo>
                  <a:pt x="90928" y="193005"/>
                  <a:pt x="6261" y="16263"/>
                  <a:pt x="440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59D0F63-46E3-EFE2-28A7-5D81A6456395}"/>
              </a:ext>
            </a:extLst>
          </p:cNvPr>
          <p:cNvSpPr/>
          <p:nvPr/>
        </p:nvSpPr>
        <p:spPr>
          <a:xfrm>
            <a:off x="6188558" y="4860653"/>
            <a:ext cx="162605" cy="411126"/>
          </a:xfrm>
          <a:custGeom>
            <a:avLst/>
            <a:gdLst>
              <a:gd name="connsiteX0" fmla="*/ 116992 w 162605"/>
              <a:gd name="connsiteY0" fmla="*/ 272 h 411126"/>
              <a:gd name="connsiteX1" fmla="*/ 155092 w 162605"/>
              <a:gd name="connsiteY1" fmla="*/ 136797 h 411126"/>
              <a:gd name="connsiteX2" fmla="*/ 69367 w 162605"/>
              <a:gd name="connsiteY2" fmla="*/ 320947 h 411126"/>
              <a:gd name="connsiteX3" fmla="*/ 91592 w 162605"/>
              <a:gd name="connsiteY3" fmla="*/ 289197 h 411126"/>
              <a:gd name="connsiteX4" fmla="*/ 37617 w 162605"/>
              <a:gd name="connsiteY4" fmla="*/ 368572 h 411126"/>
              <a:gd name="connsiteX5" fmla="*/ 161442 w 162605"/>
              <a:gd name="connsiteY5" fmla="*/ 409847 h 411126"/>
              <a:gd name="connsiteX6" fmla="*/ 94767 w 162605"/>
              <a:gd name="connsiteY6" fmla="*/ 400322 h 411126"/>
              <a:gd name="connsiteX7" fmla="*/ 12217 w 162605"/>
              <a:gd name="connsiteY7" fmla="*/ 397147 h 411126"/>
              <a:gd name="connsiteX8" fmla="*/ 9042 w 162605"/>
              <a:gd name="connsiteY8" fmla="*/ 403497 h 411126"/>
              <a:gd name="connsiteX9" fmla="*/ 94767 w 162605"/>
              <a:gd name="connsiteY9" fmla="*/ 346347 h 411126"/>
              <a:gd name="connsiteX10" fmla="*/ 94767 w 162605"/>
              <a:gd name="connsiteY10" fmla="*/ 308247 h 411126"/>
              <a:gd name="connsiteX11" fmla="*/ 78892 w 162605"/>
              <a:gd name="connsiteY11" fmla="*/ 362222 h 411126"/>
              <a:gd name="connsiteX12" fmla="*/ 94767 w 162605"/>
              <a:gd name="connsiteY12" fmla="*/ 273322 h 411126"/>
              <a:gd name="connsiteX13" fmla="*/ 148742 w 162605"/>
              <a:gd name="connsiteY13" fmla="*/ 171722 h 411126"/>
              <a:gd name="connsiteX14" fmla="*/ 116992 w 162605"/>
              <a:gd name="connsiteY14" fmla="*/ 272 h 41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605" h="411126">
                <a:moveTo>
                  <a:pt x="116992" y="272"/>
                </a:moveTo>
                <a:cubicBezTo>
                  <a:pt x="118050" y="-5549"/>
                  <a:pt x="163030" y="83351"/>
                  <a:pt x="155092" y="136797"/>
                </a:cubicBezTo>
                <a:cubicBezTo>
                  <a:pt x="147155" y="190243"/>
                  <a:pt x="79950" y="295547"/>
                  <a:pt x="69367" y="320947"/>
                </a:cubicBezTo>
                <a:cubicBezTo>
                  <a:pt x="58784" y="346347"/>
                  <a:pt x="96884" y="281260"/>
                  <a:pt x="91592" y="289197"/>
                </a:cubicBezTo>
                <a:cubicBezTo>
                  <a:pt x="86300" y="297134"/>
                  <a:pt x="25975" y="348464"/>
                  <a:pt x="37617" y="368572"/>
                </a:cubicBezTo>
                <a:cubicBezTo>
                  <a:pt x="49259" y="388680"/>
                  <a:pt x="151917" y="404555"/>
                  <a:pt x="161442" y="409847"/>
                </a:cubicBezTo>
                <a:cubicBezTo>
                  <a:pt x="170967" y="415139"/>
                  <a:pt x="119638" y="402439"/>
                  <a:pt x="94767" y="400322"/>
                </a:cubicBezTo>
                <a:cubicBezTo>
                  <a:pt x="69896" y="398205"/>
                  <a:pt x="12217" y="397147"/>
                  <a:pt x="12217" y="397147"/>
                </a:cubicBezTo>
                <a:cubicBezTo>
                  <a:pt x="-2071" y="397676"/>
                  <a:pt x="-4716" y="411964"/>
                  <a:pt x="9042" y="403497"/>
                </a:cubicBezTo>
                <a:cubicBezTo>
                  <a:pt x="22800" y="395030"/>
                  <a:pt x="80479" y="362222"/>
                  <a:pt x="94767" y="346347"/>
                </a:cubicBezTo>
                <a:cubicBezTo>
                  <a:pt x="109054" y="330472"/>
                  <a:pt x="97413" y="305601"/>
                  <a:pt x="94767" y="308247"/>
                </a:cubicBezTo>
                <a:cubicBezTo>
                  <a:pt x="92121" y="310893"/>
                  <a:pt x="78892" y="368043"/>
                  <a:pt x="78892" y="362222"/>
                </a:cubicBezTo>
                <a:cubicBezTo>
                  <a:pt x="78892" y="356401"/>
                  <a:pt x="83125" y="305072"/>
                  <a:pt x="94767" y="273322"/>
                </a:cubicBezTo>
                <a:cubicBezTo>
                  <a:pt x="106409" y="241572"/>
                  <a:pt x="145567" y="216172"/>
                  <a:pt x="148742" y="171722"/>
                </a:cubicBezTo>
                <a:cubicBezTo>
                  <a:pt x="151917" y="127272"/>
                  <a:pt x="115934" y="6093"/>
                  <a:pt x="11699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B1163ABC-E5DD-DF89-6FFE-0412BE86D7AE}"/>
              </a:ext>
            </a:extLst>
          </p:cNvPr>
          <p:cNvSpPr/>
          <p:nvPr/>
        </p:nvSpPr>
        <p:spPr>
          <a:xfrm>
            <a:off x="6035383" y="5233524"/>
            <a:ext cx="345026" cy="149164"/>
          </a:xfrm>
          <a:custGeom>
            <a:avLst/>
            <a:gdLst>
              <a:gd name="connsiteX0" fmla="*/ 292 w 345026"/>
              <a:gd name="connsiteY0" fmla="*/ 148101 h 149164"/>
              <a:gd name="connsiteX1" fmla="*/ 136817 w 345026"/>
              <a:gd name="connsiteY1" fmla="*/ 68726 h 149164"/>
              <a:gd name="connsiteX2" fmla="*/ 162217 w 345026"/>
              <a:gd name="connsiteY2" fmla="*/ 36976 h 149164"/>
              <a:gd name="connsiteX3" fmla="*/ 117767 w 345026"/>
              <a:gd name="connsiteY3" fmla="*/ 52851 h 149164"/>
              <a:gd name="connsiteX4" fmla="*/ 244767 w 345026"/>
              <a:gd name="connsiteY4" fmla="*/ 17926 h 149164"/>
              <a:gd name="connsiteX5" fmla="*/ 343192 w 345026"/>
              <a:gd name="connsiteY5" fmla="*/ 17926 h 149164"/>
              <a:gd name="connsiteX6" fmla="*/ 295567 w 345026"/>
              <a:gd name="connsiteY6" fmla="*/ 5226 h 149164"/>
              <a:gd name="connsiteX7" fmla="*/ 136817 w 345026"/>
              <a:gd name="connsiteY7" fmla="*/ 17926 h 149164"/>
              <a:gd name="connsiteX8" fmla="*/ 178092 w 345026"/>
              <a:gd name="connsiteY8" fmla="*/ 5226 h 149164"/>
              <a:gd name="connsiteX9" fmla="*/ 292 w 345026"/>
              <a:gd name="connsiteY9" fmla="*/ 148101 h 1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026" h="149164">
                <a:moveTo>
                  <a:pt x="292" y="148101"/>
                </a:moveTo>
                <a:cubicBezTo>
                  <a:pt x="-6587" y="158684"/>
                  <a:pt x="109830" y="87247"/>
                  <a:pt x="136817" y="68726"/>
                </a:cubicBezTo>
                <a:cubicBezTo>
                  <a:pt x="163804" y="50205"/>
                  <a:pt x="165392" y="39622"/>
                  <a:pt x="162217" y="36976"/>
                </a:cubicBezTo>
                <a:cubicBezTo>
                  <a:pt x="159042" y="34330"/>
                  <a:pt x="104009" y="56026"/>
                  <a:pt x="117767" y="52851"/>
                </a:cubicBezTo>
                <a:cubicBezTo>
                  <a:pt x="131525" y="49676"/>
                  <a:pt x="207196" y="23747"/>
                  <a:pt x="244767" y="17926"/>
                </a:cubicBezTo>
                <a:cubicBezTo>
                  <a:pt x="282338" y="12105"/>
                  <a:pt x="334725" y="20043"/>
                  <a:pt x="343192" y="17926"/>
                </a:cubicBezTo>
                <a:cubicBezTo>
                  <a:pt x="351659" y="15809"/>
                  <a:pt x="329963" y="5226"/>
                  <a:pt x="295567" y="5226"/>
                </a:cubicBezTo>
                <a:cubicBezTo>
                  <a:pt x="261171" y="5226"/>
                  <a:pt x="156396" y="17926"/>
                  <a:pt x="136817" y="17926"/>
                </a:cubicBezTo>
                <a:cubicBezTo>
                  <a:pt x="117238" y="17926"/>
                  <a:pt x="198200" y="-11707"/>
                  <a:pt x="178092" y="5226"/>
                </a:cubicBezTo>
                <a:cubicBezTo>
                  <a:pt x="157984" y="22159"/>
                  <a:pt x="7171" y="137518"/>
                  <a:pt x="292" y="148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F4B90A1-6905-B3CB-3E55-B1F501A08808}"/>
              </a:ext>
            </a:extLst>
          </p:cNvPr>
          <p:cNvSpPr/>
          <p:nvPr/>
        </p:nvSpPr>
        <p:spPr>
          <a:xfrm>
            <a:off x="6328327" y="5212461"/>
            <a:ext cx="72963" cy="113050"/>
          </a:xfrm>
          <a:custGeom>
            <a:avLst/>
            <a:gdLst>
              <a:gd name="connsiteX0" fmla="*/ 72473 w 72963"/>
              <a:gd name="connsiteY0" fmla="*/ 889 h 113050"/>
              <a:gd name="connsiteX1" fmla="*/ 34373 w 72963"/>
              <a:gd name="connsiteY1" fmla="*/ 42164 h 113050"/>
              <a:gd name="connsiteX2" fmla="*/ 2623 w 72963"/>
              <a:gd name="connsiteY2" fmla="*/ 112014 h 113050"/>
              <a:gd name="connsiteX3" fmla="*/ 5798 w 72963"/>
              <a:gd name="connsiteY3" fmla="*/ 80264 h 113050"/>
              <a:gd name="connsiteX4" fmla="*/ 72473 w 72963"/>
              <a:gd name="connsiteY4" fmla="*/ 889 h 1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63" h="113050">
                <a:moveTo>
                  <a:pt x="72473" y="889"/>
                </a:moveTo>
                <a:cubicBezTo>
                  <a:pt x="77235" y="-5461"/>
                  <a:pt x="46015" y="23643"/>
                  <a:pt x="34373" y="42164"/>
                </a:cubicBezTo>
                <a:cubicBezTo>
                  <a:pt x="22731" y="60685"/>
                  <a:pt x="7385" y="105664"/>
                  <a:pt x="2623" y="112014"/>
                </a:cubicBezTo>
                <a:cubicBezTo>
                  <a:pt x="-2139" y="118364"/>
                  <a:pt x="-23" y="94022"/>
                  <a:pt x="5798" y="80264"/>
                </a:cubicBezTo>
                <a:cubicBezTo>
                  <a:pt x="11619" y="66506"/>
                  <a:pt x="67711" y="7239"/>
                  <a:pt x="72473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6A6A17D-ADDF-5866-29CB-22279F058921}"/>
              </a:ext>
            </a:extLst>
          </p:cNvPr>
          <p:cNvSpPr/>
          <p:nvPr/>
        </p:nvSpPr>
        <p:spPr>
          <a:xfrm>
            <a:off x="6291619" y="5306570"/>
            <a:ext cx="150456" cy="183152"/>
          </a:xfrm>
          <a:custGeom>
            <a:avLst/>
            <a:gdLst>
              <a:gd name="connsiteX0" fmla="*/ 1231 w 150456"/>
              <a:gd name="connsiteY0" fmla="*/ 2030 h 183152"/>
              <a:gd name="connsiteX1" fmla="*/ 61556 w 150456"/>
              <a:gd name="connsiteY1" fmla="*/ 33780 h 183152"/>
              <a:gd name="connsiteX2" fmla="*/ 131406 w 150456"/>
              <a:gd name="connsiteY2" fmla="*/ 109980 h 183152"/>
              <a:gd name="connsiteX3" fmla="*/ 118706 w 150456"/>
              <a:gd name="connsiteY3" fmla="*/ 87755 h 183152"/>
              <a:gd name="connsiteX4" fmla="*/ 144106 w 150456"/>
              <a:gd name="connsiteY4" fmla="*/ 148080 h 183152"/>
              <a:gd name="connsiteX5" fmla="*/ 118706 w 150456"/>
              <a:gd name="connsiteY5" fmla="*/ 183005 h 183152"/>
              <a:gd name="connsiteX6" fmla="*/ 150456 w 150456"/>
              <a:gd name="connsiteY6" fmla="*/ 135380 h 183152"/>
              <a:gd name="connsiteX7" fmla="*/ 118706 w 150456"/>
              <a:gd name="connsiteY7" fmla="*/ 87755 h 183152"/>
              <a:gd name="connsiteX8" fmla="*/ 1231 w 150456"/>
              <a:gd name="connsiteY8" fmla="*/ 2030 h 18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56" h="183152">
                <a:moveTo>
                  <a:pt x="1231" y="2030"/>
                </a:moveTo>
                <a:cubicBezTo>
                  <a:pt x="-8294" y="-6966"/>
                  <a:pt x="39860" y="15788"/>
                  <a:pt x="61556" y="33780"/>
                </a:cubicBezTo>
                <a:cubicBezTo>
                  <a:pt x="83252" y="51772"/>
                  <a:pt x="121881" y="100984"/>
                  <a:pt x="131406" y="109980"/>
                </a:cubicBezTo>
                <a:cubicBezTo>
                  <a:pt x="140931" y="118976"/>
                  <a:pt x="116589" y="81405"/>
                  <a:pt x="118706" y="87755"/>
                </a:cubicBezTo>
                <a:cubicBezTo>
                  <a:pt x="120823" y="94105"/>
                  <a:pt x="144106" y="132205"/>
                  <a:pt x="144106" y="148080"/>
                </a:cubicBezTo>
                <a:cubicBezTo>
                  <a:pt x="144106" y="163955"/>
                  <a:pt x="117648" y="185122"/>
                  <a:pt x="118706" y="183005"/>
                </a:cubicBezTo>
                <a:cubicBezTo>
                  <a:pt x="119764" y="180888"/>
                  <a:pt x="150456" y="151255"/>
                  <a:pt x="150456" y="135380"/>
                </a:cubicBezTo>
                <a:cubicBezTo>
                  <a:pt x="150456" y="119505"/>
                  <a:pt x="144635" y="108922"/>
                  <a:pt x="118706" y="87755"/>
                </a:cubicBezTo>
                <a:cubicBezTo>
                  <a:pt x="92777" y="66588"/>
                  <a:pt x="10756" y="11026"/>
                  <a:pt x="1231" y="2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780334D-14F7-2EFD-CC01-9D67FD427390}"/>
              </a:ext>
            </a:extLst>
          </p:cNvPr>
          <p:cNvSpPr/>
          <p:nvPr/>
        </p:nvSpPr>
        <p:spPr>
          <a:xfrm>
            <a:off x="6231783" y="4398204"/>
            <a:ext cx="156562" cy="427829"/>
          </a:xfrm>
          <a:custGeom>
            <a:avLst/>
            <a:gdLst>
              <a:gd name="connsiteX0" fmla="*/ 7092 w 156562"/>
              <a:gd name="connsiteY0" fmla="*/ 5521 h 427829"/>
              <a:gd name="connsiteX1" fmla="*/ 742 w 156562"/>
              <a:gd name="connsiteY1" fmla="*/ 94421 h 427829"/>
              <a:gd name="connsiteX2" fmla="*/ 26142 w 156562"/>
              <a:gd name="connsiteY2" fmla="*/ 208721 h 427829"/>
              <a:gd name="connsiteX3" fmla="*/ 10267 w 156562"/>
              <a:gd name="connsiteY3" fmla="*/ 183321 h 427829"/>
              <a:gd name="connsiteX4" fmla="*/ 83292 w 156562"/>
              <a:gd name="connsiteY4" fmla="*/ 364296 h 427829"/>
              <a:gd name="connsiteX5" fmla="*/ 156317 w 156562"/>
              <a:gd name="connsiteY5" fmla="*/ 427796 h 427829"/>
              <a:gd name="connsiteX6" fmla="*/ 108692 w 156562"/>
              <a:gd name="connsiteY6" fmla="*/ 357946 h 427829"/>
              <a:gd name="connsiteX7" fmla="*/ 7092 w 156562"/>
              <a:gd name="connsiteY7" fmla="*/ 211896 h 427829"/>
              <a:gd name="connsiteX8" fmla="*/ 10267 w 156562"/>
              <a:gd name="connsiteY8" fmla="*/ 259521 h 427829"/>
              <a:gd name="connsiteX9" fmla="*/ 7092 w 156562"/>
              <a:gd name="connsiteY9" fmla="*/ 5521 h 42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562" h="427829">
                <a:moveTo>
                  <a:pt x="7092" y="5521"/>
                </a:moveTo>
                <a:cubicBezTo>
                  <a:pt x="5505" y="-21996"/>
                  <a:pt x="-2433" y="60554"/>
                  <a:pt x="742" y="94421"/>
                </a:cubicBezTo>
                <a:cubicBezTo>
                  <a:pt x="3917" y="128288"/>
                  <a:pt x="24555" y="193904"/>
                  <a:pt x="26142" y="208721"/>
                </a:cubicBezTo>
                <a:cubicBezTo>
                  <a:pt x="27729" y="223538"/>
                  <a:pt x="742" y="157392"/>
                  <a:pt x="10267" y="183321"/>
                </a:cubicBezTo>
                <a:cubicBezTo>
                  <a:pt x="19792" y="209250"/>
                  <a:pt x="58950" y="323550"/>
                  <a:pt x="83292" y="364296"/>
                </a:cubicBezTo>
                <a:cubicBezTo>
                  <a:pt x="107634" y="405042"/>
                  <a:pt x="152084" y="428854"/>
                  <a:pt x="156317" y="427796"/>
                </a:cubicBezTo>
                <a:cubicBezTo>
                  <a:pt x="160550" y="426738"/>
                  <a:pt x="108692" y="357946"/>
                  <a:pt x="108692" y="357946"/>
                </a:cubicBezTo>
                <a:cubicBezTo>
                  <a:pt x="83821" y="321963"/>
                  <a:pt x="23496" y="228300"/>
                  <a:pt x="7092" y="211896"/>
                </a:cubicBezTo>
                <a:cubicBezTo>
                  <a:pt x="-9312" y="195492"/>
                  <a:pt x="9209" y="290213"/>
                  <a:pt x="10267" y="259521"/>
                </a:cubicBezTo>
                <a:cubicBezTo>
                  <a:pt x="11325" y="228829"/>
                  <a:pt x="8679" y="33038"/>
                  <a:pt x="7092" y="5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03BCBD7-53BA-DEAE-A957-DE269A111E95}"/>
              </a:ext>
            </a:extLst>
          </p:cNvPr>
          <p:cNvSpPr/>
          <p:nvPr/>
        </p:nvSpPr>
        <p:spPr>
          <a:xfrm>
            <a:off x="6124933" y="4319527"/>
            <a:ext cx="172779" cy="554010"/>
          </a:xfrm>
          <a:custGeom>
            <a:avLst/>
            <a:gdLst>
              <a:gd name="connsiteX0" fmla="*/ 44092 w 172779"/>
              <a:gd name="connsiteY0" fmla="*/ 1648 h 554010"/>
              <a:gd name="connsiteX1" fmla="*/ 44092 w 172779"/>
              <a:gd name="connsiteY1" fmla="*/ 179448 h 554010"/>
              <a:gd name="connsiteX2" fmla="*/ 98067 w 172779"/>
              <a:gd name="connsiteY2" fmla="*/ 373123 h 554010"/>
              <a:gd name="connsiteX3" fmla="*/ 69492 w 172779"/>
              <a:gd name="connsiteY3" fmla="*/ 325498 h 554010"/>
              <a:gd name="connsiteX4" fmla="*/ 171092 w 172779"/>
              <a:gd name="connsiteY4" fmla="*/ 550923 h 554010"/>
              <a:gd name="connsiteX5" fmla="*/ 123467 w 172779"/>
              <a:gd name="connsiteY5" fmla="*/ 439798 h 554010"/>
              <a:gd name="connsiteX6" fmla="*/ 2817 w 172779"/>
              <a:gd name="connsiteY6" fmla="*/ 208023 h 554010"/>
              <a:gd name="connsiteX7" fmla="*/ 37742 w 172779"/>
              <a:gd name="connsiteY7" fmla="*/ 287398 h 554010"/>
              <a:gd name="connsiteX8" fmla="*/ 31392 w 172779"/>
              <a:gd name="connsiteY8" fmla="*/ 192148 h 554010"/>
              <a:gd name="connsiteX9" fmla="*/ 37742 w 172779"/>
              <a:gd name="connsiteY9" fmla="*/ 287398 h 554010"/>
              <a:gd name="connsiteX10" fmla="*/ 44092 w 172779"/>
              <a:gd name="connsiteY10" fmla="*/ 1648 h 55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79" h="554010">
                <a:moveTo>
                  <a:pt x="44092" y="1648"/>
                </a:moveTo>
                <a:cubicBezTo>
                  <a:pt x="45150" y="-16343"/>
                  <a:pt x="35096" y="117536"/>
                  <a:pt x="44092" y="179448"/>
                </a:cubicBezTo>
                <a:cubicBezTo>
                  <a:pt x="53088" y="241360"/>
                  <a:pt x="93834" y="348781"/>
                  <a:pt x="98067" y="373123"/>
                </a:cubicBezTo>
                <a:cubicBezTo>
                  <a:pt x="102300" y="397465"/>
                  <a:pt x="57321" y="295865"/>
                  <a:pt x="69492" y="325498"/>
                </a:cubicBezTo>
                <a:cubicBezTo>
                  <a:pt x="81663" y="355131"/>
                  <a:pt x="162096" y="531873"/>
                  <a:pt x="171092" y="550923"/>
                </a:cubicBezTo>
                <a:cubicBezTo>
                  <a:pt x="180088" y="569973"/>
                  <a:pt x="151513" y="496948"/>
                  <a:pt x="123467" y="439798"/>
                </a:cubicBezTo>
                <a:cubicBezTo>
                  <a:pt x="95421" y="382648"/>
                  <a:pt x="17104" y="233423"/>
                  <a:pt x="2817" y="208023"/>
                </a:cubicBezTo>
                <a:cubicBezTo>
                  <a:pt x="-11470" y="182623"/>
                  <a:pt x="32980" y="290044"/>
                  <a:pt x="37742" y="287398"/>
                </a:cubicBezTo>
                <a:cubicBezTo>
                  <a:pt x="42504" y="284752"/>
                  <a:pt x="31392" y="192148"/>
                  <a:pt x="31392" y="192148"/>
                </a:cubicBezTo>
                <a:cubicBezTo>
                  <a:pt x="31392" y="192148"/>
                  <a:pt x="36684" y="314385"/>
                  <a:pt x="37742" y="287398"/>
                </a:cubicBezTo>
                <a:cubicBezTo>
                  <a:pt x="38800" y="260411"/>
                  <a:pt x="43034" y="19639"/>
                  <a:pt x="44092" y="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1CAB7D4-0CDA-DC4A-9D9A-0C15C2C87943}"/>
              </a:ext>
            </a:extLst>
          </p:cNvPr>
          <p:cNvSpPr/>
          <p:nvPr/>
        </p:nvSpPr>
        <p:spPr>
          <a:xfrm>
            <a:off x="6143394" y="4749457"/>
            <a:ext cx="29595" cy="350786"/>
          </a:xfrm>
          <a:custGeom>
            <a:avLst/>
            <a:gdLst>
              <a:gd name="connsiteX0" fmla="*/ 25631 w 29595"/>
              <a:gd name="connsiteY0" fmla="*/ 343 h 350786"/>
              <a:gd name="connsiteX1" fmla="*/ 22456 w 29595"/>
              <a:gd name="connsiteY1" fmla="*/ 124168 h 350786"/>
              <a:gd name="connsiteX2" fmla="*/ 12931 w 29595"/>
              <a:gd name="connsiteY2" fmla="*/ 194018 h 350786"/>
              <a:gd name="connsiteX3" fmla="*/ 231 w 29595"/>
              <a:gd name="connsiteY3" fmla="*/ 349593 h 350786"/>
              <a:gd name="connsiteX4" fmla="*/ 6581 w 29595"/>
              <a:gd name="connsiteY4" fmla="*/ 260693 h 350786"/>
              <a:gd name="connsiteX5" fmla="*/ 28806 w 29595"/>
              <a:gd name="connsiteY5" fmla="*/ 165443 h 350786"/>
              <a:gd name="connsiteX6" fmla="*/ 25631 w 29595"/>
              <a:gd name="connsiteY6" fmla="*/ 343 h 35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95" h="350786">
                <a:moveTo>
                  <a:pt x="25631" y="343"/>
                </a:moveTo>
                <a:cubicBezTo>
                  <a:pt x="24573" y="-6536"/>
                  <a:pt x="24573" y="91889"/>
                  <a:pt x="22456" y="124168"/>
                </a:cubicBezTo>
                <a:cubicBezTo>
                  <a:pt x="20339" y="156447"/>
                  <a:pt x="16635" y="156447"/>
                  <a:pt x="12931" y="194018"/>
                </a:cubicBezTo>
                <a:cubicBezTo>
                  <a:pt x="9227" y="231589"/>
                  <a:pt x="1289" y="338481"/>
                  <a:pt x="231" y="349593"/>
                </a:cubicBezTo>
                <a:cubicBezTo>
                  <a:pt x="-827" y="360705"/>
                  <a:pt x="1819" y="291384"/>
                  <a:pt x="6581" y="260693"/>
                </a:cubicBezTo>
                <a:cubicBezTo>
                  <a:pt x="11343" y="230002"/>
                  <a:pt x="26160" y="204072"/>
                  <a:pt x="28806" y="165443"/>
                </a:cubicBezTo>
                <a:cubicBezTo>
                  <a:pt x="31452" y="126814"/>
                  <a:pt x="26689" y="7222"/>
                  <a:pt x="25631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CC49CBE-F701-3F8F-A070-B7978FBF6CB0}"/>
              </a:ext>
            </a:extLst>
          </p:cNvPr>
          <p:cNvSpPr/>
          <p:nvPr/>
        </p:nvSpPr>
        <p:spPr>
          <a:xfrm>
            <a:off x="6156690" y="4840548"/>
            <a:ext cx="140072" cy="233521"/>
          </a:xfrm>
          <a:custGeom>
            <a:avLst/>
            <a:gdLst>
              <a:gd name="connsiteX0" fmla="*/ 69485 w 140072"/>
              <a:gd name="connsiteY0" fmla="*/ 1327 h 233521"/>
              <a:gd name="connsiteX1" fmla="*/ 91710 w 140072"/>
              <a:gd name="connsiteY1" fmla="*/ 83877 h 233521"/>
              <a:gd name="connsiteX2" fmla="*/ 2810 w 140072"/>
              <a:gd name="connsiteY2" fmla="*/ 229927 h 233521"/>
              <a:gd name="connsiteX3" fmla="*/ 28210 w 140072"/>
              <a:gd name="connsiteY3" fmla="*/ 182302 h 233521"/>
              <a:gd name="connsiteX4" fmla="*/ 88535 w 140072"/>
              <a:gd name="connsiteY4" fmla="*/ 109277 h 233521"/>
              <a:gd name="connsiteX5" fmla="*/ 139335 w 140072"/>
              <a:gd name="connsiteY5" fmla="*/ 229927 h 233521"/>
              <a:gd name="connsiteX6" fmla="*/ 117110 w 140072"/>
              <a:gd name="connsiteY6" fmla="*/ 147377 h 233521"/>
              <a:gd name="connsiteX7" fmla="*/ 69485 w 140072"/>
              <a:gd name="connsiteY7" fmla="*/ 1327 h 23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72" h="233521">
                <a:moveTo>
                  <a:pt x="69485" y="1327"/>
                </a:moveTo>
                <a:cubicBezTo>
                  <a:pt x="65252" y="-9256"/>
                  <a:pt x="102822" y="45777"/>
                  <a:pt x="91710" y="83877"/>
                </a:cubicBezTo>
                <a:cubicBezTo>
                  <a:pt x="80598" y="121977"/>
                  <a:pt x="13393" y="213523"/>
                  <a:pt x="2810" y="229927"/>
                </a:cubicBezTo>
                <a:cubicBezTo>
                  <a:pt x="-7773" y="246331"/>
                  <a:pt x="13923" y="202410"/>
                  <a:pt x="28210" y="182302"/>
                </a:cubicBezTo>
                <a:cubicBezTo>
                  <a:pt x="42497" y="162194"/>
                  <a:pt x="70014" y="101340"/>
                  <a:pt x="88535" y="109277"/>
                </a:cubicBezTo>
                <a:cubicBezTo>
                  <a:pt x="107056" y="117214"/>
                  <a:pt x="134573" y="223577"/>
                  <a:pt x="139335" y="229927"/>
                </a:cubicBezTo>
                <a:cubicBezTo>
                  <a:pt x="144097" y="236277"/>
                  <a:pt x="124518" y="180185"/>
                  <a:pt x="117110" y="147377"/>
                </a:cubicBezTo>
                <a:cubicBezTo>
                  <a:pt x="109702" y="114569"/>
                  <a:pt x="73718" y="11910"/>
                  <a:pt x="69485" y="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9337F77-811E-F328-9E90-4D269D5546B1}"/>
              </a:ext>
            </a:extLst>
          </p:cNvPr>
          <p:cNvSpPr/>
          <p:nvPr/>
        </p:nvSpPr>
        <p:spPr>
          <a:xfrm>
            <a:off x="6074834" y="4724025"/>
            <a:ext cx="40288" cy="312505"/>
          </a:xfrm>
          <a:custGeom>
            <a:avLst/>
            <a:gdLst>
              <a:gd name="connsiteX0" fmla="*/ 40216 w 40288"/>
              <a:gd name="connsiteY0" fmla="*/ 375 h 312505"/>
              <a:gd name="connsiteX1" fmla="*/ 11641 w 40288"/>
              <a:gd name="connsiteY1" fmla="*/ 108325 h 312505"/>
              <a:gd name="connsiteX2" fmla="*/ 8466 w 40288"/>
              <a:gd name="connsiteY2" fmla="*/ 305175 h 312505"/>
              <a:gd name="connsiteX3" fmla="*/ 2116 w 40288"/>
              <a:gd name="connsiteY3" fmla="*/ 254375 h 312505"/>
              <a:gd name="connsiteX4" fmla="*/ 2116 w 40288"/>
              <a:gd name="connsiteY4" fmla="*/ 101975 h 312505"/>
              <a:gd name="connsiteX5" fmla="*/ 2116 w 40288"/>
              <a:gd name="connsiteY5" fmla="*/ 143250 h 312505"/>
              <a:gd name="connsiteX6" fmla="*/ 40216 w 40288"/>
              <a:gd name="connsiteY6" fmla="*/ 375 h 31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88" h="312505">
                <a:moveTo>
                  <a:pt x="40216" y="375"/>
                </a:moveTo>
                <a:cubicBezTo>
                  <a:pt x="41804" y="-5446"/>
                  <a:pt x="16933" y="57525"/>
                  <a:pt x="11641" y="108325"/>
                </a:cubicBezTo>
                <a:cubicBezTo>
                  <a:pt x="6349" y="159125"/>
                  <a:pt x="10053" y="280833"/>
                  <a:pt x="8466" y="305175"/>
                </a:cubicBezTo>
                <a:cubicBezTo>
                  <a:pt x="6878" y="329517"/>
                  <a:pt x="3174" y="288242"/>
                  <a:pt x="2116" y="254375"/>
                </a:cubicBezTo>
                <a:cubicBezTo>
                  <a:pt x="1058" y="220508"/>
                  <a:pt x="2116" y="101975"/>
                  <a:pt x="2116" y="101975"/>
                </a:cubicBezTo>
                <a:cubicBezTo>
                  <a:pt x="2116" y="83454"/>
                  <a:pt x="-2646" y="157008"/>
                  <a:pt x="2116" y="143250"/>
                </a:cubicBezTo>
                <a:cubicBezTo>
                  <a:pt x="6878" y="129492"/>
                  <a:pt x="38628" y="6196"/>
                  <a:pt x="4021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1FAD150-C723-8AE3-34DC-1DAEA8327162}"/>
              </a:ext>
            </a:extLst>
          </p:cNvPr>
          <p:cNvSpPr/>
          <p:nvPr/>
        </p:nvSpPr>
        <p:spPr>
          <a:xfrm>
            <a:off x="6072373" y="5301176"/>
            <a:ext cx="211136" cy="141255"/>
          </a:xfrm>
          <a:custGeom>
            <a:avLst/>
            <a:gdLst>
              <a:gd name="connsiteX0" fmla="*/ 210952 w 211136"/>
              <a:gd name="connsiteY0" fmla="*/ 1074 h 141255"/>
              <a:gd name="connsiteX1" fmla="*/ 64902 w 211136"/>
              <a:gd name="connsiteY1" fmla="*/ 55049 h 141255"/>
              <a:gd name="connsiteX2" fmla="*/ 1402 w 211136"/>
              <a:gd name="connsiteY2" fmla="*/ 140774 h 141255"/>
              <a:gd name="connsiteX3" fmla="*/ 26802 w 211136"/>
              <a:gd name="connsiteY3" fmla="*/ 86799 h 141255"/>
              <a:gd name="connsiteX4" fmla="*/ 93477 w 211136"/>
              <a:gd name="connsiteY4" fmla="*/ 23299 h 141255"/>
              <a:gd name="connsiteX5" fmla="*/ 210952 w 211136"/>
              <a:gd name="connsiteY5" fmla="*/ 1074 h 1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36" h="141255">
                <a:moveTo>
                  <a:pt x="210952" y="1074"/>
                </a:moveTo>
                <a:cubicBezTo>
                  <a:pt x="206189" y="6366"/>
                  <a:pt x="99827" y="31766"/>
                  <a:pt x="64902" y="55049"/>
                </a:cubicBezTo>
                <a:cubicBezTo>
                  <a:pt x="29977" y="78332"/>
                  <a:pt x="7752" y="135482"/>
                  <a:pt x="1402" y="140774"/>
                </a:cubicBezTo>
                <a:cubicBezTo>
                  <a:pt x="-4948" y="146066"/>
                  <a:pt x="11456" y="106378"/>
                  <a:pt x="26802" y="86799"/>
                </a:cubicBezTo>
                <a:cubicBezTo>
                  <a:pt x="42148" y="67220"/>
                  <a:pt x="60140" y="35470"/>
                  <a:pt x="93477" y="23299"/>
                </a:cubicBezTo>
                <a:cubicBezTo>
                  <a:pt x="126814" y="11128"/>
                  <a:pt x="215715" y="-4218"/>
                  <a:pt x="210952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6324F11-B386-EE84-A885-AB784C86F533}"/>
              </a:ext>
            </a:extLst>
          </p:cNvPr>
          <p:cNvSpPr/>
          <p:nvPr/>
        </p:nvSpPr>
        <p:spPr>
          <a:xfrm>
            <a:off x="6530775" y="5083090"/>
            <a:ext cx="48698" cy="286002"/>
          </a:xfrm>
          <a:custGeom>
            <a:avLst/>
            <a:gdLst>
              <a:gd name="connsiteX0" fmla="*/ 200 w 48698"/>
              <a:gd name="connsiteY0" fmla="*/ 85 h 286002"/>
              <a:gd name="connsiteX1" fmla="*/ 25600 w 48698"/>
              <a:gd name="connsiteY1" fmla="*/ 130260 h 286002"/>
              <a:gd name="connsiteX2" fmla="*/ 22425 w 48698"/>
              <a:gd name="connsiteY2" fmla="*/ 282660 h 286002"/>
              <a:gd name="connsiteX3" fmla="*/ 28775 w 48698"/>
              <a:gd name="connsiteY3" fmla="*/ 228685 h 286002"/>
              <a:gd name="connsiteX4" fmla="*/ 47825 w 48698"/>
              <a:gd name="connsiteY4" fmla="*/ 149310 h 286002"/>
              <a:gd name="connsiteX5" fmla="*/ 41475 w 48698"/>
              <a:gd name="connsiteY5" fmla="*/ 149310 h 286002"/>
              <a:gd name="connsiteX6" fmla="*/ 200 w 48698"/>
              <a:gd name="connsiteY6" fmla="*/ 85 h 2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98" h="286002">
                <a:moveTo>
                  <a:pt x="200" y="85"/>
                </a:moveTo>
                <a:cubicBezTo>
                  <a:pt x="-2446" y="-3090"/>
                  <a:pt x="21896" y="83164"/>
                  <a:pt x="25600" y="130260"/>
                </a:cubicBezTo>
                <a:cubicBezTo>
                  <a:pt x="29304" y="177356"/>
                  <a:pt x="21896" y="266256"/>
                  <a:pt x="22425" y="282660"/>
                </a:cubicBezTo>
                <a:cubicBezTo>
                  <a:pt x="22954" y="299064"/>
                  <a:pt x="24542" y="250910"/>
                  <a:pt x="28775" y="228685"/>
                </a:cubicBezTo>
                <a:cubicBezTo>
                  <a:pt x="33008" y="206460"/>
                  <a:pt x="47825" y="149310"/>
                  <a:pt x="47825" y="149310"/>
                </a:cubicBezTo>
                <a:cubicBezTo>
                  <a:pt x="49942" y="136081"/>
                  <a:pt x="48354" y="169947"/>
                  <a:pt x="41475" y="149310"/>
                </a:cubicBezTo>
                <a:cubicBezTo>
                  <a:pt x="34596" y="128673"/>
                  <a:pt x="2846" y="3260"/>
                  <a:pt x="200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6B7725D-9ADD-CBE5-F7A9-47E03E773F17}"/>
              </a:ext>
            </a:extLst>
          </p:cNvPr>
          <p:cNvSpPr/>
          <p:nvPr/>
        </p:nvSpPr>
        <p:spPr>
          <a:xfrm>
            <a:off x="6602830" y="5073623"/>
            <a:ext cx="69312" cy="298894"/>
          </a:xfrm>
          <a:custGeom>
            <a:avLst/>
            <a:gdLst>
              <a:gd name="connsiteX0" fmla="*/ 1170 w 69312"/>
              <a:gd name="connsiteY0" fmla="*/ 27 h 298894"/>
              <a:gd name="connsiteX1" fmla="*/ 67845 w 69312"/>
              <a:gd name="connsiteY1" fmla="*/ 158777 h 298894"/>
              <a:gd name="connsiteX2" fmla="*/ 39270 w 69312"/>
              <a:gd name="connsiteY2" fmla="*/ 231802 h 298894"/>
              <a:gd name="connsiteX3" fmla="*/ 51970 w 69312"/>
              <a:gd name="connsiteY3" fmla="*/ 193702 h 298894"/>
              <a:gd name="connsiteX4" fmla="*/ 1170 w 69312"/>
              <a:gd name="connsiteY4" fmla="*/ 298477 h 298894"/>
              <a:gd name="connsiteX5" fmla="*/ 20220 w 69312"/>
              <a:gd name="connsiteY5" fmla="*/ 228627 h 298894"/>
              <a:gd name="connsiteX6" fmla="*/ 64670 w 69312"/>
              <a:gd name="connsiteY6" fmla="*/ 184177 h 298894"/>
              <a:gd name="connsiteX7" fmla="*/ 61495 w 69312"/>
              <a:gd name="connsiteY7" fmla="*/ 146077 h 298894"/>
              <a:gd name="connsiteX8" fmla="*/ 1170 w 69312"/>
              <a:gd name="connsiteY8" fmla="*/ 27 h 29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2" h="298894">
                <a:moveTo>
                  <a:pt x="1170" y="27"/>
                </a:moveTo>
                <a:cubicBezTo>
                  <a:pt x="2228" y="2144"/>
                  <a:pt x="61495" y="120148"/>
                  <a:pt x="67845" y="158777"/>
                </a:cubicBezTo>
                <a:cubicBezTo>
                  <a:pt x="74195" y="197406"/>
                  <a:pt x="41916" y="225981"/>
                  <a:pt x="39270" y="231802"/>
                </a:cubicBezTo>
                <a:cubicBezTo>
                  <a:pt x="36624" y="237623"/>
                  <a:pt x="58320" y="182590"/>
                  <a:pt x="51970" y="193702"/>
                </a:cubicBezTo>
                <a:cubicBezTo>
                  <a:pt x="45620" y="204814"/>
                  <a:pt x="6462" y="292656"/>
                  <a:pt x="1170" y="298477"/>
                </a:cubicBezTo>
                <a:cubicBezTo>
                  <a:pt x="-4122" y="304298"/>
                  <a:pt x="9637" y="247677"/>
                  <a:pt x="20220" y="228627"/>
                </a:cubicBezTo>
                <a:cubicBezTo>
                  <a:pt x="30803" y="209577"/>
                  <a:pt x="57791" y="197935"/>
                  <a:pt x="64670" y="184177"/>
                </a:cubicBezTo>
                <a:cubicBezTo>
                  <a:pt x="71549" y="170419"/>
                  <a:pt x="71020" y="174652"/>
                  <a:pt x="61495" y="146077"/>
                </a:cubicBezTo>
                <a:cubicBezTo>
                  <a:pt x="51970" y="117502"/>
                  <a:pt x="112" y="-2090"/>
                  <a:pt x="117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F56D51D-6101-04A8-1209-B6A47B4807C3}"/>
              </a:ext>
            </a:extLst>
          </p:cNvPr>
          <p:cNvSpPr/>
          <p:nvPr/>
        </p:nvSpPr>
        <p:spPr>
          <a:xfrm>
            <a:off x="6121400" y="5381435"/>
            <a:ext cx="249984" cy="54165"/>
          </a:xfrm>
          <a:custGeom>
            <a:avLst/>
            <a:gdLst>
              <a:gd name="connsiteX0" fmla="*/ 0 w 249984"/>
              <a:gd name="connsiteY0" fmla="*/ 54165 h 54165"/>
              <a:gd name="connsiteX1" fmla="*/ 127000 w 249984"/>
              <a:gd name="connsiteY1" fmla="*/ 190 h 54165"/>
              <a:gd name="connsiteX2" fmla="*/ 244475 w 249984"/>
              <a:gd name="connsiteY2" fmla="*/ 35115 h 54165"/>
              <a:gd name="connsiteX3" fmla="*/ 215900 w 249984"/>
              <a:gd name="connsiteY3" fmla="*/ 3365 h 54165"/>
              <a:gd name="connsiteX4" fmla="*/ 85725 w 249984"/>
              <a:gd name="connsiteY4" fmla="*/ 25590 h 54165"/>
              <a:gd name="connsiteX5" fmla="*/ 117475 w 249984"/>
              <a:gd name="connsiteY5" fmla="*/ 3365 h 54165"/>
              <a:gd name="connsiteX6" fmla="*/ 0 w 249984"/>
              <a:gd name="connsiteY6" fmla="*/ 54165 h 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84" h="54165">
                <a:moveTo>
                  <a:pt x="0" y="54165"/>
                </a:moveTo>
                <a:cubicBezTo>
                  <a:pt x="1587" y="53636"/>
                  <a:pt x="86254" y="3365"/>
                  <a:pt x="127000" y="190"/>
                </a:cubicBezTo>
                <a:cubicBezTo>
                  <a:pt x="167746" y="-2985"/>
                  <a:pt x="229658" y="34586"/>
                  <a:pt x="244475" y="35115"/>
                </a:cubicBezTo>
                <a:cubicBezTo>
                  <a:pt x="259292" y="35644"/>
                  <a:pt x="242358" y="4952"/>
                  <a:pt x="215900" y="3365"/>
                </a:cubicBezTo>
                <a:cubicBezTo>
                  <a:pt x="189442" y="1777"/>
                  <a:pt x="102129" y="25590"/>
                  <a:pt x="85725" y="25590"/>
                </a:cubicBezTo>
                <a:cubicBezTo>
                  <a:pt x="69321" y="25590"/>
                  <a:pt x="128587" y="-1397"/>
                  <a:pt x="117475" y="3365"/>
                </a:cubicBezTo>
                <a:lnTo>
                  <a:pt x="0" y="541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4D04A19-00C6-415A-DFE8-D74922660AAB}"/>
              </a:ext>
            </a:extLst>
          </p:cNvPr>
          <p:cNvSpPr/>
          <p:nvPr/>
        </p:nvSpPr>
        <p:spPr>
          <a:xfrm>
            <a:off x="6615939" y="5299027"/>
            <a:ext cx="116422" cy="76303"/>
          </a:xfrm>
          <a:custGeom>
            <a:avLst/>
            <a:gdLst>
              <a:gd name="connsiteX0" fmla="*/ 761 w 116422"/>
              <a:gd name="connsiteY0" fmla="*/ 76248 h 76303"/>
              <a:gd name="connsiteX1" fmla="*/ 48386 w 116422"/>
              <a:gd name="connsiteY1" fmla="*/ 12748 h 76303"/>
              <a:gd name="connsiteX2" fmla="*/ 115061 w 116422"/>
              <a:gd name="connsiteY2" fmla="*/ 38148 h 76303"/>
              <a:gd name="connsiteX3" fmla="*/ 86486 w 116422"/>
              <a:gd name="connsiteY3" fmla="*/ 48 h 76303"/>
              <a:gd name="connsiteX4" fmla="*/ 761 w 116422"/>
              <a:gd name="connsiteY4" fmla="*/ 76248 h 7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22" h="76303">
                <a:moveTo>
                  <a:pt x="761" y="76248"/>
                </a:moveTo>
                <a:cubicBezTo>
                  <a:pt x="-5589" y="78365"/>
                  <a:pt x="29336" y="19098"/>
                  <a:pt x="48386" y="12748"/>
                </a:cubicBezTo>
                <a:cubicBezTo>
                  <a:pt x="67436" y="6398"/>
                  <a:pt x="108711" y="40265"/>
                  <a:pt x="115061" y="38148"/>
                </a:cubicBezTo>
                <a:cubicBezTo>
                  <a:pt x="121411" y="36031"/>
                  <a:pt x="104478" y="-1540"/>
                  <a:pt x="86486" y="48"/>
                </a:cubicBezTo>
                <a:cubicBezTo>
                  <a:pt x="68494" y="1635"/>
                  <a:pt x="7111" y="74131"/>
                  <a:pt x="761" y="7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E5DB78A-0DE0-8255-AEF5-31DD9FA7508E}"/>
              </a:ext>
            </a:extLst>
          </p:cNvPr>
          <p:cNvSpPr/>
          <p:nvPr/>
        </p:nvSpPr>
        <p:spPr>
          <a:xfrm>
            <a:off x="6331467" y="3928051"/>
            <a:ext cx="141957" cy="442591"/>
          </a:xfrm>
          <a:custGeom>
            <a:avLst/>
            <a:gdLst>
              <a:gd name="connsiteX0" fmla="*/ 141957 w 141957"/>
              <a:gd name="connsiteY0" fmla="*/ 238 h 442591"/>
              <a:gd name="connsiteX1" fmla="*/ 36322 w 141957"/>
              <a:gd name="connsiteY1" fmla="*/ 267626 h 442591"/>
              <a:gd name="connsiteX2" fmla="*/ 10 w 141957"/>
              <a:gd name="connsiteY2" fmla="*/ 442583 h 442591"/>
              <a:gd name="connsiteX3" fmla="*/ 33021 w 141957"/>
              <a:gd name="connsiteY3" fmla="*/ 261023 h 442591"/>
              <a:gd name="connsiteX4" fmla="*/ 69333 w 141957"/>
              <a:gd name="connsiteY4" fmla="*/ 128980 h 442591"/>
              <a:gd name="connsiteX5" fmla="*/ 36322 w 141957"/>
              <a:gd name="connsiteY5" fmla="*/ 218109 h 442591"/>
              <a:gd name="connsiteX6" fmla="*/ 141957 w 141957"/>
              <a:gd name="connsiteY6" fmla="*/ 238 h 44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57" h="442591">
                <a:moveTo>
                  <a:pt x="141957" y="238"/>
                </a:moveTo>
                <a:cubicBezTo>
                  <a:pt x="141957" y="8491"/>
                  <a:pt x="59980" y="193902"/>
                  <a:pt x="36322" y="267626"/>
                </a:cubicBezTo>
                <a:cubicBezTo>
                  <a:pt x="12664" y="341350"/>
                  <a:pt x="560" y="443683"/>
                  <a:pt x="10" y="442583"/>
                </a:cubicBezTo>
                <a:cubicBezTo>
                  <a:pt x="-540" y="441483"/>
                  <a:pt x="21467" y="313290"/>
                  <a:pt x="33021" y="261023"/>
                </a:cubicBezTo>
                <a:cubicBezTo>
                  <a:pt x="44575" y="208756"/>
                  <a:pt x="68783" y="136132"/>
                  <a:pt x="69333" y="128980"/>
                </a:cubicBezTo>
                <a:cubicBezTo>
                  <a:pt x="69883" y="121828"/>
                  <a:pt x="25318" y="235715"/>
                  <a:pt x="36322" y="218109"/>
                </a:cubicBezTo>
                <a:cubicBezTo>
                  <a:pt x="47326" y="200503"/>
                  <a:pt x="141957" y="-8015"/>
                  <a:pt x="14195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34F93AD-9715-5B3C-6940-A8E9EE693D2C}"/>
              </a:ext>
            </a:extLst>
          </p:cNvPr>
          <p:cNvSpPr/>
          <p:nvPr/>
        </p:nvSpPr>
        <p:spPr>
          <a:xfrm>
            <a:off x="6090383" y="3964045"/>
            <a:ext cx="43041" cy="505436"/>
          </a:xfrm>
          <a:custGeom>
            <a:avLst/>
            <a:gdLst>
              <a:gd name="connsiteX0" fmla="*/ 43029 w 43041"/>
              <a:gd name="connsiteY0" fmla="*/ 556 h 505436"/>
              <a:gd name="connsiteX1" fmla="*/ 23223 w 43041"/>
              <a:gd name="connsiteY1" fmla="*/ 211825 h 505436"/>
              <a:gd name="connsiteX2" fmla="*/ 29825 w 43041"/>
              <a:gd name="connsiteY2" fmla="*/ 495718 h 505436"/>
              <a:gd name="connsiteX3" fmla="*/ 29825 w 43041"/>
              <a:gd name="connsiteY3" fmla="*/ 416492 h 505436"/>
              <a:gd name="connsiteX4" fmla="*/ 115 w 43041"/>
              <a:gd name="connsiteY4" fmla="*/ 192019 h 505436"/>
              <a:gd name="connsiteX5" fmla="*/ 19922 w 43041"/>
              <a:gd name="connsiteY5" fmla="*/ 274546 h 505436"/>
              <a:gd name="connsiteX6" fmla="*/ 43029 w 43041"/>
              <a:gd name="connsiteY6" fmla="*/ 556 h 50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41" h="505436">
                <a:moveTo>
                  <a:pt x="43029" y="556"/>
                </a:moveTo>
                <a:cubicBezTo>
                  <a:pt x="43579" y="-9897"/>
                  <a:pt x="25424" y="129298"/>
                  <a:pt x="23223" y="211825"/>
                </a:cubicBezTo>
                <a:cubicBezTo>
                  <a:pt x="21022" y="294352"/>
                  <a:pt x="28725" y="461607"/>
                  <a:pt x="29825" y="495718"/>
                </a:cubicBezTo>
                <a:cubicBezTo>
                  <a:pt x="30925" y="529829"/>
                  <a:pt x="34777" y="467108"/>
                  <a:pt x="29825" y="416492"/>
                </a:cubicBezTo>
                <a:cubicBezTo>
                  <a:pt x="24873" y="365876"/>
                  <a:pt x="1765" y="215677"/>
                  <a:pt x="115" y="192019"/>
                </a:cubicBezTo>
                <a:cubicBezTo>
                  <a:pt x="-1535" y="168361"/>
                  <a:pt x="14970" y="300404"/>
                  <a:pt x="19922" y="274546"/>
                </a:cubicBezTo>
                <a:cubicBezTo>
                  <a:pt x="24874" y="248688"/>
                  <a:pt x="42479" y="11009"/>
                  <a:pt x="43029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D8AE7B45-DB52-7EC0-3AAA-7A251056C8CB}"/>
              </a:ext>
            </a:extLst>
          </p:cNvPr>
          <p:cNvSpPr/>
          <p:nvPr/>
        </p:nvSpPr>
        <p:spPr>
          <a:xfrm>
            <a:off x="5944670" y="4481269"/>
            <a:ext cx="143215" cy="549910"/>
          </a:xfrm>
          <a:custGeom>
            <a:avLst/>
            <a:gdLst>
              <a:gd name="connsiteX0" fmla="*/ 142527 w 143215"/>
              <a:gd name="connsiteY0" fmla="*/ 1602 h 549910"/>
              <a:gd name="connsiteX1" fmla="*/ 581 w 143215"/>
              <a:gd name="connsiteY1" fmla="*/ 268989 h 549910"/>
              <a:gd name="connsiteX2" fmla="*/ 89710 w 143215"/>
              <a:gd name="connsiteY2" fmla="*/ 235979 h 549910"/>
              <a:gd name="connsiteX3" fmla="*/ 23688 w 143215"/>
              <a:gd name="connsiteY3" fmla="*/ 401033 h 549910"/>
              <a:gd name="connsiteX4" fmla="*/ 79807 w 143215"/>
              <a:gd name="connsiteY4" fmla="*/ 374624 h 549910"/>
              <a:gd name="connsiteX5" fmla="*/ 36892 w 143215"/>
              <a:gd name="connsiteY5" fmla="*/ 493463 h 549910"/>
              <a:gd name="connsiteX6" fmla="*/ 99613 w 143215"/>
              <a:gd name="connsiteY6" fmla="*/ 549582 h 549910"/>
              <a:gd name="connsiteX7" fmla="*/ 50097 w 143215"/>
              <a:gd name="connsiteY7" fmla="*/ 506667 h 549910"/>
              <a:gd name="connsiteX8" fmla="*/ 66602 w 143215"/>
              <a:gd name="connsiteY8" fmla="*/ 328409 h 549910"/>
              <a:gd name="connsiteX9" fmla="*/ 33591 w 143215"/>
              <a:gd name="connsiteY9" fmla="*/ 232678 h 549910"/>
              <a:gd name="connsiteX10" fmla="*/ 53398 w 143215"/>
              <a:gd name="connsiteY10" fmla="*/ 160054 h 549910"/>
              <a:gd name="connsiteX11" fmla="*/ 142527 w 143215"/>
              <a:gd name="connsiteY11" fmla="*/ 1602 h 54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215" h="549910">
                <a:moveTo>
                  <a:pt x="142527" y="1602"/>
                </a:moveTo>
                <a:cubicBezTo>
                  <a:pt x="133724" y="19758"/>
                  <a:pt x="9384" y="229926"/>
                  <a:pt x="581" y="268989"/>
                </a:cubicBezTo>
                <a:cubicBezTo>
                  <a:pt x="-8222" y="308052"/>
                  <a:pt x="85859" y="213972"/>
                  <a:pt x="89710" y="235979"/>
                </a:cubicBezTo>
                <a:cubicBezTo>
                  <a:pt x="93561" y="257986"/>
                  <a:pt x="25339" y="377925"/>
                  <a:pt x="23688" y="401033"/>
                </a:cubicBezTo>
                <a:cubicBezTo>
                  <a:pt x="22037" y="424141"/>
                  <a:pt x="77606" y="359219"/>
                  <a:pt x="79807" y="374624"/>
                </a:cubicBezTo>
                <a:cubicBezTo>
                  <a:pt x="82008" y="390029"/>
                  <a:pt x="33591" y="464303"/>
                  <a:pt x="36892" y="493463"/>
                </a:cubicBezTo>
                <a:cubicBezTo>
                  <a:pt x="40193" y="522623"/>
                  <a:pt x="97412" y="547381"/>
                  <a:pt x="99613" y="549582"/>
                </a:cubicBezTo>
                <a:cubicBezTo>
                  <a:pt x="101814" y="551783"/>
                  <a:pt x="55599" y="543529"/>
                  <a:pt x="50097" y="506667"/>
                </a:cubicBezTo>
                <a:cubicBezTo>
                  <a:pt x="44595" y="469805"/>
                  <a:pt x="69353" y="374074"/>
                  <a:pt x="66602" y="328409"/>
                </a:cubicBezTo>
                <a:cubicBezTo>
                  <a:pt x="63851" y="282744"/>
                  <a:pt x="35792" y="260737"/>
                  <a:pt x="33591" y="232678"/>
                </a:cubicBezTo>
                <a:cubicBezTo>
                  <a:pt x="31390" y="204619"/>
                  <a:pt x="33592" y="195266"/>
                  <a:pt x="53398" y="160054"/>
                </a:cubicBezTo>
                <a:cubicBezTo>
                  <a:pt x="73204" y="124842"/>
                  <a:pt x="151330" y="-16554"/>
                  <a:pt x="142527" y="1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B767C00-4B66-D752-C0AE-1B2D0A205F07}"/>
              </a:ext>
            </a:extLst>
          </p:cNvPr>
          <p:cNvSpPr/>
          <p:nvPr/>
        </p:nvSpPr>
        <p:spPr>
          <a:xfrm>
            <a:off x="5971983" y="4095750"/>
            <a:ext cx="89095" cy="495465"/>
          </a:xfrm>
          <a:custGeom>
            <a:avLst/>
            <a:gdLst>
              <a:gd name="connsiteX0" fmla="*/ 73217 w 89095"/>
              <a:gd name="connsiteY0" fmla="*/ 0 h 495465"/>
              <a:gd name="connsiteX1" fmla="*/ 28767 w 89095"/>
              <a:gd name="connsiteY1" fmla="*/ 196850 h 495465"/>
              <a:gd name="connsiteX2" fmla="*/ 89092 w 89095"/>
              <a:gd name="connsiteY2" fmla="*/ 238125 h 495465"/>
              <a:gd name="connsiteX3" fmla="*/ 25592 w 89095"/>
              <a:gd name="connsiteY3" fmla="*/ 346075 h 495465"/>
              <a:gd name="connsiteX4" fmla="*/ 54167 w 89095"/>
              <a:gd name="connsiteY4" fmla="*/ 349250 h 495465"/>
              <a:gd name="connsiteX5" fmla="*/ 16067 w 89095"/>
              <a:gd name="connsiteY5" fmla="*/ 396875 h 495465"/>
              <a:gd name="connsiteX6" fmla="*/ 192 w 89095"/>
              <a:gd name="connsiteY6" fmla="*/ 495300 h 495465"/>
              <a:gd name="connsiteX7" fmla="*/ 25592 w 89095"/>
              <a:gd name="connsiteY7" fmla="*/ 371475 h 495465"/>
              <a:gd name="connsiteX8" fmla="*/ 70042 w 89095"/>
              <a:gd name="connsiteY8" fmla="*/ 266700 h 495465"/>
              <a:gd name="connsiteX9" fmla="*/ 35117 w 89095"/>
              <a:gd name="connsiteY9" fmla="*/ 196850 h 495465"/>
              <a:gd name="connsiteX10" fmla="*/ 73217 w 89095"/>
              <a:gd name="connsiteY10" fmla="*/ 0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095" h="495465">
                <a:moveTo>
                  <a:pt x="73217" y="0"/>
                </a:moveTo>
                <a:cubicBezTo>
                  <a:pt x="72159" y="0"/>
                  <a:pt x="26121" y="157163"/>
                  <a:pt x="28767" y="196850"/>
                </a:cubicBezTo>
                <a:cubicBezTo>
                  <a:pt x="31413" y="236537"/>
                  <a:pt x="89621" y="213254"/>
                  <a:pt x="89092" y="238125"/>
                </a:cubicBezTo>
                <a:cubicBezTo>
                  <a:pt x="88563" y="262996"/>
                  <a:pt x="31413" y="327554"/>
                  <a:pt x="25592" y="346075"/>
                </a:cubicBezTo>
                <a:cubicBezTo>
                  <a:pt x="19771" y="364596"/>
                  <a:pt x="55754" y="340783"/>
                  <a:pt x="54167" y="349250"/>
                </a:cubicBezTo>
                <a:cubicBezTo>
                  <a:pt x="52580" y="357717"/>
                  <a:pt x="25063" y="372533"/>
                  <a:pt x="16067" y="396875"/>
                </a:cubicBezTo>
                <a:cubicBezTo>
                  <a:pt x="7071" y="421217"/>
                  <a:pt x="-1395" y="499533"/>
                  <a:pt x="192" y="495300"/>
                </a:cubicBezTo>
                <a:cubicBezTo>
                  <a:pt x="1779" y="491067"/>
                  <a:pt x="13950" y="409575"/>
                  <a:pt x="25592" y="371475"/>
                </a:cubicBezTo>
                <a:cubicBezTo>
                  <a:pt x="37234" y="333375"/>
                  <a:pt x="68455" y="295804"/>
                  <a:pt x="70042" y="266700"/>
                </a:cubicBezTo>
                <a:cubicBezTo>
                  <a:pt x="71629" y="237596"/>
                  <a:pt x="33000" y="236008"/>
                  <a:pt x="35117" y="196850"/>
                </a:cubicBezTo>
                <a:cubicBezTo>
                  <a:pt x="37234" y="157692"/>
                  <a:pt x="74275" y="0"/>
                  <a:pt x="732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B57FD8D2-8191-FED7-81B7-32EDE848BF4F}"/>
              </a:ext>
            </a:extLst>
          </p:cNvPr>
          <p:cNvSpPr/>
          <p:nvPr/>
        </p:nvSpPr>
        <p:spPr>
          <a:xfrm>
            <a:off x="5880094" y="5041371"/>
            <a:ext cx="44637" cy="196155"/>
          </a:xfrm>
          <a:custGeom>
            <a:avLst/>
            <a:gdLst>
              <a:gd name="connsiteX0" fmla="*/ 34931 w 44637"/>
              <a:gd name="connsiteY0" fmla="*/ 529 h 196155"/>
              <a:gd name="connsiteX1" fmla="*/ 9531 w 44637"/>
              <a:gd name="connsiteY1" fmla="*/ 70379 h 196155"/>
              <a:gd name="connsiteX2" fmla="*/ 44456 w 44637"/>
              <a:gd name="connsiteY2" fmla="*/ 194204 h 196155"/>
              <a:gd name="connsiteX3" fmla="*/ 22231 w 44637"/>
              <a:gd name="connsiteY3" fmla="*/ 143404 h 196155"/>
              <a:gd name="connsiteX4" fmla="*/ 6 w 44637"/>
              <a:gd name="connsiteY4" fmla="*/ 105304 h 196155"/>
              <a:gd name="connsiteX5" fmla="*/ 34931 w 44637"/>
              <a:gd name="connsiteY5" fmla="*/ 529 h 1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37" h="196155">
                <a:moveTo>
                  <a:pt x="34931" y="529"/>
                </a:moveTo>
                <a:cubicBezTo>
                  <a:pt x="36519" y="-5292"/>
                  <a:pt x="7944" y="38100"/>
                  <a:pt x="9531" y="70379"/>
                </a:cubicBezTo>
                <a:cubicBezTo>
                  <a:pt x="11118" y="102658"/>
                  <a:pt x="42339" y="182033"/>
                  <a:pt x="44456" y="194204"/>
                </a:cubicBezTo>
                <a:cubicBezTo>
                  <a:pt x="46573" y="206375"/>
                  <a:pt x="29639" y="158221"/>
                  <a:pt x="22231" y="143404"/>
                </a:cubicBezTo>
                <a:cubicBezTo>
                  <a:pt x="14823" y="128587"/>
                  <a:pt x="535" y="123825"/>
                  <a:pt x="6" y="105304"/>
                </a:cubicBezTo>
                <a:cubicBezTo>
                  <a:pt x="-523" y="86783"/>
                  <a:pt x="33343" y="6350"/>
                  <a:pt x="34931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9344007-87A8-6AE7-0933-B6F045BC3410}"/>
              </a:ext>
            </a:extLst>
          </p:cNvPr>
          <p:cNvSpPr/>
          <p:nvPr/>
        </p:nvSpPr>
        <p:spPr>
          <a:xfrm>
            <a:off x="6473478" y="4625736"/>
            <a:ext cx="104189" cy="263876"/>
          </a:xfrm>
          <a:custGeom>
            <a:avLst/>
            <a:gdLst>
              <a:gd name="connsiteX0" fmla="*/ 347 w 104189"/>
              <a:gd name="connsiteY0" fmla="*/ 239 h 263876"/>
              <a:gd name="connsiteX1" fmla="*/ 67022 w 104189"/>
              <a:gd name="connsiteY1" fmla="*/ 124064 h 263876"/>
              <a:gd name="connsiteX2" fmla="*/ 92422 w 104189"/>
              <a:gd name="connsiteY2" fmla="*/ 165339 h 263876"/>
              <a:gd name="connsiteX3" fmla="*/ 92422 w 104189"/>
              <a:gd name="connsiteY3" fmla="*/ 263764 h 263876"/>
              <a:gd name="connsiteX4" fmla="*/ 98772 w 104189"/>
              <a:gd name="connsiteY4" fmla="*/ 184389 h 263876"/>
              <a:gd name="connsiteX5" fmla="*/ 98772 w 104189"/>
              <a:gd name="connsiteY5" fmla="*/ 158989 h 263876"/>
              <a:gd name="connsiteX6" fmla="*/ 347 w 104189"/>
              <a:gd name="connsiteY6" fmla="*/ 239 h 2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89" h="263876">
                <a:moveTo>
                  <a:pt x="347" y="239"/>
                </a:moveTo>
                <a:cubicBezTo>
                  <a:pt x="-4945" y="-5582"/>
                  <a:pt x="51676" y="96547"/>
                  <a:pt x="67022" y="124064"/>
                </a:cubicBezTo>
                <a:cubicBezTo>
                  <a:pt x="82368" y="151581"/>
                  <a:pt x="88189" y="142056"/>
                  <a:pt x="92422" y="165339"/>
                </a:cubicBezTo>
                <a:cubicBezTo>
                  <a:pt x="96655" y="188622"/>
                  <a:pt x="91364" y="260589"/>
                  <a:pt x="92422" y="263764"/>
                </a:cubicBezTo>
                <a:cubicBezTo>
                  <a:pt x="93480" y="266939"/>
                  <a:pt x="97714" y="201851"/>
                  <a:pt x="98772" y="184389"/>
                </a:cubicBezTo>
                <a:cubicBezTo>
                  <a:pt x="99830" y="166927"/>
                  <a:pt x="110414" y="184918"/>
                  <a:pt x="98772" y="158989"/>
                </a:cubicBezTo>
                <a:cubicBezTo>
                  <a:pt x="87130" y="133060"/>
                  <a:pt x="5639" y="6060"/>
                  <a:pt x="347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4EE41BB1-36DF-7C95-9AE7-92AD3C2B5603}"/>
              </a:ext>
            </a:extLst>
          </p:cNvPr>
          <p:cNvSpPr/>
          <p:nvPr/>
        </p:nvSpPr>
        <p:spPr>
          <a:xfrm>
            <a:off x="6475019" y="4311163"/>
            <a:ext cx="625222" cy="208119"/>
          </a:xfrm>
          <a:custGeom>
            <a:avLst/>
            <a:gdLst>
              <a:gd name="connsiteX0" fmla="*/ 621106 w 625222"/>
              <a:gd name="connsiteY0" fmla="*/ 3662 h 208119"/>
              <a:gd name="connsiteX1" fmla="*/ 494106 w 625222"/>
              <a:gd name="connsiteY1" fmla="*/ 114787 h 208119"/>
              <a:gd name="connsiteX2" fmla="*/ 402031 w 625222"/>
              <a:gd name="connsiteY2" fmla="*/ 133837 h 208119"/>
              <a:gd name="connsiteX3" fmla="*/ 494106 w 625222"/>
              <a:gd name="connsiteY3" fmla="*/ 133837 h 208119"/>
              <a:gd name="connsiteX4" fmla="*/ 360756 w 625222"/>
              <a:gd name="connsiteY4" fmla="*/ 146537 h 208119"/>
              <a:gd name="connsiteX5" fmla="*/ 268681 w 625222"/>
              <a:gd name="connsiteY5" fmla="*/ 152887 h 208119"/>
              <a:gd name="connsiteX6" fmla="*/ 1981 w 625222"/>
              <a:gd name="connsiteY6" fmla="*/ 206862 h 208119"/>
              <a:gd name="connsiteX7" fmla="*/ 163906 w 625222"/>
              <a:gd name="connsiteY7" fmla="*/ 184637 h 208119"/>
              <a:gd name="connsiteX8" fmla="*/ 468706 w 625222"/>
              <a:gd name="connsiteY8" fmla="*/ 114787 h 208119"/>
              <a:gd name="connsiteX9" fmla="*/ 414731 w 625222"/>
              <a:gd name="connsiteY9" fmla="*/ 127487 h 208119"/>
              <a:gd name="connsiteX10" fmla="*/ 576656 w 625222"/>
              <a:gd name="connsiteY10" fmla="*/ 35412 h 208119"/>
              <a:gd name="connsiteX11" fmla="*/ 621106 w 625222"/>
              <a:gd name="connsiteY11" fmla="*/ 3662 h 2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222" h="208119">
                <a:moveTo>
                  <a:pt x="621106" y="3662"/>
                </a:moveTo>
                <a:cubicBezTo>
                  <a:pt x="607348" y="16891"/>
                  <a:pt x="530618" y="93091"/>
                  <a:pt x="494106" y="114787"/>
                </a:cubicBezTo>
                <a:cubicBezTo>
                  <a:pt x="457594" y="136483"/>
                  <a:pt x="402031" y="130662"/>
                  <a:pt x="402031" y="133837"/>
                </a:cubicBezTo>
                <a:cubicBezTo>
                  <a:pt x="402031" y="137012"/>
                  <a:pt x="500985" y="131720"/>
                  <a:pt x="494106" y="133837"/>
                </a:cubicBezTo>
                <a:cubicBezTo>
                  <a:pt x="487227" y="135954"/>
                  <a:pt x="398327" y="143362"/>
                  <a:pt x="360756" y="146537"/>
                </a:cubicBezTo>
                <a:cubicBezTo>
                  <a:pt x="323185" y="149712"/>
                  <a:pt x="328477" y="142833"/>
                  <a:pt x="268681" y="152887"/>
                </a:cubicBezTo>
                <a:cubicBezTo>
                  <a:pt x="208885" y="162941"/>
                  <a:pt x="19443" y="201570"/>
                  <a:pt x="1981" y="206862"/>
                </a:cubicBezTo>
                <a:cubicBezTo>
                  <a:pt x="-15481" y="212154"/>
                  <a:pt x="86118" y="199983"/>
                  <a:pt x="163906" y="184637"/>
                </a:cubicBezTo>
                <a:cubicBezTo>
                  <a:pt x="241693" y="169291"/>
                  <a:pt x="426902" y="124312"/>
                  <a:pt x="468706" y="114787"/>
                </a:cubicBezTo>
                <a:cubicBezTo>
                  <a:pt x="510510" y="105262"/>
                  <a:pt x="396739" y="140716"/>
                  <a:pt x="414731" y="127487"/>
                </a:cubicBezTo>
                <a:cubicBezTo>
                  <a:pt x="432723" y="114258"/>
                  <a:pt x="540673" y="54991"/>
                  <a:pt x="576656" y="35412"/>
                </a:cubicBezTo>
                <a:cubicBezTo>
                  <a:pt x="612639" y="15833"/>
                  <a:pt x="634864" y="-9567"/>
                  <a:pt x="621106" y="3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95E649B-F9CA-C55C-B00F-54620B6EEA9D}"/>
              </a:ext>
            </a:extLst>
          </p:cNvPr>
          <p:cNvSpPr/>
          <p:nvPr/>
        </p:nvSpPr>
        <p:spPr>
          <a:xfrm>
            <a:off x="6857455" y="4225166"/>
            <a:ext cx="233250" cy="324754"/>
          </a:xfrm>
          <a:custGeom>
            <a:avLst/>
            <a:gdLst>
              <a:gd name="connsiteX0" fmla="*/ 181520 w 233250"/>
              <a:gd name="connsiteY0" fmla="*/ 759 h 324754"/>
              <a:gd name="connsiteX1" fmla="*/ 216445 w 233250"/>
              <a:gd name="connsiteY1" fmla="*/ 111884 h 324754"/>
              <a:gd name="connsiteX2" fmla="*/ 225970 w 233250"/>
              <a:gd name="connsiteY2" fmla="*/ 172209 h 324754"/>
              <a:gd name="connsiteX3" fmla="*/ 108495 w 233250"/>
              <a:gd name="connsiteY3" fmla="*/ 276984 h 324754"/>
              <a:gd name="connsiteX4" fmla="*/ 181520 w 233250"/>
              <a:gd name="connsiteY4" fmla="*/ 242059 h 324754"/>
              <a:gd name="connsiteX5" fmla="*/ 545 w 233250"/>
              <a:gd name="connsiteY5" fmla="*/ 324609 h 324754"/>
              <a:gd name="connsiteX6" fmla="*/ 127545 w 233250"/>
              <a:gd name="connsiteY6" fmla="*/ 261109 h 324754"/>
              <a:gd name="connsiteX7" fmla="*/ 187870 w 233250"/>
              <a:gd name="connsiteY7" fmla="*/ 223009 h 324754"/>
              <a:gd name="connsiteX8" fmla="*/ 216445 w 233250"/>
              <a:gd name="connsiteY8" fmla="*/ 172209 h 324754"/>
              <a:gd name="connsiteX9" fmla="*/ 181520 w 233250"/>
              <a:gd name="connsiteY9" fmla="*/ 759 h 3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250" h="324754">
                <a:moveTo>
                  <a:pt x="181520" y="759"/>
                </a:moveTo>
                <a:cubicBezTo>
                  <a:pt x="181520" y="-9295"/>
                  <a:pt x="209037" y="83309"/>
                  <a:pt x="216445" y="111884"/>
                </a:cubicBezTo>
                <a:cubicBezTo>
                  <a:pt x="223853" y="140459"/>
                  <a:pt x="243962" y="144692"/>
                  <a:pt x="225970" y="172209"/>
                </a:cubicBezTo>
                <a:cubicBezTo>
                  <a:pt x="207978" y="199726"/>
                  <a:pt x="115903" y="265342"/>
                  <a:pt x="108495" y="276984"/>
                </a:cubicBezTo>
                <a:cubicBezTo>
                  <a:pt x="101087" y="288626"/>
                  <a:pt x="199512" y="234122"/>
                  <a:pt x="181520" y="242059"/>
                </a:cubicBezTo>
                <a:cubicBezTo>
                  <a:pt x="163528" y="249997"/>
                  <a:pt x="9541" y="321434"/>
                  <a:pt x="545" y="324609"/>
                </a:cubicBezTo>
                <a:cubicBezTo>
                  <a:pt x="-8451" y="327784"/>
                  <a:pt x="96324" y="278042"/>
                  <a:pt x="127545" y="261109"/>
                </a:cubicBezTo>
                <a:cubicBezTo>
                  <a:pt x="158766" y="244176"/>
                  <a:pt x="173053" y="237826"/>
                  <a:pt x="187870" y="223009"/>
                </a:cubicBezTo>
                <a:cubicBezTo>
                  <a:pt x="202687" y="208192"/>
                  <a:pt x="216445" y="208192"/>
                  <a:pt x="216445" y="172209"/>
                </a:cubicBezTo>
                <a:cubicBezTo>
                  <a:pt x="216445" y="136226"/>
                  <a:pt x="181520" y="10813"/>
                  <a:pt x="181520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5BE29C1-4076-1E37-84C4-AB9028A74FFF}"/>
              </a:ext>
            </a:extLst>
          </p:cNvPr>
          <p:cNvSpPr/>
          <p:nvPr/>
        </p:nvSpPr>
        <p:spPr>
          <a:xfrm>
            <a:off x="6401259" y="4126394"/>
            <a:ext cx="158497" cy="425801"/>
          </a:xfrm>
          <a:custGeom>
            <a:avLst/>
            <a:gdLst>
              <a:gd name="connsiteX0" fmla="*/ 158291 w 158497"/>
              <a:gd name="connsiteY0" fmla="*/ 1106 h 425801"/>
              <a:gd name="connsiteX1" fmla="*/ 75741 w 158497"/>
              <a:gd name="connsiteY1" fmla="*/ 159856 h 425801"/>
              <a:gd name="connsiteX2" fmla="*/ 9066 w 158497"/>
              <a:gd name="connsiteY2" fmla="*/ 328131 h 425801"/>
              <a:gd name="connsiteX3" fmla="*/ 40816 w 158497"/>
              <a:gd name="connsiteY3" fmla="*/ 258281 h 425801"/>
              <a:gd name="connsiteX4" fmla="*/ 2716 w 158497"/>
              <a:gd name="connsiteY4" fmla="*/ 420206 h 425801"/>
              <a:gd name="connsiteX5" fmla="*/ 12241 w 158497"/>
              <a:gd name="connsiteY5" fmla="*/ 369406 h 425801"/>
              <a:gd name="connsiteX6" fmla="*/ 85266 w 158497"/>
              <a:gd name="connsiteY6" fmla="*/ 185256 h 425801"/>
              <a:gd name="connsiteX7" fmla="*/ 50341 w 158497"/>
              <a:gd name="connsiteY7" fmla="*/ 242406 h 425801"/>
              <a:gd name="connsiteX8" fmla="*/ 158291 w 158497"/>
              <a:gd name="connsiteY8" fmla="*/ 1106 h 4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7" h="425801">
                <a:moveTo>
                  <a:pt x="158291" y="1106"/>
                </a:moveTo>
                <a:cubicBezTo>
                  <a:pt x="162524" y="-12652"/>
                  <a:pt x="100612" y="105352"/>
                  <a:pt x="75741" y="159856"/>
                </a:cubicBezTo>
                <a:cubicBezTo>
                  <a:pt x="50870" y="214360"/>
                  <a:pt x="14887" y="311727"/>
                  <a:pt x="9066" y="328131"/>
                </a:cubicBezTo>
                <a:cubicBezTo>
                  <a:pt x="3245" y="344535"/>
                  <a:pt x="41874" y="242935"/>
                  <a:pt x="40816" y="258281"/>
                </a:cubicBezTo>
                <a:cubicBezTo>
                  <a:pt x="39758" y="273627"/>
                  <a:pt x="7479" y="401685"/>
                  <a:pt x="2716" y="420206"/>
                </a:cubicBezTo>
                <a:cubicBezTo>
                  <a:pt x="-2047" y="438727"/>
                  <a:pt x="-1517" y="408564"/>
                  <a:pt x="12241" y="369406"/>
                </a:cubicBezTo>
                <a:cubicBezTo>
                  <a:pt x="25999" y="330248"/>
                  <a:pt x="78916" y="206423"/>
                  <a:pt x="85266" y="185256"/>
                </a:cubicBezTo>
                <a:cubicBezTo>
                  <a:pt x="91616" y="164089"/>
                  <a:pt x="39758" y="268864"/>
                  <a:pt x="50341" y="242406"/>
                </a:cubicBezTo>
                <a:cubicBezTo>
                  <a:pt x="60924" y="215948"/>
                  <a:pt x="154058" y="14864"/>
                  <a:pt x="158291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5AA29792-E140-31A9-3DB6-141ECE43BED5}"/>
              </a:ext>
            </a:extLst>
          </p:cNvPr>
          <p:cNvSpPr/>
          <p:nvPr/>
        </p:nvSpPr>
        <p:spPr>
          <a:xfrm>
            <a:off x="6552792" y="4533868"/>
            <a:ext cx="449778" cy="101781"/>
          </a:xfrm>
          <a:custGeom>
            <a:avLst/>
            <a:gdLst>
              <a:gd name="connsiteX0" fmla="*/ 408 w 449778"/>
              <a:gd name="connsiteY0" fmla="*/ 32 h 101781"/>
              <a:gd name="connsiteX1" fmla="*/ 187733 w 449778"/>
              <a:gd name="connsiteY1" fmla="*/ 63532 h 101781"/>
              <a:gd name="connsiteX2" fmla="*/ 111533 w 449778"/>
              <a:gd name="connsiteY2" fmla="*/ 44482 h 101781"/>
              <a:gd name="connsiteX3" fmla="*/ 235358 w 449778"/>
              <a:gd name="connsiteY3" fmla="*/ 47657 h 101781"/>
              <a:gd name="connsiteX4" fmla="*/ 448083 w 449778"/>
              <a:gd name="connsiteY4" fmla="*/ 101632 h 101781"/>
              <a:gd name="connsiteX5" fmla="*/ 324258 w 449778"/>
              <a:gd name="connsiteY5" fmla="*/ 63532 h 101781"/>
              <a:gd name="connsiteX6" fmla="*/ 130583 w 449778"/>
              <a:gd name="connsiteY6" fmla="*/ 57182 h 101781"/>
              <a:gd name="connsiteX7" fmla="*/ 248058 w 449778"/>
              <a:gd name="connsiteY7" fmla="*/ 73057 h 101781"/>
              <a:gd name="connsiteX8" fmla="*/ 408 w 449778"/>
              <a:gd name="connsiteY8" fmla="*/ 32 h 1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778" h="101781">
                <a:moveTo>
                  <a:pt x="408" y="32"/>
                </a:moveTo>
                <a:cubicBezTo>
                  <a:pt x="-9646" y="-1555"/>
                  <a:pt x="169212" y="56124"/>
                  <a:pt x="187733" y="63532"/>
                </a:cubicBezTo>
                <a:cubicBezTo>
                  <a:pt x="206254" y="70940"/>
                  <a:pt x="103596" y="47128"/>
                  <a:pt x="111533" y="44482"/>
                </a:cubicBezTo>
                <a:cubicBezTo>
                  <a:pt x="119470" y="41836"/>
                  <a:pt x="179266" y="38132"/>
                  <a:pt x="235358" y="47657"/>
                </a:cubicBezTo>
                <a:cubicBezTo>
                  <a:pt x="291450" y="57182"/>
                  <a:pt x="433266" y="98986"/>
                  <a:pt x="448083" y="101632"/>
                </a:cubicBezTo>
                <a:cubicBezTo>
                  <a:pt x="462900" y="104278"/>
                  <a:pt x="377175" y="70940"/>
                  <a:pt x="324258" y="63532"/>
                </a:cubicBezTo>
                <a:cubicBezTo>
                  <a:pt x="271341" y="56124"/>
                  <a:pt x="143283" y="55595"/>
                  <a:pt x="130583" y="57182"/>
                </a:cubicBezTo>
                <a:cubicBezTo>
                  <a:pt x="117883" y="58769"/>
                  <a:pt x="275575" y="82582"/>
                  <a:pt x="248058" y="73057"/>
                </a:cubicBezTo>
                <a:cubicBezTo>
                  <a:pt x="220541" y="63532"/>
                  <a:pt x="10462" y="1619"/>
                  <a:pt x="40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36A72A22-FCF6-7A32-A67B-AF5AE5070EEA}"/>
              </a:ext>
            </a:extLst>
          </p:cNvPr>
          <p:cNvSpPr/>
          <p:nvPr/>
        </p:nvSpPr>
        <p:spPr>
          <a:xfrm>
            <a:off x="5921345" y="4438325"/>
            <a:ext cx="41340" cy="234699"/>
          </a:xfrm>
          <a:custGeom>
            <a:avLst/>
            <a:gdLst>
              <a:gd name="connsiteX0" fmla="*/ 22255 w 41340"/>
              <a:gd name="connsiteY0" fmla="*/ 325 h 234699"/>
              <a:gd name="connsiteX1" fmla="*/ 6380 w 41340"/>
              <a:gd name="connsiteY1" fmla="*/ 98750 h 234699"/>
              <a:gd name="connsiteX2" fmla="*/ 41305 w 41340"/>
              <a:gd name="connsiteY2" fmla="*/ 232100 h 234699"/>
              <a:gd name="connsiteX3" fmla="*/ 12730 w 41340"/>
              <a:gd name="connsiteY3" fmla="*/ 178125 h 234699"/>
              <a:gd name="connsiteX4" fmla="*/ 30 w 41340"/>
              <a:gd name="connsiteY4" fmla="*/ 70175 h 234699"/>
              <a:gd name="connsiteX5" fmla="*/ 22255 w 41340"/>
              <a:gd name="connsiteY5" fmla="*/ 325 h 23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0" h="234699">
                <a:moveTo>
                  <a:pt x="22255" y="325"/>
                </a:moveTo>
                <a:cubicBezTo>
                  <a:pt x="23313" y="5087"/>
                  <a:pt x="3205" y="60121"/>
                  <a:pt x="6380" y="98750"/>
                </a:cubicBezTo>
                <a:cubicBezTo>
                  <a:pt x="9555" y="137379"/>
                  <a:pt x="40247" y="218871"/>
                  <a:pt x="41305" y="232100"/>
                </a:cubicBezTo>
                <a:cubicBezTo>
                  <a:pt x="42363" y="245329"/>
                  <a:pt x="19609" y="205112"/>
                  <a:pt x="12730" y="178125"/>
                </a:cubicBezTo>
                <a:cubicBezTo>
                  <a:pt x="5851" y="151138"/>
                  <a:pt x="-499" y="96104"/>
                  <a:pt x="30" y="70175"/>
                </a:cubicBezTo>
                <a:cubicBezTo>
                  <a:pt x="559" y="44246"/>
                  <a:pt x="21197" y="-4437"/>
                  <a:pt x="22255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CFC0CEE-8FB0-A615-C003-F8826538C36E}"/>
              </a:ext>
            </a:extLst>
          </p:cNvPr>
          <p:cNvSpPr/>
          <p:nvPr/>
        </p:nvSpPr>
        <p:spPr>
          <a:xfrm>
            <a:off x="5637597" y="4699096"/>
            <a:ext cx="287869" cy="115974"/>
          </a:xfrm>
          <a:custGeom>
            <a:avLst/>
            <a:gdLst>
              <a:gd name="connsiteX0" fmla="*/ 286953 w 287869"/>
              <a:gd name="connsiteY0" fmla="*/ 12604 h 115974"/>
              <a:gd name="connsiteX1" fmla="*/ 144078 w 287869"/>
              <a:gd name="connsiteY1" fmla="*/ 6254 h 115974"/>
              <a:gd name="connsiteX2" fmla="*/ 4378 w 287869"/>
              <a:gd name="connsiteY2" fmla="*/ 114204 h 115974"/>
              <a:gd name="connsiteX3" fmla="*/ 48828 w 287869"/>
              <a:gd name="connsiteY3" fmla="*/ 69754 h 115974"/>
              <a:gd name="connsiteX4" fmla="*/ 185353 w 287869"/>
              <a:gd name="connsiteY4" fmla="*/ 22129 h 115974"/>
              <a:gd name="connsiteX5" fmla="*/ 102803 w 287869"/>
              <a:gd name="connsiteY5" fmla="*/ 34829 h 115974"/>
              <a:gd name="connsiteX6" fmla="*/ 201228 w 287869"/>
              <a:gd name="connsiteY6" fmla="*/ 9429 h 115974"/>
              <a:gd name="connsiteX7" fmla="*/ 286953 w 287869"/>
              <a:gd name="connsiteY7" fmla="*/ 12604 h 11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9" h="115974">
                <a:moveTo>
                  <a:pt x="286953" y="12604"/>
                </a:moveTo>
                <a:cubicBezTo>
                  <a:pt x="277428" y="12075"/>
                  <a:pt x="191174" y="-10679"/>
                  <a:pt x="144078" y="6254"/>
                </a:cubicBezTo>
                <a:cubicBezTo>
                  <a:pt x="96982" y="23187"/>
                  <a:pt x="20253" y="103621"/>
                  <a:pt x="4378" y="114204"/>
                </a:cubicBezTo>
                <a:cubicBezTo>
                  <a:pt x="-11497" y="124787"/>
                  <a:pt x="18665" y="85100"/>
                  <a:pt x="48828" y="69754"/>
                </a:cubicBezTo>
                <a:cubicBezTo>
                  <a:pt x="78990" y="54408"/>
                  <a:pt x="176357" y="27950"/>
                  <a:pt x="185353" y="22129"/>
                </a:cubicBezTo>
                <a:cubicBezTo>
                  <a:pt x="194349" y="16308"/>
                  <a:pt x="100157" y="36946"/>
                  <a:pt x="102803" y="34829"/>
                </a:cubicBezTo>
                <a:cubicBezTo>
                  <a:pt x="105449" y="32712"/>
                  <a:pt x="173182" y="13662"/>
                  <a:pt x="201228" y="9429"/>
                </a:cubicBezTo>
                <a:cubicBezTo>
                  <a:pt x="229274" y="5196"/>
                  <a:pt x="296478" y="13133"/>
                  <a:pt x="286953" y="1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BEDBA1D-74F8-108A-99C9-8D354F7B2C24}"/>
              </a:ext>
            </a:extLst>
          </p:cNvPr>
          <p:cNvSpPr/>
          <p:nvPr/>
        </p:nvSpPr>
        <p:spPr>
          <a:xfrm>
            <a:off x="6496038" y="5538805"/>
            <a:ext cx="31762" cy="209945"/>
          </a:xfrm>
          <a:custGeom>
            <a:avLst/>
            <a:gdLst>
              <a:gd name="connsiteX0" fmla="*/ 31762 w 31762"/>
              <a:gd name="connsiteY0" fmla="*/ 1570 h 209945"/>
              <a:gd name="connsiteX1" fmla="*/ 15887 w 31762"/>
              <a:gd name="connsiteY1" fmla="*/ 128570 h 209945"/>
              <a:gd name="connsiteX2" fmla="*/ 28587 w 31762"/>
              <a:gd name="connsiteY2" fmla="*/ 207945 h 209945"/>
              <a:gd name="connsiteX3" fmla="*/ 22237 w 31762"/>
              <a:gd name="connsiteY3" fmla="*/ 179370 h 209945"/>
              <a:gd name="connsiteX4" fmla="*/ 12 w 31762"/>
              <a:gd name="connsiteY4" fmla="*/ 106345 h 209945"/>
              <a:gd name="connsiteX5" fmla="*/ 19062 w 31762"/>
              <a:gd name="connsiteY5" fmla="*/ 131745 h 209945"/>
              <a:gd name="connsiteX6" fmla="*/ 15887 w 31762"/>
              <a:gd name="connsiteY6" fmla="*/ 61895 h 209945"/>
              <a:gd name="connsiteX7" fmla="*/ 31762 w 31762"/>
              <a:gd name="connsiteY7" fmla="*/ 1570 h 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2" h="209945">
                <a:moveTo>
                  <a:pt x="31762" y="1570"/>
                </a:moveTo>
                <a:cubicBezTo>
                  <a:pt x="31762" y="12682"/>
                  <a:pt x="16416" y="94174"/>
                  <a:pt x="15887" y="128570"/>
                </a:cubicBezTo>
                <a:cubicBezTo>
                  <a:pt x="15358" y="162966"/>
                  <a:pt x="27529" y="199478"/>
                  <a:pt x="28587" y="207945"/>
                </a:cubicBezTo>
                <a:cubicBezTo>
                  <a:pt x="29645" y="216412"/>
                  <a:pt x="26999" y="196303"/>
                  <a:pt x="22237" y="179370"/>
                </a:cubicBezTo>
                <a:cubicBezTo>
                  <a:pt x="17475" y="162437"/>
                  <a:pt x="541" y="114283"/>
                  <a:pt x="12" y="106345"/>
                </a:cubicBezTo>
                <a:cubicBezTo>
                  <a:pt x="-517" y="98408"/>
                  <a:pt x="16416" y="139153"/>
                  <a:pt x="19062" y="131745"/>
                </a:cubicBezTo>
                <a:cubicBezTo>
                  <a:pt x="21708" y="124337"/>
                  <a:pt x="14300" y="82532"/>
                  <a:pt x="15887" y="61895"/>
                </a:cubicBezTo>
                <a:cubicBezTo>
                  <a:pt x="17474" y="41258"/>
                  <a:pt x="31762" y="-9542"/>
                  <a:pt x="31762" y="1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F43F296-D4AD-90FD-E733-57BFC3D70D30}"/>
              </a:ext>
            </a:extLst>
          </p:cNvPr>
          <p:cNvSpPr/>
          <p:nvPr/>
        </p:nvSpPr>
        <p:spPr>
          <a:xfrm>
            <a:off x="6359008" y="5571656"/>
            <a:ext cx="112103" cy="216930"/>
          </a:xfrm>
          <a:custGeom>
            <a:avLst/>
            <a:gdLst>
              <a:gd name="connsiteX0" fmla="*/ 41792 w 112103"/>
              <a:gd name="connsiteY0" fmla="*/ 469 h 216930"/>
              <a:gd name="connsiteX1" fmla="*/ 44967 w 112103"/>
              <a:gd name="connsiteY1" fmla="*/ 98894 h 216930"/>
              <a:gd name="connsiteX2" fmla="*/ 105292 w 112103"/>
              <a:gd name="connsiteY2" fmla="*/ 210019 h 216930"/>
              <a:gd name="connsiteX3" fmla="*/ 98942 w 112103"/>
              <a:gd name="connsiteY3" fmla="*/ 200494 h 216930"/>
              <a:gd name="connsiteX4" fmla="*/ 517 w 112103"/>
              <a:gd name="connsiteY4" fmla="*/ 162394 h 216930"/>
              <a:gd name="connsiteX5" fmla="*/ 57667 w 112103"/>
              <a:gd name="connsiteY5" fmla="*/ 178269 h 216930"/>
              <a:gd name="connsiteX6" fmla="*/ 48142 w 112103"/>
              <a:gd name="connsiteY6" fmla="*/ 159219 h 216930"/>
              <a:gd name="connsiteX7" fmla="*/ 79892 w 112103"/>
              <a:gd name="connsiteY7" fmla="*/ 184619 h 216930"/>
              <a:gd name="connsiteX8" fmla="*/ 54492 w 112103"/>
              <a:gd name="connsiteY8" fmla="*/ 140169 h 216930"/>
              <a:gd name="connsiteX9" fmla="*/ 41792 w 112103"/>
              <a:gd name="connsiteY9" fmla="*/ 469 h 21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103" h="216930">
                <a:moveTo>
                  <a:pt x="41792" y="469"/>
                </a:moveTo>
                <a:cubicBezTo>
                  <a:pt x="40205" y="-6410"/>
                  <a:pt x="34384" y="63969"/>
                  <a:pt x="44967" y="98894"/>
                </a:cubicBezTo>
                <a:cubicBezTo>
                  <a:pt x="55550" y="133819"/>
                  <a:pt x="105292" y="210019"/>
                  <a:pt x="105292" y="210019"/>
                </a:cubicBezTo>
                <a:cubicBezTo>
                  <a:pt x="114288" y="226952"/>
                  <a:pt x="116404" y="208431"/>
                  <a:pt x="98942" y="200494"/>
                </a:cubicBezTo>
                <a:cubicBezTo>
                  <a:pt x="81480" y="192557"/>
                  <a:pt x="7396" y="166098"/>
                  <a:pt x="517" y="162394"/>
                </a:cubicBezTo>
                <a:cubicBezTo>
                  <a:pt x="-6362" y="158690"/>
                  <a:pt x="57667" y="178269"/>
                  <a:pt x="57667" y="178269"/>
                </a:cubicBezTo>
                <a:cubicBezTo>
                  <a:pt x="65605" y="177740"/>
                  <a:pt x="44438" y="158161"/>
                  <a:pt x="48142" y="159219"/>
                </a:cubicBezTo>
                <a:cubicBezTo>
                  <a:pt x="51846" y="160277"/>
                  <a:pt x="78834" y="187794"/>
                  <a:pt x="79892" y="184619"/>
                </a:cubicBezTo>
                <a:cubicBezTo>
                  <a:pt x="80950" y="181444"/>
                  <a:pt x="62959" y="167686"/>
                  <a:pt x="54492" y="140169"/>
                </a:cubicBezTo>
                <a:cubicBezTo>
                  <a:pt x="46025" y="112652"/>
                  <a:pt x="43379" y="7348"/>
                  <a:pt x="41792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8395E96-D15E-F286-A4AB-332CA7BA3240}"/>
              </a:ext>
            </a:extLst>
          </p:cNvPr>
          <p:cNvSpPr/>
          <p:nvPr/>
        </p:nvSpPr>
        <p:spPr>
          <a:xfrm>
            <a:off x="6078906" y="5844705"/>
            <a:ext cx="404444" cy="167121"/>
          </a:xfrm>
          <a:custGeom>
            <a:avLst/>
            <a:gdLst>
              <a:gd name="connsiteX0" fmla="*/ 404444 w 404444"/>
              <a:gd name="connsiteY0" fmla="*/ 9995 h 167121"/>
              <a:gd name="connsiteX1" fmla="*/ 245694 w 404444"/>
              <a:gd name="connsiteY1" fmla="*/ 9995 h 167121"/>
              <a:gd name="connsiteX2" fmla="*/ 293319 w 404444"/>
              <a:gd name="connsiteY2" fmla="*/ 3645 h 167121"/>
              <a:gd name="connsiteX3" fmla="*/ 182194 w 404444"/>
              <a:gd name="connsiteY3" fmla="*/ 22695 h 167121"/>
              <a:gd name="connsiteX4" fmla="*/ 83769 w 404444"/>
              <a:gd name="connsiteY4" fmla="*/ 83020 h 167121"/>
              <a:gd name="connsiteX5" fmla="*/ 140919 w 404444"/>
              <a:gd name="connsiteY5" fmla="*/ 32220 h 167121"/>
              <a:gd name="connsiteX6" fmla="*/ 4394 w 404444"/>
              <a:gd name="connsiteY6" fmla="*/ 165570 h 167121"/>
              <a:gd name="connsiteX7" fmla="*/ 52019 w 404444"/>
              <a:gd name="connsiteY7" fmla="*/ 98895 h 167121"/>
              <a:gd name="connsiteX8" fmla="*/ 232994 w 404444"/>
              <a:gd name="connsiteY8" fmla="*/ 6820 h 167121"/>
              <a:gd name="connsiteX9" fmla="*/ 220294 w 404444"/>
              <a:gd name="connsiteY9" fmla="*/ 6820 h 167121"/>
              <a:gd name="connsiteX10" fmla="*/ 404444 w 404444"/>
              <a:gd name="connsiteY10" fmla="*/ 9995 h 16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444" h="167121">
                <a:moveTo>
                  <a:pt x="404444" y="9995"/>
                </a:moveTo>
                <a:lnTo>
                  <a:pt x="245694" y="9995"/>
                </a:lnTo>
                <a:cubicBezTo>
                  <a:pt x="227173" y="8937"/>
                  <a:pt x="303902" y="1528"/>
                  <a:pt x="293319" y="3645"/>
                </a:cubicBezTo>
                <a:cubicBezTo>
                  <a:pt x="282736" y="5762"/>
                  <a:pt x="217119" y="9466"/>
                  <a:pt x="182194" y="22695"/>
                </a:cubicBezTo>
                <a:cubicBezTo>
                  <a:pt x="147269" y="35924"/>
                  <a:pt x="90648" y="81433"/>
                  <a:pt x="83769" y="83020"/>
                </a:cubicBezTo>
                <a:cubicBezTo>
                  <a:pt x="76890" y="84607"/>
                  <a:pt x="154148" y="18462"/>
                  <a:pt x="140919" y="32220"/>
                </a:cubicBezTo>
                <a:cubicBezTo>
                  <a:pt x="127690" y="45978"/>
                  <a:pt x="19210" y="154458"/>
                  <a:pt x="4394" y="165570"/>
                </a:cubicBezTo>
                <a:cubicBezTo>
                  <a:pt x="-10422" y="176682"/>
                  <a:pt x="13919" y="125353"/>
                  <a:pt x="52019" y="98895"/>
                </a:cubicBezTo>
                <a:cubicBezTo>
                  <a:pt x="90119" y="72437"/>
                  <a:pt x="232994" y="6820"/>
                  <a:pt x="232994" y="6820"/>
                </a:cubicBezTo>
                <a:cubicBezTo>
                  <a:pt x="261040" y="-8526"/>
                  <a:pt x="220294" y="6820"/>
                  <a:pt x="220294" y="6820"/>
                </a:cubicBezTo>
                <a:lnTo>
                  <a:pt x="404444" y="99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5CB1967-AF1D-0B0A-4150-FE9339A8FEF4}"/>
              </a:ext>
            </a:extLst>
          </p:cNvPr>
          <p:cNvSpPr/>
          <p:nvPr/>
        </p:nvSpPr>
        <p:spPr>
          <a:xfrm>
            <a:off x="6416667" y="5797040"/>
            <a:ext cx="247849" cy="102340"/>
          </a:xfrm>
          <a:custGeom>
            <a:avLst/>
            <a:gdLst>
              <a:gd name="connsiteX0" fmla="*/ 8 w 247849"/>
              <a:gd name="connsiteY0" fmla="*/ 102110 h 102340"/>
              <a:gd name="connsiteX1" fmla="*/ 136533 w 247849"/>
              <a:gd name="connsiteY1" fmla="*/ 67185 h 102340"/>
              <a:gd name="connsiteX2" fmla="*/ 247658 w 247849"/>
              <a:gd name="connsiteY2" fmla="*/ 510 h 102340"/>
              <a:gd name="connsiteX3" fmla="*/ 165108 w 247849"/>
              <a:gd name="connsiteY3" fmla="*/ 35435 h 102340"/>
              <a:gd name="connsiteX4" fmla="*/ 238133 w 247849"/>
              <a:gd name="connsiteY4" fmla="*/ 16385 h 102340"/>
              <a:gd name="connsiteX5" fmla="*/ 142883 w 247849"/>
              <a:gd name="connsiteY5" fmla="*/ 51310 h 102340"/>
              <a:gd name="connsiteX6" fmla="*/ 8 w 247849"/>
              <a:gd name="connsiteY6" fmla="*/ 102110 h 10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49" h="102340">
                <a:moveTo>
                  <a:pt x="8" y="102110"/>
                </a:moveTo>
                <a:cubicBezTo>
                  <a:pt x="-1050" y="104756"/>
                  <a:pt x="95258" y="84118"/>
                  <a:pt x="136533" y="67185"/>
                </a:cubicBezTo>
                <a:cubicBezTo>
                  <a:pt x="177808" y="50252"/>
                  <a:pt x="242896" y="5802"/>
                  <a:pt x="247658" y="510"/>
                </a:cubicBezTo>
                <a:cubicBezTo>
                  <a:pt x="252421" y="-4782"/>
                  <a:pt x="166696" y="32789"/>
                  <a:pt x="165108" y="35435"/>
                </a:cubicBezTo>
                <a:cubicBezTo>
                  <a:pt x="163521" y="38081"/>
                  <a:pt x="241837" y="13739"/>
                  <a:pt x="238133" y="16385"/>
                </a:cubicBezTo>
                <a:cubicBezTo>
                  <a:pt x="234429" y="19031"/>
                  <a:pt x="178866" y="37552"/>
                  <a:pt x="142883" y="51310"/>
                </a:cubicBezTo>
                <a:cubicBezTo>
                  <a:pt x="106900" y="65068"/>
                  <a:pt x="1066" y="99464"/>
                  <a:pt x="8" y="102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7830105-A24F-A098-35A9-87B24C730198}"/>
              </a:ext>
            </a:extLst>
          </p:cNvPr>
          <p:cNvSpPr/>
          <p:nvPr/>
        </p:nvSpPr>
        <p:spPr>
          <a:xfrm>
            <a:off x="6578555" y="5787880"/>
            <a:ext cx="248110" cy="105713"/>
          </a:xfrm>
          <a:custGeom>
            <a:avLst/>
            <a:gdLst>
              <a:gd name="connsiteX0" fmla="*/ 45 w 248110"/>
              <a:gd name="connsiteY0" fmla="*/ 145 h 105713"/>
              <a:gd name="connsiteX1" fmla="*/ 139745 w 248110"/>
              <a:gd name="connsiteY1" fmla="*/ 66820 h 105713"/>
              <a:gd name="connsiteX2" fmla="*/ 107995 w 248110"/>
              <a:gd name="connsiteY2" fmla="*/ 19195 h 105713"/>
              <a:gd name="connsiteX3" fmla="*/ 193720 w 248110"/>
              <a:gd name="connsiteY3" fmla="*/ 66820 h 105713"/>
              <a:gd name="connsiteX4" fmla="*/ 247695 w 248110"/>
              <a:gd name="connsiteY4" fmla="*/ 104920 h 105713"/>
              <a:gd name="connsiteX5" fmla="*/ 212770 w 248110"/>
              <a:gd name="connsiteY5" fmla="*/ 85870 h 105713"/>
              <a:gd name="connsiteX6" fmla="*/ 111170 w 248110"/>
              <a:gd name="connsiteY6" fmla="*/ 9670 h 105713"/>
              <a:gd name="connsiteX7" fmla="*/ 123870 w 248110"/>
              <a:gd name="connsiteY7" fmla="*/ 47770 h 105713"/>
              <a:gd name="connsiteX8" fmla="*/ 45 w 248110"/>
              <a:gd name="connsiteY8" fmla="*/ 145 h 10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10" h="105713">
                <a:moveTo>
                  <a:pt x="45" y="145"/>
                </a:moveTo>
                <a:cubicBezTo>
                  <a:pt x="2691" y="3320"/>
                  <a:pt x="121753" y="63645"/>
                  <a:pt x="139745" y="66820"/>
                </a:cubicBezTo>
                <a:cubicBezTo>
                  <a:pt x="157737" y="69995"/>
                  <a:pt x="98999" y="19195"/>
                  <a:pt x="107995" y="19195"/>
                </a:cubicBezTo>
                <a:cubicBezTo>
                  <a:pt x="116991" y="19195"/>
                  <a:pt x="170437" y="52533"/>
                  <a:pt x="193720" y="66820"/>
                </a:cubicBezTo>
                <a:cubicBezTo>
                  <a:pt x="217003" y="81107"/>
                  <a:pt x="244520" y="101745"/>
                  <a:pt x="247695" y="104920"/>
                </a:cubicBezTo>
                <a:cubicBezTo>
                  <a:pt x="250870" y="108095"/>
                  <a:pt x="235524" y="101745"/>
                  <a:pt x="212770" y="85870"/>
                </a:cubicBezTo>
                <a:cubicBezTo>
                  <a:pt x="190016" y="69995"/>
                  <a:pt x="125987" y="16020"/>
                  <a:pt x="111170" y="9670"/>
                </a:cubicBezTo>
                <a:cubicBezTo>
                  <a:pt x="96353" y="3320"/>
                  <a:pt x="136041" y="48828"/>
                  <a:pt x="123870" y="47770"/>
                </a:cubicBezTo>
                <a:cubicBezTo>
                  <a:pt x="111699" y="46712"/>
                  <a:pt x="-2601" y="-3030"/>
                  <a:pt x="4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D231D0A-72A4-2979-590A-15653E4B214F}"/>
              </a:ext>
            </a:extLst>
          </p:cNvPr>
          <p:cNvSpPr/>
          <p:nvPr/>
        </p:nvSpPr>
        <p:spPr>
          <a:xfrm>
            <a:off x="6466062" y="5780945"/>
            <a:ext cx="154325" cy="70629"/>
          </a:xfrm>
          <a:custGeom>
            <a:avLst/>
            <a:gdLst>
              <a:gd name="connsiteX0" fmla="*/ 1413 w 154325"/>
              <a:gd name="connsiteY0" fmla="*/ 67405 h 70629"/>
              <a:gd name="connsiteX1" fmla="*/ 80788 w 154325"/>
              <a:gd name="connsiteY1" fmla="*/ 54705 h 70629"/>
              <a:gd name="connsiteX2" fmla="*/ 131588 w 154325"/>
              <a:gd name="connsiteY2" fmla="*/ 7080 h 70629"/>
              <a:gd name="connsiteX3" fmla="*/ 71263 w 154325"/>
              <a:gd name="connsiteY3" fmla="*/ 38830 h 70629"/>
              <a:gd name="connsiteX4" fmla="*/ 153813 w 154325"/>
              <a:gd name="connsiteY4" fmla="*/ 730 h 70629"/>
              <a:gd name="connsiteX5" fmla="*/ 1413 w 154325"/>
              <a:gd name="connsiteY5" fmla="*/ 67405 h 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25" h="70629">
                <a:moveTo>
                  <a:pt x="1413" y="67405"/>
                </a:moveTo>
                <a:cubicBezTo>
                  <a:pt x="-10758" y="76401"/>
                  <a:pt x="59092" y="64759"/>
                  <a:pt x="80788" y="54705"/>
                </a:cubicBezTo>
                <a:cubicBezTo>
                  <a:pt x="102484" y="44651"/>
                  <a:pt x="133176" y="9726"/>
                  <a:pt x="131588" y="7080"/>
                </a:cubicBezTo>
                <a:cubicBezTo>
                  <a:pt x="130001" y="4434"/>
                  <a:pt x="67559" y="39888"/>
                  <a:pt x="71263" y="38830"/>
                </a:cubicBezTo>
                <a:cubicBezTo>
                  <a:pt x="74967" y="37772"/>
                  <a:pt x="161751" y="-6149"/>
                  <a:pt x="153813" y="730"/>
                </a:cubicBezTo>
                <a:cubicBezTo>
                  <a:pt x="145875" y="7609"/>
                  <a:pt x="13584" y="58409"/>
                  <a:pt x="1413" y="67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5A2ADCB3-023D-DBB2-4842-A4EC2D5C0C23}"/>
              </a:ext>
            </a:extLst>
          </p:cNvPr>
          <p:cNvSpPr/>
          <p:nvPr/>
        </p:nvSpPr>
        <p:spPr>
          <a:xfrm>
            <a:off x="5803463" y="5927712"/>
            <a:ext cx="581767" cy="139725"/>
          </a:xfrm>
          <a:custGeom>
            <a:avLst/>
            <a:gdLst>
              <a:gd name="connsiteX0" fmla="*/ 437 w 581767"/>
              <a:gd name="connsiteY0" fmla="*/ 139713 h 139725"/>
              <a:gd name="connsiteX1" fmla="*/ 362387 w 581767"/>
              <a:gd name="connsiteY1" fmla="*/ 60338 h 139725"/>
              <a:gd name="connsiteX2" fmla="*/ 298887 w 581767"/>
              <a:gd name="connsiteY2" fmla="*/ 79388 h 139725"/>
              <a:gd name="connsiteX3" fmla="*/ 524312 w 581767"/>
              <a:gd name="connsiteY3" fmla="*/ 9538 h 139725"/>
              <a:gd name="connsiteX4" fmla="*/ 581462 w 581767"/>
              <a:gd name="connsiteY4" fmla="*/ 15888 h 139725"/>
              <a:gd name="connsiteX5" fmla="*/ 543362 w 581767"/>
              <a:gd name="connsiteY5" fmla="*/ 13 h 139725"/>
              <a:gd name="connsiteX6" fmla="*/ 467162 w 581767"/>
              <a:gd name="connsiteY6" fmla="*/ 19063 h 139725"/>
              <a:gd name="connsiteX7" fmla="*/ 359212 w 581767"/>
              <a:gd name="connsiteY7" fmla="*/ 50813 h 139725"/>
              <a:gd name="connsiteX8" fmla="*/ 413187 w 581767"/>
              <a:gd name="connsiteY8" fmla="*/ 31763 h 139725"/>
              <a:gd name="connsiteX9" fmla="*/ 276662 w 581767"/>
              <a:gd name="connsiteY9" fmla="*/ 63513 h 139725"/>
              <a:gd name="connsiteX10" fmla="*/ 184587 w 581767"/>
              <a:gd name="connsiteY10" fmla="*/ 92088 h 139725"/>
              <a:gd name="connsiteX11" fmla="*/ 286187 w 581767"/>
              <a:gd name="connsiteY11" fmla="*/ 66688 h 139725"/>
              <a:gd name="connsiteX12" fmla="*/ 437 w 581767"/>
              <a:gd name="connsiteY12" fmla="*/ 139713 h 1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767" h="139725">
                <a:moveTo>
                  <a:pt x="437" y="139713"/>
                </a:moveTo>
                <a:cubicBezTo>
                  <a:pt x="13137" y="138655"/>
                  <a:pt x="312645" y="70392"/>
                  <a:pt x="362387" y="60338"/>
                </a:cubicBezTo>
                <a:cubicBezTo>
                  <a:pt x="412129" y="50284"/>
                  <a:pt x="298887" y="79388"/>
                  <a:pt x="298887" y="79388"/>
                </a:cubicBezTo>
                <a:cubicBezTo>
                  <a:pt x="325875" y="70921"/>
                  <a:pt x="477216" y="20121"/>
                  <a:pt x="524312" y="9538"/>
                </a:cubicBezTo>
                <a:cubicBezTo>
                  <a:pt x="571408" y="-1045"/>
                  <a:pt x="578287" y="17475"/>
                  <a:pt x="581462" y="15888"/>
                </a:cubicBezTo>
                <a:cubicBezTo>
                  <a:pt x="584637" y="14301"/>
                  <a:pt x="562412" y="-516"/>
                  <a:pt x="543362" y="13"/>
                </a:cubicBezTo>
                <a:cubicBezTo>
                  <a:pt x="524312" y="542"/>
                  <a:pt x="497854" y="10596"/>
                  <a:pt x="467162" y="19063"/>
                </a:cubicBezTo>
                <a:cubicBezTo>
                  <a:pt x="436470" y="27530"/>
                  <a:pt x="368208" y="48696"/>
                  <a:pt x="359212" y="50813"/>
                </a:cubicBezTo>
                <a:cubicBezTo>
                  <a:pt x="350216" y="52930"/>
                  <a:pt x="426945" y="29646"/>
                  <a:pt x="413187" y="31763"/>
                </a:cubicBezTo>
                <a:cubicBezTo>
                  <a:pt x="399429" y="33880"/>
                  <a:pt x="314762" y="53459"/>
                  <a:pt x="276662" y="63513"/>
                </a:cubicBezTo>
                <a:cubicBezTo>
                  <a:pt x="238562" y="73567"/>
                  <a:pt x="183000" y="91559"/>
                  <a:pt x="184587" y="92088"/>
                </a:cubicBezTo>
                <a:cubicBezTo>
                  <a:pt x="186174" y="92617"/>
                  <a:pt x="316879" y="60338"/>
                  <a:pt x="286187" y="66688"/>
                </a:cubicBezTo>
                <a:cubicBezTo>
                  <a:pt x="255495" y="73038"/>
                  <a:pt x="-12263" y="140771"/>
                  <a:pt x="437" y="139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372B1B2-A72C-73B6-F16B-0430893AF2D3}"/>
              </a:ext>
            </a:extLst>
          </p:cNvPr>
          <p:cNvSpPr/>
          <p:nvPr/>
        </p:nvSpPr>
        <p:spPr>
          <a:xfrm>
            <a:off x="6387793" y="5832371"/>
            <a:ext cx="150948" cy="131272"/>
          </a:xfrm>
          <a:custGeom>
            <a:avLst/>
            <a:gdLst>
              <a:gd name="connsiteX0" fmla="*/ 120957 w 150948"/>
              <a:gd name="connsiteY0" fmla="*/ 104 h 131272"/>
              <a:gd name="connsiteX1" fmla="*/ 140007 w 150948"/>
              <a:gd name="connsiteY1" fmla="*/ 63604 h 131272"/>
              <a:gd name="connsiteX2" fmla="*/ 98732 w 150948"/>
              <a:gd name="connsiteY2" fmla="*/ 108054 h 131272"/>
              <a:gd name="connsiteX3" fmla="*/ 130482 w 150948"/>
              <a:gd name="connsiteY3" fmla="*/ 98529 h 131272"/>
              <a:gd name="connsiteX4" fmla="*/ 92382 w 150948"/>
              <a:gd name="connsiteY4" fmla="*/ 127104 h 131272"/>
              <a:gd name="connsiteX5" fmla="*/ 307 w 150948"/>
              <a:gd name="connsiteY5" fmla="*/ 95354 h 131272"/>
              <a:gd name="connsiteX6" fmla="*/ 63807 w 150948"/>
              <a:gd name="connsiteY6" fmla="*/ 127104 h 131272"/>
              <a:gd name="connsiteX7" fmla="*/ 98732 w 150948"/>
              <a:gd name="connsiteY7" fmla="*/ 123929 h 131272"/>
              <a:gd name="connsiteX8" fmla="*/ 149532 w 150948"/>
              <a:gd name="connsiteY8" fmla="*/ 63604 h 131272"/>
              <a:gd name="connsiteX9" fmla="*/ 136832 w 150948"/>
              <a:gd name="connsiteY9" fmla="*/ 79479 h 131272"/>
              <a:gd name="connsiteX10" fmla="*/ 120957 w 150948"/>
              <a:gd name="connsiteY10" fmla="*/ 104 h 1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48" h="131272">
                <a:moveTo>
                  <a:pt x="120957" y="104"/>
                </a:moveTo>
                <a:cubicBezTo>
                  <a:pt x="121486" y="-2542"/>
                  <a:pt x="143711" y="45612"/>
                  <a:pt x="140007" y="63604"/>
                </a:cubicBezTo>
                <a:cubicBezTo>
                  <a:pt x="136303" y="81596"/>
                  <a:pt x="100319" y="102233"/>
                  <a:pt x="98732" y="108054"/>
                </a:cubicBezTo>
                <a:cubicBezTo>
                  <a:pt x="97144" y="113875"/>
                  <a:pt x="131540" y="95354"/>
                  <a:pt x="130482" y="98529"/>
                </a:cubicBezTo>
                <a:cubicBezTo>
                  <a:pt x="129424" y="101704"/>
                  <a:pt x="114078" y="127633"/>
                  <a:pt x="92382" y="127104"/>
                </a:cubicBezTo>
                <a:cubicBezTo>
                  <a:pt x="70686" y="126575"/>
                  <a:pt x="5069" y="95354"/>
                  <a:pt x="307" y="95354"/>
                </a:cubicBezTo>
                <a:cubicBezTo>
                  <a:pt x="-4455" y="95354"/>
                  <a:pt x="47403" y="122341"/>
                  <a:pt x="63807" y="127104"/>
                </a:cubicBezTo>
                <a:cubicBezTo>
                  <a:pt x="80211" y="131867"/>
                  <a:pt x="84444" y="134512"/>
                  <a:pt x="98732" y="123929"/>
                </a:cubicBezTo>
                <a:cubicBezTo>
                  <a:pt x="113019" y="113346"/>
                  <a:pt x="149532" y="63604"/>
                  <a:pt x="149532" y="63604"/>
                </a:cubicBezTo>
                <a:cubicBezTo>
                  <a:pt x="155882" y="56196"/>
                  <a:pt x="138949" y="86358"/>
                  <a:pt x="136832" y="79479"/>
                </a:cubicBezTo>
                <a:cubicBezTo>
                  <a:pt x="134715" y="72600"/>
                  <a:pt x="120428" y="2750"/>
                  <a:pt x="120957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D5D4859-DA4E-E725-F61F-45D9A6F48C9D}"/>
              </a:ext>
            </a:extLst>
          </p:cNvPr>
          <p:cNvSpPr/>
          <p:nvPr/>
        </p:nvSpPr>
        <p:spPr>
          <a:xfrm>
            <a:off x="6524614" y="5883222"/>
            <a:ext cx="362235" cy="28639"/>
          </a:xfrm>
          <a:custGeom>
            <a:avLst/>
            <a:gdLst>
              <a:gd name="connsiteX0" fmla="*/ 11 w 362235"/>
              <a:gd name="connsiteY0" fmla="*/ 53 h 28639"/>
              <a:gd name="connsiteX1" fmla="*/ 101611 w 362235"/>
              <a:gd name="connsiteY1" fmla="*/ 15928 h 28639"/>
              <a:gd name="connsiteX2" fmla="*/ 193686 w 362235"/>
              <a:gd name="connsiteY2" fmla="*/ 12753 h 28639"/>
              <a:gd name="connsiteX3" fmla="*/ 69861 w 362235"/>
              <a:gd name="connsiteY3" fmla="*/ 6403 h 28639"/>
              <a:gd name="connsiteX4" fmla="*/ 231786 w 362235"/>
              <a:gd name="connsiteY4" fmla="*/ 28628 h 28639"/>
              <a:gd name="connsiteX5" fmla="*/ 361961 w 362235"/>
              <a:gd name="connsiteY5" fmla="*/ 9578 h 28639"/>
              <a:gd name="connsiteX6" fmla="*/ 263536 w 362235"/>
              <a:gd name="connsiteY6" fmla="*/ 19103 h 28639"/>
              <a:gd name="connsiteX7" fmla="*/ 174636 w 362235"/>
              <a:gd name="connsiteY7" fmla="*/ 19103 h 28639"/>
              <a:gd name="connsiteX8" fmla="*/ 107961 w 362235"/>
              <a:gd name="connsiteY8" fmla="*/ 22278 h 28639"/>
              <a:gd name="connsiteX9" fmla="*/ 11 w 362235"/>
              <a:gd name="connsiteY9" fmla="*/ 53 h 2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35" h="28639">
                <a:moveTo>
                  <a:pt x="11" y="53"/>
                </a:moveTo>
                <a:cubicBezTo>
                  <a:pt x="-1047" y="-1005"/>
                  <a:pt x="69332" y="13811"/>
                  <a:pt x="101611" y="15928"/>
                </a:cubicBezTo>
                <a:cubicBezTo>
                  <a:pt x="133890" y="18045"/>
                  <a:pt x="198978" y="14340"/>
                  <a:pt x="193686" y="12753"/>
                </a:cubicBezTo>
                <a:cubicBezTo>
                  <a:pt x="188394" y="11166"/>
                  <a:pt x="63511" y="3757"/>
                  <a:pt x="69861" y="6403"/>
                </a:cubicBezTo>
                <a:cubicBezTo>
                  <a:pt x="76211" y="9049"/>
                  <a:pt x="183103" y="28099"/>
                  <a:pt x="231786" y="28628"/>
                </a:cubicBezTo>
                <a:cubicBezTo>
                  <a:pt x="280469" y="29157"/>
                  <a:pt x="356669" y="11165"/>
                  <a:pt x="361961" y="9578"/>
                </a:cubicBezTo>
                <a:cubicBezTo>
                  <a:pt x="367253" y="7991"/>
                  <a:pt x="294757" y="17516"/>
                  <a:pt x="263536" y="19103"/>
                </a:cubicBezTo>
                <a:cubicBezTo>
                  <a:pt x="232315" y="20690"/>
                  <a:pt x="200565" y="18574"/>
                  <a:pt x="174636" y="19103"/>
                </a:cubicBezTo>
                <a:cubicBezTo>
                  <a:pt x="148707" y="19632"/>
                  <a:pt x="130715" y="23865"/>
                  <a:pt x="107961" y="22278"/>
                </a:cubicBezTo>
                <a:cubicBezTo>
                  <a:pt x="85207" y="20691"/>
                  <a:pt x="1069" y="1111"/>
                  <a:pt x="1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B5E885D8-7F51-0C86-4EDE-7E841A00F0F1}"/>
              </a:ext>
            </a:extLst>
          </p:cNvPr>
          <p:cNvSpPr/>
          <p:nvPr/>
        </p:nvSpPr>
        <p:spPr>
          <a:xfrm>
            <a:off x="6840096" y="5845044"/>
            <a:ext cx="49654" cy="159804"/>
          </a:xfrm>
          <a:custGeom>
            <a:avLst/>
            <a:gdLst>
              <a:gd name="connsiteX0" fmla="*/ 49654 w 49654"/>
              <a:gd name="connsiteY0" fmla="*/ 131 h 159804"/>
              <a:gd name="connsiteX1" fmla="*/ 5204 w 49654"/>
              <a:gd name="connsiteY1" fmla="*/ 98556 h 159804"/>
              <a:gd name="connsiteX2" fmla="*/ 33779 w 49654"/>
              <a:gd name="connsiteY2" fmla="*/ 158881 h 159804"/>
              <a:gd name="connsiteX3" fmla="*/ 24254 w 49654"/>
              <a:gd name="connsiteY3" fmla="*/ 130306 h 159804"/>
              <a:gd name="connsiteX4" fmla="*/ 24254 w 49654"/>
              <a:gd name="connsiteY4" fmla="*/ 66806 h 159804"/>
              <a:gd name="connsiteX5" fmla="*/ 21079 w 49654"/>
              <a:gd name="connsiteY5" fmla="*/ 98556 h 159804"/>
              <a:gd name="connsiteX6" fmla="*/ 2029 w 49654"/>
              <a:gd name="connsiteY6" fmla="*/ 38231 h 159804"/>
              <a:gd name="connsiteX7" fmla="*/ 5204 w 49654"/>
              <a:gd name="connsiteY7" fmla="*/ 76331 h 159804"/>
              <a:gd name="connsiteX8" fmla="*/ 49654 w 49654"/>
              <a:gd name="connsiteY8" fmla="*/ 131 h 15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54" h="159804">
                <a:moveTo>
                  <a:pt x="49654" y="131"/>
                </a:moveTo>
                <a:cubicBezTo>
                  <a:pt x="49654" y="3835"/>
                  <a:pt x="7850" y="72098"/>
                  <a:pt x="5204" y="98556"/>
                </a:cubicBezTo>
                <a:cubicBezTo>
                  <a:pt x="2558" y="125014"/>
                  <a:pt x="30604" y="153589"/>
                  <a:pt x="33779" y="158881"/>
                </a:cubicBezTo>
                <a:cubicBezTo>
                  <a:pt x="36954" y="164173"/>
                  <a:pt x="25841" y="145652"/>
                  <a:pt x="24254" y="130306"/>
                </a:cubicBezTo>
                <a:cubicBezTo>
                  <a:pt x="22666" y="114960"/>
                  <a:pt x="24783" y="72098"/>
                  <a:pt x="24254" y="66806"/>
                </a:cubicBezTo>
                <a:cubicBezTo>
                  <a:pt x="23725" y="61514"/>
                  <a:pt x="24783" y="103318"/>
                  <a:pt x="21079" y="98556"/>
                </a:cubicBezTo>
                <a:cubicBezTo>
                  <a:pt x="17375" y="93794"/>
                  <a:pt x="4675" y="41935"/>
                  <a:pt x="2029" y="38231"/>
                </a:cubicBezTo>
                <a:cubicBezTo>
                  <a:pt x="-617" y="34527"/>
                  <a:pt x="-1675" y="80564"/>
                  <a:pt x="5204" y="76331"/>
                </a:cubicBezTo>
                <a:cubicBezTo>
                  <a:pt x="12083" y="72098"/>
                  <a:pt x="49654" y="-3573"/>
                  <a:pt x="4965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0173430-5666-7AC3-E28F-CA15B05E56AD}"/>
              </a:ext>
            </a:extLst>
          </p:cNvPr>
          <p:cNvSpPr/>
          <p:nvPr/>
        </p:nvSpPr>
        <p:spPr>
          <a:xfrm>
            <a:off x="5772055" y="5978504"/>
            <a:ext cx="359119" cy="158892"/>
          </a:xfrm>
          <a:custGeom>
            <a:avLst/>
            <a:gdLst>
              <a:gd name="connsiteX0" fmla="*/ 358870 w 359119"/>
              <a:gd name="connsiteY0" fmla="*/ 21 h 158892"/>
              <a:gd name="connsiteX1" fmla="*/ 222345 w 359119"/>
              <a:gd name="connsiteY1" fmla="*/ 44471 h 158892"/>
              <a:gd name="connsiteX2" fmla="*/ 88995 w 359119"/>
              <a:gd name="connsiteY2" fmla="*/ 60346 h 158892"/>
              <a:gd name="connsiteX3" fmla="*/ 44545 w 359119"/>
              <a:gd name="connsiteY3" fmla="*/ 85746 h 158892"/>
              <a:gd name="connsiteX4" fmla="*/ 95 w 359119"/>
              <a:gd name="connsiteY4" fmla="*/ 158771 h 158892"/>
              <a:gd name="connsiteX5" fmla="*/ 35020 w 359119"/>
              <a:gd name="connsiteY5" fmla="*/ 101621 h 158892"/>
              <a:gd name="connsiteX6" fmla="*/ 108045 w 359119"/>
              <a:gd name="connsiteY6" fmla="*/ 47646 h 158892"/>
              <a:gd name="connsiteX7" fmla="*/ 85820 w 359119"/>
              <a:gd name="connsiteY7" fmla="*/ 57171 h 158892"/>
              <a:gd name="connsiteX8" fmla="*/ 238220 w 359119"/>
              <a:gd name="connsiteY8" fmla="*/ 38121 h 158892"/>
              <a:gd name="connsiteX9" fmla="*/ 282670 w 359119"/>
              <a:gd name="connsiteY9" fmla="*/ 12721 h 158892"/>
              <a:gd name="connsiteX10" fmla="*/ 187420 w 359119"/>
              <a:gd name="connsiteY10" fmla="*/ 38121 h 158892"/>
              <a:gd name="connsiteX11" fmla="*/ 358870 w 359119"/>
              <a:gd name="connsiteY11" fmla="*/ 21 h 15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19" h="158892">
                <a:moveTo>
                  <a:pt x="358870" y="21"/>
                </a:moveTo>
                <a:cubicBezTo>
                  <a:pt x="364691" y="1079"/>
                  <a:pt x="267324" y="34417"/>
                  <a:pt x="222345" y="44471"/>
                </a:cubicBezTo>
                <a:cubicBezTo>
                  <a:pt x="177366" y="54525"/>
                  <a:pt x="118628" y="53467"/>
                  <a:pt x="88995" y="60346"/>
                </a:cubicBezTo>
                <a:cubicBezTo>
                  <a:pt x="59362" y="67225"/>
                  <a:pt x="59362" y="69342"/>
                  <a:pt x="44545" y="85746"/>
                </a:cubicBezTo>
                <a:cubicBezTo>
                  <a:pt x="29728" y="102150"/>
                  <a:pt x="1682" y="156125"/>
                  <a:pt x="95" y="158771"/>
                </a:cubicBezTo>
                <a:cubicBezTo>
                  <a:pt x="-1493" y="161417"/>
                  <a:pt x="17028" y="120142"/>
                  <a:pt x="35020" y="101621"/>
                </a:cubicBezTo>
                <a:cubicBezTo>
                  <a:pt x="53012" y="83100"/>
                  <a:pt x="99578" y="55054"/>
                  <a:pt x="108045" y="47646"/>
                </a:cubicBezTo>
                <a:cubicBezTo>
                  <a:pt x="116512" y="40238"/>
                  <a:pt x="64124" y="58758"/>
                  <a:pt x="85820" y="57171"/>
                </a:cubicBezTo>
                <a:cubicBezTo>
                  <a:pt x="107516" y="55584"/>
                  <a:pt x="205412" y="45529"/>
                  <a:pt x="238220" y="38121"/>
                </a:cubicBezTo>
                <a:cubicBezTo>
                  <a:pt x="271028" y="30713"/>
                  <a:pt x="291137" y="12721"/>
                  <a:pt x="282670" y="12721"/>
                </a:cubicBezTo>
                <a:cubicBezTo>
                  <a:pt x="274203" y="12721"/>
                  <a:pt x="177895" y="38121"/>
                  <a:pt x="187420" y="38121"/>
                </a:cubicBezTo>
                <a:cubicBezTo>
                  <a:pt x="196945" y="38121"/>
                  <a:pt x="353049" y="-1037"/>
                  <a:pt x="35887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71AFAC83-9AD9-6796-7BC0-73D6270E541F}"/>
              </a:ext>
            </a:extLst>
          </p:cNvPr>
          <p:cNvSpPr/>
          <p:nvPr/>
        </p:nvSpPr>
        <p:spPr>
          <a:xfrm>
            <a:off x="5861929" y="6034671"/>
            <a:ext cx="580548" cy="115666"/>
          </a:xfrm>
          <a:custGeom>
            <a:avLst/>
            <a:gdLst>
              <a:gd name="connsiteX0" fmla="*/ 5471 w 580548"/>
              <a:gd name="connsiteY0" fmla="*/ 1004 h 115666"/>
              <a:gd name="connsiteX1" fmla="*/ 351546 w 580548"/>
              <a:gd name="connsiteY1" fmla="*/ 96254 h 115666"/>
              <a:gd name="connsiteX2" fmla="*/ 322971 w 580548"/>
              <a:gd name="connsiteY2" fmla="*/ 86729 h 115666"/>
              <a:gd name="connsiteX3" fmla="*/ 491246 w 580548"/>
              <a:gd name="connsiteY3" fmla="*/ 67679 h 115666"/>
              <a:gd name="connsiteX4" fmla="*/ 437271 w 580548"/>
              <a:gd name="connsiteY4" fmla="*/ 67679 h 115666"/>
              <a:gd name="connsiteX5" fmla="*/ 513471 w 580548"/>
              <a:gd name="connsiteY5" fmla="*/ 54979 h 115666"/>
              <a:gd name="connsiteX6" fmla="*/ 580146 w 580548"/>
              <a:gd name="connsiteY6" fmla="*/ 35929 h 115666"/>
              <a:gd name="connsiteX7" fmla="*/ 481721 w 580548"/>
              <a:gd name="connsiteY7" fmla="*/ 70854 h 115666"/>
              <a:gd name="connsiteX8" fmla="*/ 332496 w 580548"/>
              <a:gd name="connsiteY8" fmla="*/ 74029 h 115666"/>
              <a:gd name="connsiteX9" fmla="*/ 408696 w 580548"/>
              <a:gd name="connsiteY9" fmla="*/ 115304 h 115666"/>
              <a:gd name="connsiteX10" fmla="*/ 297571 w 580548"/>
              <a:gd name="connsiteY10" fmla="*/ 93079 h 115666"/>
              <a:gd name="connsiteX11" fmla="*/ 189621 w 580548"/>
              <a:gd name="connsiteY11" fmla="*/ 74029 h 115666"/>
              <a:gd name="connsiteX12" fmla="*/ 107071 w 580548"/>
              <a:gd name="connsiteY12" fmla="*/ 58154 h 115666"/>
              <a:gd name="connsiteX13" fmla="*/ 221371 w 580548"/>
              <a:gd name="connsiteY13" fmla="*/ 86729 h 115666"/>
              <a:gd name="connsiteX14" fmla="*/ 145171 w 580548"/>
              <a:gd name="connsiteY14" fmla="*/ 48629 h 115666"/>
              <a:gd name="connsiteX15" fmla="*/ 5471 w 580548"/>
              <a:gd name="connsiteY15" fmla="*/ 1004 h 1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0548" h="115666">
                <a:moveTo>
                  <a:pt x="5471" y="1004"/>
                </a:moveTo>
                <a:cubicBezTo>
                  <a:pt x="39867" y="8941"/>
                  <a:pt x="298629" y="81967"/>
                  <a:pt x="351546" y="96254"/>
                </a:cubicBezTo>
                <a:cubicBezTo>
                  <a:pt x="404463" y="110542"/>
                  <a:pt x="299688" y="91492"/>
                  <a:pt x="322971" y="86729"/>
                </a:cubicBezTo>
                <a:cubicBezTo>
                  <a:pt x="346254" y="81967"/>
                  <a:pt x="472196" y="70854"/>
                  <a:pt x="491246" y="67679"/>
                </a:cubicBezTo>
                <a:cubicBezTo>
                  <a:pt x="510296" y="64504"/>
                  <a:pt x="433567" y="69796"/>
                  <a:pt x="437271" y="67679"/>
                </a:cubicBezTo>
                <a:cubicBezTo>
                  <a:pt x="440975" y="65562"/>
                  <a:pt x="489658" y="60271"/>
                  <a:pt x="513471" y="54979"/>
                </a:cubicBezTo>
                <a:cubicBezTo>
                  <a:pt x="537284" y="49687"/>
                  <a:pt x="585438" y="33283"/>
                  <a:pt x="580146" y="35929"/>
                </a:cubicBezTo>
                <a:cubicBezTo>
                  <a:pt x="574854" y="38575"/>
                  <a:pt x="522996" y="64504"/>
                  <a:pt x="481721" y="70854"/>
                </a:cubicBezTo>
                <a:cubicBezTo>
                  <a:pt x="440446" y="77204"/>
                  <a:pt x="344667" y="66621"/>
                  <a:pt x="332496" y="74029"/>
                </a:cubicBezTo>
                <a:cubicBezTo>
                  <a:pt x="320325" y="81437"/>
                  <a:pt x="414517" y="112129"/>
                  <a:pt x="408696" y="115304"/>
                </a:cubicBezTo>
                <a:cubicBezTo>
                  <a:pt x="402875" y="118479"/>
                  <a:pt x="334083" y="99958"/>
                  <a:pt x="297571" y="93079"/>
                </a:cubicBezTo>
                <a:cubicBezTo>
                  <a:pt x="261059" y="86200"/>
                  <a:pt x="189621" y="74029"/>
                  <a:pt x="189621" y="74029"/>
                </a:cubicBezTo>
                <a:cubicBezTo>
                  <a:pt x="157871" y="68208"/>
                  <a:pt x="101779" y="56037"/>
                  <a:pt x="107071" y="58154"/>
                </a:cubicBezTo>
                <a:cubicBezTo>
                  <a:pt x="112363" y="60271"/>
                  <a:pt x="215021" y="88317"/>
                  <a:pt x="221371" y="86729"/>
                </a:cubicBezTo>
                <a:cubicBezTo>
                  <a:pt x="227721" y="85142"/>
                  <a:pt x="181683" y="62916"/>
                  <a:pt x="145171" y="48629"/>
                </a:cubicBezTo>
                <a:cubicBezTo>
                  <a:pt x="108659" y="34342"/>
                  <a:pt x="-28925" y="-6933"/>
                  <a:pt x="5471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DDC9D57-5C35-7FB8-7614-5B8708931F2C}"/>
              </a:ext>
            </a:extLst>
          </p:cNvPr>
          <p:cNvSpPr/>
          <p:nvPr/>
        </p:nvSpPr>
        <p:spPr>
          <a:xfrm>
            <a:off x="6327775" y="5949588"/>
            <a:ext cx="451793" cy="137632"/>
          </a:xfrm>
          <a:custGeom>
            <a:avLst/>
            <a:gdLst>
              <a:gd name="connsiteX0" fmla="*/ 0 w 451793"/>
              <a:gd name="connsiteY0" fmla="*/ 136887 h 137632"/>
              <a:gd name="connsiteX1" fmla="*/ 241300 w 451793"/>
              <a:gd name="connsiteY1" fmla="*/ 92437 h 137632"/>
              <a:gd name="connsiteX2" fmla="*/ 177800 w 451793"/>
              <a:gd name="connsiteY2" fmla="*/ 111487 h 137632"/>
              <a:gd name="connsiteX3" fmla="*/ 365125 w 451793"/>
              <a:gd name="connsiteY3" fmla="*/ 44812 h 137632"/>
              <a:gd name="connsiteX4" fmla="*/ 269875 w 451793"/>
              <a:gd name="connsiteY4" fmla="*/ 89262 h 137632"/>
              <a:gd name="connsiteX5" fmla="*/ 450850 w 451793"/>
              <a:gd name="connsiteY5" fmla="*/ 362 h 137632"/>
              <a:gd name="connsiteX6" fmla="*/ 333375 w 451793"/>
              <a:gd name="connsiteY6" fmla="*/ 60687 h 137632"/>
              <a:gd name="connsiteX7" fmla="*/ 168275 w 451793"/>
              <a:gd name="connsiteY7" fmla="*/ 130537 h 137632"/>
              <a:gd name="connsiteX8" fmla="*/ 241300 w 451793"/>
              <a:gd name="connsiteY8" fmla="*/ 121012 h 137632"/>
              <a:gd name="connsiteX9" fmla="*/ 0 w 451793"/>
              <a:gd name="connsiteY9" fmla="*/ 136887 h 13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793" h="137632">
                <a:moveTo>
                  <a:pt x="0" y="136887"/>
                </a:moveTo>
                <a:cubicBezTo>
                  <a:pt x="0" y="132125"/>
                  <a:pt x="211667" y="96670"/>
                  <a:pt x="241300" y="92437"/>
                </a:cubicBezTo>
                <a:cubicBezTo>
                  <a:pt x="270933" y="88204"/>
                  <a:pt x="157163" y="119424"/>
                  <a:pt x="177800" y="111487"/>
                </a:cubicBezTo>
                <a:cubicBezTo>
                  <a:pt x="198438" y="103549"/>
                  <a:pt x="349779" y="48516"/>
                  <a:pt x="365125" y="44812"/>
                </a:cubicBezTo>
                <a:cubicBezTo>
                  <a:pt x="380471" y="41108"/>
                  <a:pt x="255588" y="96670"/>
                  <a:pt x="269875" y="89262"/>
                </a:cubicBezTo>
                <a:cubicBezTo>
                  <a:pt x="284162" y="81854"/>
                  <a:pt x="440267" y="5124"/>
                  <a:pt x="450850" y="362"/>
                </a:cubicBezTo>
                <a:cubicBezTo>
                  <a:pt x="461433" y="-4401"/>
                  <a:pt x="380471" y="38991"/>
                  <a:pt x="333375" y="60687"/>
                </a:cubicBezTo>
                <a:cubicBezTo>
                  <a:pt x="286279" y="82383"/>
                  <a:pt x="183621" y="120483"/>
                  <a:pt x="168275" y="130537"/>
                </a:cubicBezTo>
                <a:cubicBezTo>
                  <a:pt x="152929" y="140591"/>
                  <a:pt x="262996" y="119954"/>
                  <a:pt x="241300" y="121012"/>
                </a:cubicBezTo>
                <a:cubicBezTo>
                  <a:pt x="219604" y="122070"/>
                  <a:pt x="0" y="141649"/>
                  <a:pt x="0" y="13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425D0B1-150D-6408-785E-B4AA0F8B709F}"/>
              </a:ext>
            </a:extLst>
          </p:cNvPr>
          <p:cNvSpPr/>
          <p:nvPr/>
        </p:nvSpPr>
        <p:spPr>
          <a:xfrm>
            <a:off x="5723275" y="6080054"/>
            <a:ext cx="599581" cy="136643"/>
          </a:xfrm>
          <a:custGeom>
            <a:avLst/>
            <a:gdLst>
              <a:gd name="connsiteX0" fmla="*/ 1250 w 599581"/>
              <a:gd name="connsiteY0" fmla="*/ 15946 h 136643"/>
              <a:gd name="connsiteX1" fmla="*/ 274300 w 599581"/>
              <a:gd name="connsiteY1" fmla="*/ 69921 h 136643"/>
              <a:gd name="connsiteX2" fmla="*/ 258425 w 599581"/>
              <a:gd name="connsiteY2" fmla="*/ 54046 h 136643"/>
              <a:gd name="connsiteX3" fmla="*/ 464800 w 599581"/>
              <a:gd name="connsiteY3" fmla="*/ 117546 h 136643"/>
              <a:gd name="connsiteX4" fmla="*/ 439400 w 599581"/>
              <a:gd name="connsiteY4" fmla="*/ 114371 h 136643"/>
              <a:gd name="connsiteX5" fmla="*/ 598150 w 599581"/>
              <a:gd name="connsiteY5" fmla="*/ 136596 h 136643"/>
              <a:gd name="connsiteX6" fmla="*/ 521950 w 599581"/>
              <a:gd name="connsiteY6" fmla="*/ 120721 h 136643"/>
              <a:gd name="connsiteX7" fmla="*/ 290175 w 599581"/>
              <a:gd name="connsiteY7" fmla="*/ 63571 h 136643"/>
              <a:gd name="connsiteX8" fmla="*/ 166350 w 599581"/>
              <a:gd name="connsiteY8" fmla="*/ 71 h 136643"/>
              <a:gd name="connsiteX9" fmla="*/ 271125 w 599581"/>
              <a:gd name="connsiteY9" fmla="*/ 76271 h 136643"/>
              <a:gd name="connsiteX10" fmla="*/ 226675 w 599581"/>
              <a:gd name="connsiteY10" fmla="*/ 47696 h 136643"/>
              <a:gd name="connsiteX11" fmla="*/ 99675 w 599581"/>
              <a:gd name="connsiteY11" fmla="*/ 3246 h 136643"/>
              <a:gd name="connsiteX12" fmla="*/ 169525 w 599581"/>
              <a:gd name="connsiteY12" fmla="*/ 57221 h 136643"/>
              <a:gd name="connsiteX13" fmla="*/ 1250 w 599581"/>
              <a:gd name="connsiteY13" fmla="*/ 15946 h 13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581" h="136643">
                <a:moveTo>
                  <a:pt x="1250" y="15946"/>
                </a:moveTo>
                <a:cubicBezTo>
                  <a:pt x="18712" y="18063"/>
                  <a:pt x="231438" y="63571"/>
                  <a:pt x="274300" y="69921"/>
                </a:cubicBezTo>
                <a:cubicBezTo>
                  <a:pt x="317162" y="76271"/>
                  <a:pt x="226675" y="46109"/>
                  <a:pt x="258425" y="54046"/>
                </a:cubicBezTo>
                <a:cubicBezTo>
                  <a:pt x="290175" y="61983"/>
                  <a:pt x="434638" y="107492"/>
                  <a:pt x="464800" y="117546"/>
                </a:cubicBezTo>
                <a:cubicBezTo>
                  <a:pt x="494962" y="127600"/>
                  <a:pt x="439400" y="114371"/>
                  <a:pt x="439400" y="114371"/>
                </a:cubicBezTo>
                <a:lnTo>
                  <a:pt x="598150" y="136596"/>
                </a:lnTo>
                <a:cubicBezTo>
                  <a:pt x="611908" y="137654"/>
                  <a:pt x="521950" y="120721"/>
                  <a:pt x="521950" y="120721"/>
                </a:cubicBezTo>
                <a:cubicBezTo>
                  <a:pt x="470621" y="108550"/>
                  <a:pt x="349442" y="83679"/>
                  <a:pt x="290175" y="63571"/>
                </a:cubicBezTo>
                <a:cubicBezTo>
                  <a:pt x="230908" y="43463"/>
                  <a:pt x="169525" y="-2046"/>
                  <a:pt x="166350" y="71"/>
                </a:cubicBezTo>
                <a:cubicBezTo>
                  <a:pt x="163175" y="2188"/>
                  <a:pt x="261071" y="68334"/>
                  <a:pt x="271125" y="76271"/>
                </a:cubicBezTo>
                <a:cubicBezTo>
                  <a:pt x="281179" y="84208"/>
                  <a:pt x="255250" y="59867"/>
                  <a:pt x="226675" y="47696"/>
                </a:cubicBezTo>
                <a:cubicBezTo>
                  <a:pt x="198100" y="35525"/>
                  <a:pt x="109200" y="1658"/>
                  <a:pt x="99675" y="3246"/>
                </a:cubicBezTo>
                <a:cubicBezTo>
                  <a:pt x="90150" y="4833"/>
                  <a:pt x="184342" y="53517"/>
                  <a:pt x="169525" y="57221"/>
                </a:cubicBezTo>
                <a:cubicBezTo>
                  <a:pt x="154708" y="60925"/>
                  <a:pt x="-16212" y="13829"/>
                  <a:pt x="1250" y="1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D5F2330-879A-FC23-4B85-46723ABF8B7D}"/>
              </a:ext>
            </a:extLst>
          </p:cNvPr>
          <p:cNvSpPr/>
          <p:nvPr/>
        </p:nvSpPr>
        <p:spPr>
          <a:xfrm>
            <a:off x="6264028" y="6181629"/>
            <a:ext cx="305208" cy="41380"/>
          </a:xfrm>
          <a:custGeom>
            <a:avLst/>
            <a:gdLst>
              <a:gd name="connsiteX0" fmla="*/ 247 w 305208"/>
              <a:gd name="connsiteY0" fmla="*/ 96 h 41380"/>
              <a:gd name="connsiteX1" fmla="*/ 212972 w 305208"/>
              <a:gd name="connsiteY1" fmla="*/ 9621 h 41380"/>
              <a:gd name="connsiteX2" fmla="*/ 305047 w 305208"/>
              <a:gd name="connsiteY2" fmla="*/ 15971 h 41380"/>
              <a:gd name="connsiteX3" fmla="*/ 232022 w 305208"/>
              <a:gd name="connsiteY3" fmla="*/ 15971 h 41380"/>
              <a:gd name="connsiteX4" fmla="*/ 114547 w 305208"/>
              <a:gd name="connsiteY4" fmla="*/ 41371 h 41380"/>
              <a:gd name="connsiteX5" fmla="*/ 257422 w 305208"/>
              <a:gd name="connsiteY5" fmla="*/ 12796 h 41380"/>
              <a:gd name="connsiteX6" fmla="*/ 89147 w 305208"/>
              <a:gd name="connsiteY6" fmla="*/ 28671 h 41380"/>
              <a:gd name="connsiteX7" fmla="*/ 168522 w 305208"/>
              <a:gd name="connsiteY7" fmla="*/ 15971 h 41380"/>
              <a:gd name="connsiteX8" fmla="*/ 247 w 305208"/>
              <a:gd name="connsiteY8" fmla="*/ 96 h 4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208" h="41380">
                <a:moveTo>
                  <a:pt x="247" y="96"/>
                </a:moveTo>
                <a:cubicBezTo>
                  <a:pt x="7655" y="-962"/>
                  <a:pt x="162172" y="6975"/>
                  <a:pt x="212972" y="9621"/>
                </a:cubicBezTo>
                <a:cubicBezTo>
                  <a:pt x="263772" y="12267"/>
                  <a:pt x="301872" y="14913"/>
                  <a:pt x="305047" y="15971"/>
                </a:cubicBezTo>
                <a:cubicBezTo>
                  <a:pt x="308222" y="17029"/>
                  <a:pt x="263772" y="11738"/>
                  <a:pt x="232022" y="15971"/>
                </a:cubicBezTo>
                <a:cubicBezTo>
                  <a:pt x="200272" y="20204"/>
                  <a:pt x="110314" y="41900"/>
                  <a:pt x="114547" y="41371"/>
                </a:cubicBezTo>
                <a:cubicBezTo>
                  <a:pt x="118780" y="40842"/>
                  <a:pt x="261655" y="14913"/>
                  <a:pt x="257422" y="12796"/>
                </a:cubicBezTo>
                <a:cubicBezTo>
                  <a:pt x="253189" y="10679"/>
                  <a:pt x="103964" y="28142"/>
                  <a:pt x="89147" y="28671"/>
                </a:cubicBezTo>
                <a:cubicBezTo>
                  <a:pt x="74330" y="29200"/>
                  <a:pt x="182809" y="20204"/>
                  <a:pt x="168522" y="15971"/>
                </a:cubicBezTo>
                <a:cubicBezTo>
                  <a:pt x="154235" y="11738"/>
                  <a:pt x="-7161" y="1154"/>
                  <a:pt x="247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22BA78B0-8300-2CE7-E3E9-1F2298D04F98}"/>
              </a:ext>
            </a:extLst>
          </p:cNvPr>
          <p:cNvSpPr/>
          <p:nvPr/>
        </p:nvSpPr>
        <p:spPr>
          <a:xfrm>
            <a:off x="6457397" y="5932799"/>
            <a:ext cx="334029" cy="256688"/>
          </a:xfrm>
          <a:custGeom>
            <a:avLst/>
            <a:gdLst>
              <a:gd name="connsiteX0" fmla="*/ 330753 w 334029"/>
              <a:gd name="connsiteY0" fmla="*/ 1276 h 256688"/>
              <a:gd name="connsiteX1" fmla="*/ 321228 w 334029"/>
              <a:gd name="connsiteY1" fmla="*/ 55251 h 256688"/>
              <a:gd name="connsiteX2" fmla="*/ 235503 w 334029"/>
              <a:gd name="connsiteY2" fmla="*/ 134626 h 256688"/>
              <a:gd name="connsiteX3" fmla="*/ 260903 w 334029"/>
              <a:gd name="connsiteY3" fmla="*/ 125101 h 256688"/>
              <a:gd name="connsiteX4" fmla="*/ 152953 w 334029"/>
              <a:gd name="connsiteY4" fmla="*/ 188601 h 256688"/>
              <a:gd name="connsiteX5" fmla="*/ 191053 w 334029"/>
              <a:gd name="connsiteY5" fmla="*/ 150501 h 256688"/>
              <a:gd name="connsiteX6" fmla="*/ 89453 w 334029"/>
              <a:gd name="connsiteY6" fmla="*/ 201301 h 256688"/>
              <a:gd name="connsiteX7" fmla="*/ 3728 w 334029"/>
              <a:gd name="connsiteY7" fmla="*/ 255276 h 256688"/>
              <a:gd name="connsiteX8" fmla="*/ 38653 w 334029"/>
              <a:gd name="connsiteY8" fmla="*/ 233051 h 256688"/>
              <a:gd name="connsiteX9" fmla="*/ 241853 w 334029"/>
              <a:gd name="connsiteY9" fmla="*/ 150501 h 256688"/>
              <a:gd name="connsiteX10" fmla="*/ 194228 w 334029"/>
              <a:gd name="connsiteY10" fmla="*/ 182251 h 256688"/>
              <a:gd name="connsiteX11" fmla="*/ 292653 w 334029"/>
              <a:gd name="connsiteY11" fmla="*/ 109226 h 256688"/>
              <a:gd name="connsiteX12" fmla="*/ 330753 w 334029"/>
              <a:gd name="connsiteY12" fmla="*/ 1276 h 25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029" h="256688">
                <a:moveTo>
                  <a:pt x="330753" y="1276"/>
                </a:moveTo>
                <a:cubicBezTo>
                  <a:pt x="335515" y="-7720"/>
                  <a:pt x="337103" y="33026"/>
                  <a:pt x="321228" y="55251"/>
                </a:cubicBezTo>
                <a:cubicBezTo>
                  <a:pt x="305353" y="77476"/>
                  <a:pt x="245557" y="122984"/>
                  <a:pt x="235503" y="134626"/>
                </a:cubicBezTo>
                <a:cubicBezTo>
                  <a:pt x="225449" y="146268"/>
                  <a:pt x="274661" y="116105"/>
                  <a:pt x="260903" y="125101"/>
                </a:cubicBezTo>
                <a:cubicBezTo>
                  <a:pt x="247145" y="134097"/>
                  <a:pt x="164595" y="184368"/>
                  <a:pt x="152953" y="188601"/>
                </a:cubicBezTo>
                <a:cubicBezTo>
                  <a:pt x="141311" y="192834"/>
                  <a:pt x="201636" y="148384"/>
                  <a:pt x="191053" y="150501"/>
                </a:cubicBezTo>
                <a:cubicBezTo>
                  <a:pt x="180470" y="152618"/>
                  <a:pt x="120674" y="183839"/>
                  <a:pt x="89453" y="201301"/>
                </a:cubicBezTo>
                <a:cubicBezTo>
                  <a:pt x="58232" y="218763"/>
                  <a:pt x="12195" y="249984"/>
                  <a:pt x="3728" y="255276"/>
                </a:cubicBezTo>
                <a:cubicBezTo>
                  <a:pt x="-4739" y="260568"/>
                  <a:pt x="-1035" y="250514"/>
                  <a:pt x="38653" y="233051"/>
                </a:cubicBezTo>
                <a:cubicBezTo>
                  <a:pt x="78340" y="215589"/>
                  <a:pt x="215924" y="158968"/>
                  <a:pt x="241853" y="150501"/>
                </a:cubicBezTo>
                <a:cubicBezTo>
                  <a:pt x="267782" y="142034"/>
                  <a:pt x="185761" y="189130"/>
                  <a:pt x="194228" y="182251"/>
                </a:cubicBezTo>
                <a:cubicBezTo>
                  <a:pt x="202695" y="175372"/>
                  <a:pt x="267253" y="133039"/>
                  <a:pt x="292653" y="109226"/>
                </a:cubicBezTo>
                <a:cubicBezTo>
                  <a:pt x="318053" y="85414"/>
                  <a:pt x="325991" y="10272"/>
                  <a:pt x="330753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8EB3675-ABCF-0EC0-837B-1C0C6A5814BD}"/>
              </a:ext>
            </a:extLst>
          </p:cNvPr>
          <p:cNvSpPr/>
          <p:nvPr/>
        </p:nvSpPr>
        <p:spPr>
          <a:xfrm>
            <a:off x="7146807" y="3955838"/>
            <a:ext cx="134393" cy="1087124"/>
          </a:xfrm>
          <a:custGeom>
            <a:avLst/>
            <a:gdLst>
              <a:gd name="connsiteX0" fmla="*/ 118 w 134393"/>
              <a:gd name="connsiteY0" fmla="*/ 212 h 1087124"/>
              <a:gd name="connsiteX1" fmla="*/ 12818 w 134393"/>
              <a:gd name="connsiteY1" fmla="*/ 247862 h 1087124"/>
              <a:gd name="connsiteX2" fmla="*/ 95368 w 134393"/>
              <a:gd name="connsiteY2" fmla="*/ 501862 h 1087124"/>
              <a:gd name="connsiteX3" fmla="*/ 63618 w 134393"/>
              <a:gd name="connsiteY3" fmla="*/ 428837 h 1087124"/>
              <a:gd name="connsiteX4" fmla="*/ 133468 w 134393"/>
              <a:gd name="connsiteY4" fmla="*/ 593937 h 1087124"/>
              <a:gd name="connsiteX5" fmla="*/ 101718 w 134393"/>
              <a:gd name="connsiteY5" fmla="*/ 666962 h 1087124"/>
              <a:gd name="connsiteX6" fmla="*/ 73143 w 134393"/>
              <a:gd name="connsiteY6" fmla="*/ 1076537 h 1087124"/>
              <a:gd name="connsiteX7" fmla="*/ 76318 w 134393"/>
              <a:gd name="connsiteY7" fmla="*/ 940012 h 1087124"/>
              <a:gd name="connsiteX8" fmla="*/ 89018 w 134393"/>
              <a:gd name="connsiteY8" fmla="*/ 654262 h 1087124"/>
              <a:gd name="connsiteX9" fmla="*/ 98543 w 134393"/>
              <a:gd name="connsiteY9" fmla="*/ 616162 h 1087124"/>
              <a:gd name="connsiteX10" fmla="*/ 22343 w 134393"/>
              <a:gd name="connsiteY10" fmla="*/ 393912 h 1087124"/>
              <a:gd name="connsiteX11" fmla="*/ 57268 w 134393"/>
              <a:gd name="connsiteY11" fmla="*/ 482812 h 1087124"/>
              <a:gd name="connsiteX12" fmla="*/ 9643 w 134393"/>
              <a:gd name="connsiteY12" fmla="*/ 320887 h 1087124"/>
              <a:gd name="connsiteX13" fmla="*/ 6468 w 134393"/>
              <a:gd name="connsiteY13" fmla="*/ 206587 h 1087124"/>
              <a:gd name="connsiteX14" fmla="*/ 118 w 134393"/>
              <a:gd name="connsiteY14" fmla="*/ 212 h 10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393" h="1087124">
                <a:moveTo>
                  <a:pt x="118" y="212"/>
                </a:moveTo>
                <a:cubicBezTo>
                  <a:pt x="1176" y="7091"/>
                  <a:pt x="-3057" y="164254"/>
                  <a:pt x="12818" y="247862"/>
                </a:cubicBezTo>
                <a:cubicBezTo>
                  <a:pt x="28693" y="331470"/>
                  <a:pt x="86901" y="471700"/>
                  <a:pt x="95368" y="501862"/>
                </a:cubicBezTo>
                <a:cubicBezTo>
                  <a:pt x="103835" y="532025"/>
                  <a:pt x="57268" y="413491"/>
                  <a:pt x="63618" y="428837"/>
                </a:cubicBezTo>
                <a:cubicBezTo>
                  <a:pt x="69968" y="444183"/>
                  <a:pt x="127118" y="554250"/>
                  <a:pt x="133468" y="593937"/>
                </a:cubicBezTo>
                <a:cubicBezTo>
                  <a:pt x="139818" y="633624"/>
                  <a:pt x="111772" y="586529"/>
                  <a:pt x="101718" y="666962"/>
                </a:cubicBezTo>
                <a:cubicBezTo>
                  <a:pt x="91664" y="747395"/>
                  <a:pt x="77376" y="1031029"/>
                  <a:pt x="73143" y="1076537"/>
                </a:cubicBezTo>
                <a:cubicBezTo>
                  <a:pt x="68910" y="1122045"/>
                  <a:pt x="73672" y="1010391"/>
                  <a:pt x="76318" y="940012"/>
                </a:cubicBezTo>
                <a:cubicBezTo>
                  <a:pt x="78964" y="869633"/>
                  <a:pt x="85314" y="708237"/>
                  <a:pt x="89018" y="654262"/>
                </a:cubicBezTo>
                <a:cubicBezTo>
                  <a:pt x="92722" y="600287"/>
                  <a:pt x="109655" y="659554"/>
                  <a:pt x="98543" y="616162"/>
                </a:cubicBezTo>
                <a:cubicBezTo>
                  <a:pt x="87431" y="572770"/>
                  <a:pt x="29222" y="416137"/>
                  <a:pt x="22343" y="393912"/>
                </a:cubicBezTo>
                <a:cubicBezTo>
                  <a:pt x="15464" y="371687"/>
                  <a:pt x="59385" y="494983"/>
                  <a:pt x="57268" y="482812"/>
                </a:cubicBezTo>
                <a:cubicBezTo>
                  <a:pt x="55151" y="470641"/>
                  <a:pt x="18110" y="366924"/>
                  <a:pt x="9643" y="320887"/>
                </a:cubicBezTo>
                <a:cubicBezTo>
                  <a:pt x="1176" y="274850"/>
                  <a:pt x="7526" y="257387"/>
                  <a:pt x="6468" y="206587"/>
                </a:cubicBezTo>
                <a:cubicBezTo>
                  <a:pt x="5410" y="155787"/>
                  <a:pt x="-940" y="-6667"/>
                  <a:pt x="11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1553B708-54B9-0BB6-C851-7726B4F8ADB6}"/>
              </a:ext>
            </a:extLst>
          </p:cNvPr>
          <p:cNvSpPr/>
          <p:nvPr/>
        </p:nvSpPr>
        <p:spPr>
          <a:xfrm>
            <a:off x="7044106" y="5079360"/>
            <a:ext cx="195242" cy="623323"/>
          </a:xfrm>
          <a:custGeom>
            <a:avLst/>
            <a:gdLst>
              <a:gd name="connsiteX0" fmla="*/ 194894 w 195242"/>
              <a:gd name="connsiteY0" fmla="*/ 640 h 623323"/>
              <a:gd name="connsiteX1" fmla="*/ 150444 w 195242"/>
              <a:gd name="connsiteY1" fmla="*/ 159390 h 623323"/>
              <a:gd name="connsiteX2" fmla="*/ 32969 w 195242"/>
              <a:gd name="connsiteY2" fmla="*/ 356240 h 623323"/>
              <a:gd name="connsiteX3" fmla="*/ 1219 w 195242"/>
              <a:gd name="connsiteY3" fmla="*/ 607065 h 623323"/>
              <a:gd name="connsiteX4" fmla="*/ 7569 w 195242"/>
              <a:gd name="connsiteY4" fmla="*/ 568965 h 623323"/>
              <a:gd name="connsiteX5" fmla="*/ 17094 w 195242"/>
              <a:gd name="connsiteY5" fmla="*/ 327665 h 623323"/>
              <a:gd name="connsiteX6" fmla="*/ 77419 w 195242"/>
              <a:gd name="connsiteY6" fmla="*/ 260990 h 623323"/>
              <a:gd name="connsiteX7" fmla="*/ 42494 w 195242"/>
              <a:gd name="connsiteY7" fmla="*/ 340365 h 623323"/>
              <a:gd name="connsiteX8" fmla="*/ 150444 w 195242"/>
              <a:gd name="connsiteY8" fmla="*/ 159390 h 623323"/>
              <a:gd name="connsiteX9" fmla="*/ 96469 w 195242"/>
              <a:gd name="connsiteY9" fmla="*/ 153040 h 623323"/>
              <a:gd name="connsiteX10" fmla="*/ 166319 w 195242"/>
              <a:gd name="connsiteY10" fmla="*/ 105415 h 623323"/>
              <a:gd name="connsiteX11" fmla="*/ 194894 w 195242"/>
              <a:gd name="connsiteY11" fmla="*/ 640 h 6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242" h="623323">
                <a:moveTo>
                  <a:pt x="194894" y="640"/>
                </a:moveTo>
                <a:cubicBezTo>
                  <a:pt x="192248" y="9636"/>
                  <a:pt x="177431" y="100123"/>
                  <a:pt x="150444" y="159390"/>
                </a:cubicBezTo>
                <a:cubicBezTo>
                  <a:pt x="123457" y="218657"/>
                  <a:pt x="57840" y="281627"/>
                  <a:pt x="32969" y="356240"/>
                </a:cubicBezTo>
                <a:cubicBezTo>
                  <a:pt x="8098" y="430853"/>
                  <a:pt x="5452" y="571611"/>
                  <a:pt x="1219" y="607065"/>
                </a:cubicBezTo>
                <a:cubicBezTo>
                  <a:pt x="-3014" y="642519"/>
                  <a:pt x="4923" y="615532"/>
                  <a:pt x="7569" y="568965"/>
                </a:cubicBezTo>
                <a:cubicBezTo>
                  <a:pt x="10215" y="522398"/>
                  <a:pt x="5452" y="378994"/>
                  <a:pt x="17094" y="327665"/>
                </a:cubicBezTo>
                <a:cubicBezTo>
                  <a:pt x="28736" y="276336"/>
                  <a:pt x="73186" y="258873"/>
                  <a:pt x="77419" y="260990"/>
                </a:cubicBezTo>
                <a:cubicBezTo>
                  <a:pt x="81652" y="263107"/>
                  <a:pt x="30323" y="357298"/>
                  <a:pt x="42494" y="340365"/>
                </a:cubicBezTo>
                <a:cubicBezTo>
                  <a:pt x="54665" y="323432"/>
                  <a:pt x="141448" y="190611"/>
                  <a:pt x="150444" y="159390"/>
                </a:cubicBezTo>
                <a:cubicBezTo>
                  <a:pt x="159440" y="128169"/>
                  <a:pt x="93823" y="162036"/>
                  <a:pt x="96469" y="153040"/>
                </a:cubicBezTo>
                <a:cubicBezTo>
                  <a:pt x="99115" y="144044"/>
                  <a:pt x="147798" y="130815"/>
                  <a:pt x="166319" y="105415"/>
                </a:cubicBezTo>
                <a:cubicBezTo>
                  <a:pt x="184840" y="80015"/>
                  <a:pt x="197540" y="-8356"/>
                  <a:pt x="194894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553DE51-3841-A751-6BCF-1FC253EE9A7C}"/>
              </a:ext>
            </a:extLst>
          </p:cNvPr>
          <p:cNvSpPr/>
          <p:nvPr/>
        </p:nvSpPr>
        <p:spPr>
          <a:xfrm>
            <a:off x="6946652" y="5699073"/>
            <a:ext cx="115228" cy="403715"/>
          </a:xfrm>
          <a:custGeom>
            <a:avLst/>
            <a:gdLst>
              <a:gd name="connsiteX0" fmla="*/ 111373 w 115228"/>
              <a:gd name="connsiteY0" fmla="*/ 52 h 403715"/>
              <a:gd name="connsiteX1" fmla="*/ 92323 w 115228"/>
              <a:gd name="connsiteY1" fmla="*/ 196902 h 403715"/>
              <a:gd name="connsiteX2" fmla="*/ 31998 w 115228"/>
              <a:gd name="connsiteY2" fmla="*/ 346127 h 403715"/>
              <a:gd name="connsiteX3" fmla="*/ 248 w 115228"/>
              <a:gd name="connsiteY3" fmla="*/ 403277 h 403715"/>
              <a:gd name="connsiteX4" fmla="*/ 47873 w 115228"/>
              <a:gd name="connsiteY4" fmla="*/ 320727 h 403715"/>
              <a:gd name="connsiteX5" fmla="*/ 114548 w 115228"/>
              <a:gd name="connsiteY5" fmla="*/ 228652 h 403715"/>
              <a:gd name="connsiteX6" fmla="*/ 82798 w 115228"/>
              <a:gd name="connsiteY6" fmla="*/ 263577 h 403715"/>
              <a:gd name="connsiteX7" fmla="*/ 89148 w 115228"/>
              <a:gd name="connsiteY7" fmla="*/ 215952 h 403715"/>
              <a:gd name="connsiteX8" fmla="*/ 111373 w 115228"/>
              <a:gd name="connsiteY8" fmla="*/ 52 h 40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28" h="403715">
                <a:moveTo>
                  <a:pt x="111373" y="52"/>
                </a:moveTo>
                <a:cubicBezTo>
                  <a:pt x="111902" y="-3123"/>
                  <a:pt x="105552" y="139223"/>
                  <a:pt x="92323" y="196902"/>
                </a:cubicBezTo>
                <a:cubicBezTo>
                  <a:pt x="79094" y="254581"/>
                  <a:pt x="47344" y="311731"/>
                  <a:pt x="31998" y="346127"/>
                </a:cubicBezTo>
                <a:cubicBezTo>
                  <a:pt x="16652" y="380523"/>
                  <a:pt x="-2398" y="407510"/>
                  <a:pt x="248" y="403277"/>
                </a:cubicBezTo>
                <a:cubicBezTo>
                  <a:pt x="2894" y="399044"/>
                  <a:pt x="28823" y="349831"/>
                  <a:pt x="47873" y="320727"/>
                </a:cubicBezTo>
                <a:cubicBezTo>
                  <a:pt x="66923" y="291623"/>
                  <a:pt x="108727" y="238177"/>
                  <a:pt x="114548" y="228652"/>
                </a:cubicBezTo>
                <a:cubicBezTo>
                  <a:pt x="120369" y="219127"/>
                  <a:pt x="87031" y="265694"/>
                  <a:pt x="82798" y="263577"/>
                </a:cubicBezTo>
                <a:cubicBezTo>
                  <a:pt x="78565" y="261460"/>
                  <a:pt x="84385" y="255640"/>
                  <a:pt x="89148" y="215952"/>
                </a:cubicBezTo>
                <a:cubicBezTo>
                  <a:pt x="93910" y="176265"/>
                  <a:pt x="110844" y="3227"/>
                  <a:pt x="11137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3D03829-F304-414A-14F4-BD727B531AA7}"/>
              </a:ext>
            </a:extLst>
          </p:cNvPr>
          <p:cNvSpPr/>
          <p:nvPr/>
        </p:nvSpPr>
        <p:spPr>
          <a:xfrm>
            <a:off x="6812763" y="6029319"/>
            <a:ext cx="96509" cy="549033"/>
          </a:xfrm>
          <a:custGeom>
            <a:avLst/>
            <a:gdLst>
              <a:gd name="connsiteX0" fmla="*/ 96037 w 96509"/>
              <a:gd name="connsiteY0" fmla="*/ 6 h 549033"/>
              <a:gd name="connsiteX1" fmla="*/ 86512 w 96509"/>
              <a:gd name="connsiteY1" fmla="*/ 212731 h 549033"/>
              <a:gd name="connsiteX2" fmla="*/ 7137 w 96509"/>
              <a:gd name="connsiteY2" fmla="*/ 533406 h 549033"/>
              <a:gd name="connsiteX3" fmla="*/ 13487 w 96509"/>
              <a:gd name="connsiteY3" fmla="*/ 476256 h 549033"/>
              <a:gd name="connsiteX4" fmla="*/ 92862 w 96509"/>
              <a:gd name="connsiteY4" fmla="*/ 276231 h 549033"/>
              <a:gd name="connsiteX5" fmla="*/ 76987 w 96509"/>
              <a:gd name="connsiteY5" fmla="*/ 320681 h 549033"/>
              <a:gd name="connsiteX6" fmla="*/ 92862 w 96509"/>
              <a:gd name="connsiteY6" fmla="*/ 219081 h 549033"/>
              <a:gd name="connsiteX7" fmla="*/ 96037 w 96509"/>
              <a:gd name="connsiteY7" fmla="*/ 6 h 5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09" h="549033">
                <a:moveTo>
                  <a:pt x="96037" y="6"/>
                </a:moveTo>
                <a:cubicBezTo>
                  <a:pt x="94979" y="-1052"/>
                  <a:pt x="101329" y="123831"/>
                  <a:pt x="86512" y="212731"/>
                </a:cubicBezTo>
                <a:cubicBezTo>
                  <a:pt x="71695" y="301631"/>
                  <a:pt x="19308" y="489485"/>
                  <a:pt x="7137" y="533406"/>
                </a:cubicBezTo>
                <a:cubicBezTo>
                  <a:pt x="-5034" y="577327"/>
                  <a:pt x="-800" y="519118"/>
                  <a:pt x="13487" y="476256"/>
                </a:cubicBezTo>
                <a:cubicBezTo>
                  <a:pt x="27774" y="433394"/>
                  <a:pt x="82279" y="302160"/>
                  <a:pt x="92862" y="276231"/>
                </a:cubicBezTo>
                <a:cubicBezTo>
                  <a:pt x="103445" y="250302"/>
                  <a:pt x="76987" y="330206"/>
                  <a:pt x="76987" y="320681"/>
                </a:cubicBezTo>
                <a:cubicBezTo>
                  <a:pt x="76987" y="311156"/>
                  <a:pt x="90216" y="275702"/>
                  <a:pt x="92862" y="219081"/>
                </a:cubicBezTo>
                <a:cubicBezTo>
                  <a:pt x="95508" y="162460"/>
                  <a:pt x="97095" y="1064"/>
                  <a:pt x="9603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CC3D34C-0357-C443-7747-E19EBCE21AF1}"/>
              </a:ext>
            </a:extLst>
          </p:cNvPr>
          <p:cNvSpPr/>
          <p:nvPr/>
        </p:nvSpPr>
        <p:spPr>
          <a:xfrm>
            <a:off x="5997575" y="6559550"/>
            <a:ext cx="696839" cy="113498"/>
          </a:xfrm>
          <a:custGeom>
            <a:avLst/>
            <a:gdLst>
              <a:gd name="connsiteX0" fmla="*/ 0 w 696839"/>
              <a:gd name="connsiteY0" fmla="*/ 0 h 113498"/>
              <a:gd name="connsiteX1" fmla="*/ 349250 w 696839"/>
              <a:gd name="connsiteY1" fmla="*/ 92075 h 113498"/>
              <a:gd name="connsiteX2" fmla="*/ 311150 w 696839"/>
              <a:gd name="connsiteY2" fmla="*/ 92075 h 113498"/>
              <a:gd name="connsiteX3" fmla="*/ 498475 w 696839"/>
              <a:gd name="connsiteY3" fmla="*/ 66675 h 113498"/>
              <a:gd name="connsiteX4" fmla="*/ 692150 w 696839"/>
              <a:gd name="connsiteY4" fmla="*/ 25400 h 113498"/>
              <a:gd name="connsiteX5" fmla="*/ 641350 w 696839"/>
              <a:gd name="connsiteY5" fmla="*/ 41275 h 113498"/>
              <a:gd name="connsiteX6" fmla="*/ 371475 w 696839"/>
              <a:gd name="connsiteY6" fmla="*/ 111125 h 113498"/>
              <a:gd name="connsiteX7" fmla="*/ 304800 w 696839"/>
              <a:gd name="connsiteY7" fmla="*/ 98425 h 113498"/>
              <a:gd name="connsiteX8" fmla="*/ 323850 w 696839"/>
              <a:gd name="connsiteY8" fmla="*/ 104775 h 113498"/>
              <a:gd name="connsiteX9" fmla="*/ 0 w 696839"/>
              <a:gd name="connsiteY9" fmla="*/ 0 h 11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839" h="113498">
                <a:moveTo>
                  <a:pt x="0" y="0"/>
                </a:moveTo>
                <a:lnTo>
                  <a:pt x="349250" y="92075"/>
                </a:lnTo>
                <a:cubicBezTo>
                  <a:pt x="401108" y="107421"/>
                  <a:pt x="286279" y="96308"/>
                  <a:pt x="311150" y="92075"/>
                </a:cubicBezTo>
                <a:cubicBezTo>
                  <a:pt x="336021" y="87842"/>
                  <a:pt x="434975" y="77788"/>
                  <a:pt x="498475" y="66675"/>
                </a:cubicBezTo>
                <a:cubicBezTo>
                  <a:pt x="561975" y="55563"/>
                  <a:pt x="668338" y="29633"/>
                  <a:pt x="692150" y="25400"/>
                </a:cubicBezTo>
                <a:cubicBezTo>
                  <a:pt x="715962" y="21167"/>
                  <a:pt x="641350" y="41275"/>
                  <a:pt x="641350" y="41275"/>
                </a:cubicBezTo>
                <a:cubicBezTo>
                  <a:pt x="587904" y="55562"/>
                  <a:pt x="427567" y="101600"/>
                  <a:pt x="371475" y="111125"/>
                </a:cubicBezTo>
                <a:cubicBezTo>
                  <a:pt x="315383" y="120650"/>
                  <a:pt x="304800" y="98425"/>
                  <a:pt x="304800" y="98425"/>
                </a:cubicBezTo>
                <a:cubicBezTo>
                  <a:pt x="296863" y="97367"/>
                  <a:pt x="323850" y="104775"/>
                  <a:pt x="323850" y="104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1E3FB7AE-E9DA-BF81-5474-FCBD4F167695}"/>
              </a:ext>
            </a:extLst>
          </p:cNvPr>
          <p:cNvSpPr/>
          <p:nvPr/>
        </p:nvSpPr>
        <p:spPr>
          <a:xfrm>
            <a:off x="5066674" y="6308193"/>
            <a:ext cx="1160546" cy="533854"/>
          </a:xfrm>
          <a:custGeom>
            <a:avLst/>
            <a:gdLst>
              <a:gd name="connsiteX0" fmla="*/ 626 w 1160546"/>
              <a:gd name="connsiteY0" fmla="*/ 532 h 533854"/>
              <a:gd name="connsiteX1" fmla="*/ 568951 w 1160546"/>
              <a:gd name="connsiteY1" fmla="*/ 292632 h 533854"/>
              <a:gd name="connsiteX2" fmla="*/ 530851 w 1160546"/>
              <a:gd name="connsiteY2" fmla="*/ 248182 h 533854"/>
              <a:gd name="connsiteX3" fmla="*/ 899151 w 1160546"/>
              <a:gd name="connsiteY3" fmla="*/ 451382 h 533854"/>
              <a:gd name="connsiteX4" fmla="*/ 1042026 w 1160546"/>
              <a:gd name="connsiteY4" fmla="*/ 499007 h 533854"/>
              <a:gd name="connsiteX5" fmla="*/ 915026 w 1160546"/>
              <a:gd name="connsiteY5" fmla="*/ 445032 h 533854"/>
              <a:gd name="connsiteX6" fmla="*/ 1159501 w 1160546"/>
              <a:gd name="connsiteY6" fmla="*/ 527582 h 533854"/>
              <a:gd name="connsiteX7" fmla="*/ 972176 w 1160546"/>
              <a:gd name="connsiteY7" fmla="*/ 489482 h 533854"/>
              <a:gd name="connsiteX8" fmla="*/ 308601 w 1160546"/>
              <a:gd name="connsiteY8" fmla="*/ 184682 h 533854"/>
              <a:gd name="connsiteX9" fmla="*/ 454651 w 1160546"/>
              <a:gd name="connsiteY9" fmla="*/ 219607 h 533854"/>
              <a:gd name="connsiteX10" fmla="*/ 626 w 1160546"/>
              <a:gd name="connsiteY10" fmla="*/ 532 h 53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546" h="533854">
                <a:moveTo>
                  <a:pt x="626" y="532"/>
                </a:moveTo>
                <a:cubicBezTo>
                  <a:pt x="19676" y="12703"/>
                  <a:pt x="480580" y="251357"/>
                  <a:pt x="568951" y="292632"/>
                </a:cubicBezTo>
                <a:cubicBezTo>
                  <a:pt x="657322" y="333907"/>
                  <a:pt x="475818" y="221724"/>
                  <a:pt x="530851" y="248182"/>
                </a:cubicBezTo>
                <a:cubicBezTo>
                  <a:pt x="585884" y="274640"/>
                  <a:pt x="813955" y="409578"/>
                  <a:pt x="899151" y="451382"/>
                </a:cubicBezTo>
                <a:cubicBezTo>
                  <a:pt x="984347" y="493186"/>
                  <a:pt x="1039380" y="500065"/>
                  <a:pt x="1042026" y="499007"/>
                </a:cubicBezTo>
                <a:cubicBezTo>
                  <a:pt x="1044672" y="497949"/>
                  <a:pt x="895447" y="440270"/>
                  <a:pt x="915026" y="445032"/>
                </a:cubicBezTo>
                <a:cubicBezTo>
                  <a:pt x="934605" y="449794"/>
                  <a:pt x="1149976" y="520174"/>
                  <a:pt x="1159501" y="527582"/>
                </a:cubicBezTo>
                <a:cubicBezTo>
                  <a:pt x="1169026" y="534990"/>
                  <a:pt x="1113993" y="546632"/>
                  <a:pt x="972176" y="489482"/>
                </a:cubicBezTo>
                <a:cubicBezTo>
                  <a:pt x="830359" y="432332"/>
                  <a:pt x="394855" y="229661"/>
                  <a:pt x="308601" y="184682"/>
                </a:cubicBezTo>
                <a:cubicBezTo>
                  <a:pt x="222347" y="139703"/>
                  <a:pt x="506509" y="250828"/>
                  <a:pt x="454651" y="219607"/>
                </a:cubicBezTo>
                <a:cubicBezTo>
                  <a:pt x="402793" y="188386"/>
                  <a:pt x="-18424" y="-11639"/>
                  <a:pt x="626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429E73F-491B-3E96-A208-AD07A61A5AE1}"/>
              </a:ext>
            </a:extLst>
          </p:cNvPr>
          <p:cNvSpPr/>
          <p:nvPr/>
        </p:nvSpPr>
        <p:spPr>
          <a:xfrm>
            <a:off x="4565485" y="5705371"/>
            <a:ext cx="627288" cy="683435"/>
          </a:xfrm>
          <a:custGeom>
            <a:avLst/>
            <a:gdLst>
              <a:gd name="connsiteX0" fmla="*/ 165 w 627288"/>
              <a:gd name="connsiteY0" fmla="*/ 104 h 683435"/>
              <a:gd name="connsiteX1" fmla="*/ 101765 w 627288"/>
              <a:gd name="connsiteY1" fmla="*/ 327129 h 683435"/>
              <a:gd name="connsiteX2" fmla="*/ 98590 w 627288"/>
              <a:gd name="connsiteY2" fmla="*/ 298554 h 683435"/>
              <a:gd name="connsiteX3" fmla="*/ 409740 w 627288"/>
              <a:gd name="connsiteY3" fmla="*/ 577954 h 683435"/>
              <a:gd name="connsiteX4" fmla="*/ 368465 w 627288"/>
              <a:gd name="connsiteY4" fmla="*/ 501754 h 683435"/>
              <a:gd name="connsiteX5" fmla="*/ 625640 w 627288"/>
              <a:gd name="connsiteY5" fmla="*/ 682729 h 683435"/>
              <a:gd name="connsiteX6" fmla="*/ 463715 w 627288"/>
              <a:gd name="connsiteY6" fmla="*/ 555729 h 683435"/>
              <a:gd name="connsiteX7" fmla="*/ 171615 w 627288"/>
              <a:gd name="connsiteY7" fmla="*/ 339829 h 683435"/>
              <a:gd name="connsiteX8" fmla="*/ 79540 w 627288"/>
              <a:gd name="connsiteY8" fmla="*/ 292204 h 683435"/>
              <a:gd name="connsiteX9" fmla="*/ 165 w 627288"/>
              <a:gd name="connsiteY9" fmla="*/ 104 h 68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288" h="683435">
                <a:moveTo>
                  <a:pt x="165" y="104"/>
                </a:moveTo>
                <a:cubicBezTo>
                  <a:pt x="3869" y="5925"/>
                  <a:pt x="85361" y="277387"/>
                  <a:pt x="101765" y="327129"/>
                </a:cubicBezTo>
                <a:cubicBezTo>
                  <a:pt x="118169" y="376871"/>
                  <a:pt x="47261" y="256750"/>
                  <a:pt x="98590" y="298554"/>
                </a:cubicBezTo>
                <a:cubicBezTo>
                  <a:pt x="149919" y="340358"/>
                  <a:pt x="364761" y="544087"/>
                  <a:pt x="409740" y="577954"/>
                </a:cubicBezTo>
                <a:cubicBezTo>
                  <a:pt x="454719" y="611821"/>
                  <a:pt x="332482" y="484292"/>
                  <a:pt x="368465" y="501754"/>
                </a:cubicBezTo>
                <a:cubicBezTo>
                  <a:pt x="404448" y="519216"/>
                  <a:pt x="609765" y="673733"/>
                  <a:pt x="625640" y="682729"/>
                </a:cubicBezTo>
                <a:cubicBezTo>
                  <a:pt x="641515" y="691725"/>
                  <a:pt x="539386" y="612879"/>
                  <a:pt x="463715" y="555729"/>
                </a:cubicBezTo>
                <a:cubicBezTo>
                  <a:pt x="388044" y="498579"/>
                  <a:pt x="235644" y="383750"/>
                  <a:pt x="171615" y="339829"/>
                </a:cubicBezTo>
                <a:cubicBezTo>
                  <a:pt x="107586" y="295908"/>
                  <a:pt x="103353" y="352000"/>
                  <a:pt x="79540" y="292204"/>
                </a:cubicBezTo>
                <a:cubicBezTo>
                  <a:pt x="55728" y="232408"/>
                  <a:pt x="-3539" y="-5717"/>
                  <a:pt x="16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633F8FC-71AF-5585-4EB6-2D3DBC776405}"/>
              </a:ext>
            </a:extLst>
          </p:cNvPr>
          <p:cNvSpPr/>
          <p:nvPr/>
        </p:nvSpPr>
        <p:spPr>
          <a:xfrm>
            <a:off x="5130616" y="5008822"/>
            <a:ext cx="578219" cy="458638"/>
          </a:xfrm>
          <a:custGeom>
            <a:avLst/>
            <a:gdLst>
              <a:gd name="connsiteX0" fmla="*/ 184 w 578219"/>
              <a:gd name="connsiteY0" fmla="*/ 1328 h 458638"/>
              <a:gd name="connsiteX1" fmla="*/ 247834 w 578219"/>
              <a:gd name="connsiteY1" fmla="*/ 42603 h 458638"/>
              <a:gd name="connsiteX2" fmla="*/ 400234 w 578219"/>
              <a:gd name="connsiteY2" fmla="*/ 204528 h 458638"/>
              <a:gd name="connsiteX3" fmla="*/ 397059 w 578219"/>
              <a:gd name="connsiteY3" fmla="*/ 179128 h 458638"/>
              <a:gd name="connsiteX4" fmla="*/ 574859 w 578219"/>
              <a:gd name="connsiteY4" fmla="*/ 452178 h 458638"/>
              <a:gd name="connsiteX5" fmla="*/ 505009 w 578219"/>
              <a:gd name="connsiteY5" fmla="*/ 360103 h 458638"/>
              <a:gd name="connsiteX6" fmla="*/ 400234 w 578219"/>
              <a:gd name="connsiteY6" fmla="*/ 217228 h 458638"/>
              <a:gd name="connsiteX7" fmla="*/ 349434 w 578219"/>
              <a:gd name="connsiteY7" fmla="*/ 141028 h 458638"/>
              <a:gd name="connsiteX8" fmla="*/ 289109 w 578219"/>
              <a:gd name="connsiteY8" fmla="*/ 77528 h 458638"/>
              <a:gd name="connsiteX9" fmla="*/ 184 w 578219"/>
              <a:gd name="connsiteY9" fmla="*/ 1328 h 4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219" h="458638">
                <a:moveTo>
                  <a:pt x="184" y="1328"/>
                </a:moveTo>
                <a:cubicBezTo>
                  <a:pt x="-6695" y="-4493"/>
                  <a:pt x="181159" y="8736"/>
                  <a:pt x="247834" y="42603"/>
                </a:cubicBezTo>
                <a:cubicBezTo>
                  <a:pt x="314509" y="76470"/>
                  <a:pt x="375363" y="181774"/>
                  <a:pt x="400234" y="204528"/>
                </a:cubicBezTo>
                <a:cubicBezTo>
                  <a:pt x="425105" y="227282"/>
                  <a:pt x="367955" y="137853"/>
                  <a:pt x="397059" y="179128"/>
                </a:cubicBezTo>
                <a:cubicBezTo>
                  <a:pt x="426163" y="220403"/>
                  <a:pt x="556867" y="422016"/>
                  <a:pt x="574859" y="452178"/>
                </a:cubicBezTo>
                <a:cubicBezTo>
                  <a:pt x="592851" y="482340"/>
                  <a:pt x="534113" y="399261"/>
                  <a:pt x="505009" y="360103"/>
                </a:cubicBezTo>
                <a:cubicBezTo>
                  <a:pt x="475905" y="320945"/>
                  <a:pt x="426163" y="253741"/>
                  <a:pt x="400234" y="217228"/>
                </a:cubicBezTo>
                <a:cubicBezTo>
                  <a:pt x="374305" y="180715"/>
                  <a:pt x="367955" y="164311"/>
                  <a:pt x="349434" y="141028"/>
                </a:cubicBezTo>
                <a:cubicBezTo>
                  <a:pt x="330913" y="117745"/>
                  <a:pt x="344142" y="104515"/>
                  <a:pt x="289109" y="77528"/>
                </a:cubicBezTo>
                <a:cubicBezTo>
                  <a:pt x="234076" y="50541"/>
                  <a:pt x="7063" y="7149"/>
                  <a:pt x="184" y="13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28D64299-4208-400F-F2DE-898CA62E90D5}"/>
              </a:ext>
            </a:extLst>
          </p:cNvPr>
          <p:cNvSpPr/>
          <p:nvPr/>
        </p:nvSpPr>
        <p:spPr>
          <a:xfrm>
            <a:off x="4917827" y="5241440"/>
            <a:ext cx="563584" cy="571514"/>
          </a:xfrm>
          <a:custGeom>
            <a:avLst/>
            <a:gdLst>
              <a:gd name="connsiteX0" fmla="*/ 248 w 563584"/>
              <a:gd name="connsiteY0" fmla="*/ 485 h 571514"/>
              <a:gd name="connsiteX1" fmla="*/ 305048 w 563584"/>
              <a:gd name="connsiteY1" fmla="*/ 102085 h 571514"/>
              <a:gd name="connsiteX2" fmla="*/ 457448 w 563584"/>
              <a:gd name="connsiteY2" fmla="*/ 305285 h 571514"/>
              <a:gd name="connsiteX3" fmla="*/ 454273 w 563584"/>
              <a:gd name="connsiteY3" fmla="*/ 251310 h 571514"/>
              <a:gd name="connsiteX4" fmla="*/ 562223 w 563584"/>
              <a:gd name="connsiteY4" fmla="*/ 565635 h 571514"/>
              <a:gd name="connsiteX5" fmla="*/ 508248 w 563584"/>
              <a:gd name="connsiteY5" fmla="*/ 438635 h 571514"/>
              <a:gd name="connsiteX6" fmla="*/ 409823 w 563584"/>
              <a:gd name="connsiteY6" fmla="*/ 219560 h 571514"/>
              <a:gd name="connsiteX7" fmla="*/ 359023 w 563584"/>
              <a:gd name="connsiteY7" fmla="*/ 140185 h 571514"/>
              <a:gd name="connsiteX8" fmla="*/ 248 w 563584"/>
              <a:gd name="connsiteY8" fmla="*/ 485 h 5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584" h="571514">
                <a:moveTo>
                  <a:pt x="248" y="485"/>
                </a:moveTo>
                <a:cubicBezTo>
                  <a:pt x="-8748" y="-5865"/>
                  <a:pt x="228848" y="51285"/>
                  <a:pt x="305048" y="102085"/>
                </a:cubicBezTo>
                <a:cubicBezTo>
                  <a:pt x="381248" y="152885"/>
                  <a:pt x="432577" y="280414"/>
                  <a:pt x="457448" y="305285"/>
                </a:cubicBezTo>
                <a:cubicBezTo>
                  <a:pt x="482319" y="330156"/>
                  <a:pt x="436811" y="207918"/>
                  <a:pt x="454273" y="251310"/>
                </a:cubicBezTo>
                <a:cubicBezTo>
                  <a:pt x="471735" y="294702"/>
                  <a:pt x="553227" y="534414"/>
                  <a:pt x="562223" y="565635"/>
                </a:cubicBezTo>
                <a:cubicBezTo>
                  <a:pt x="571219" y="596856"/>
                  <a:pt x="533648" y="496314"/>
                  <a:pt x="508248" y="438635"/>
                </a:cubicBezTo>
                <a:cubicBezTo>
                  <a:pt x="482848" y="380956"/>
                  <a:pt x="434694" y="269302"/>
                  <a:pt x="409823" y="219560"/>
                </a:cubicBezTo>
                <a:cubicBezTo>
                  <a:pt x="384952" y="169818"/>
                  <a:pt x="429931" y="176697"/>
                  <a:pt x="359023" y="140185"/>
                </a:cubicBezTo>
                <a:cubicBezTo>
                  <a:pt x="288115" y="103673"/>
                  <a:pt x="9244" y="6835"/>
                  <a:pt x="248" y="4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7F8E5E4-0598-1940-501A-322E181170EF}"/>
              </a:ext>
            </a:extLst>
          </p:cNvPr>
          <p:cNvSpPr/>
          <p:nvPr/>
        </p:nvSpPr>
        <p:spPr>
          <a:xfrm>
            <a:off x="5828169" y="4796869"/>
            <a:ext cx="71054" cy="289859"/>
          </a:xfrm>
          <a:custGeom>
            <a:avLst/>
            <a:gdLst>
              <a:gd name="connsiteX0" fmla="*/ 70981 w 71054"/>
              <a:gd name="connsiteY0" fmla="*/ 556 h 289859"/>
              <a:gd name="connsiteX1" fmla="*/ 23356 w 71054"/>
              <a:gd name="connsiteY1" fmla="*/ 118031 h 289859"/>
              <a:gd name="connsiteX2" fmla="*/ 39231 w 71054"/>
              <a:gd name="connsiteY2" fmla="*/ 143431 h 289859"/>
              <a:gd name="connsiteX3" fmla="*/ 1131 w 71054"/>
              <a:gd name="connsiteY3" fmla="*/ 289481 h 289859"/>
              <a:gd name="connsiteX4" fmla="*/ 10656 w 71054"/>
              <a:gd name="connsiteY4" fmla="*/ 184706 h 289859"/>
              <a:gd name="connsiteX5" fmla="*/ 17006 w 71054"/>
              <a:gd name="connsiteY5" fmla="*/ 152956 h 289859"/>
              <a:gd name="connsiteX6" fmla="*/ 10656 w 71054"/>
              <a:gd name="connsiteY6" fmla="*/ 172006 h 289859"/>
              <a:gd name="connsiteX7" fmla="*/ 70981 w 71054"/>
              <a:gd name="connsiteY7" fmla="*/ 556 h 28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54" h="289859">
                <a:moveTo>
                  <a:pt x="70981" y="556"/>
                </a:moveTo>
                <a:cubicBezTo>
                  <a:pt x="73098" y="-8440"/>
                  <a:pt x="28648" y="94218"/>
                  <a:pt x="23356" y="118031"/>
                </a:cubicBezTo>
                <a:cubicBezTo>
                  <a:pt x="18064" y="141844"/>
                  <a:pt x="42935" y="114856"/>
                  <a:pt x="39231" y="143431"/>
                </a:cubicBezTo>
                <a:cubicBezTo>
                  <a:pt x="35527" y="172006"/>
                  <a:pt x="5893" y="282602"/>
                  <a:pt x="1131" y="289481"/>
                </a:cubicBezTo>
                <a:cubicBezTo>
                  <a:pt x="-3631" y="296360"/>
                  <a:pt x="8010" y="207460"/>
                  <a:pt x="10656" y="184706"/>
                </a:cubicBezTo>
                <a:cubicBezTo>
                  <a:pt x="13302" y="161952"/>
                  <a:pt x="17006" y="152956"/>
                  <a:pt x="17006" y="152956"/>
                </a:cubicBezTo>
                <a:cubicBezTo>
                  <a:pt x="17006" y="150839"/>
                  <a:pt x="1660" y="193173"/>
                  <a:pt x="10656" y="172006"/>
                </a:cubicBezTo>
                <a:cubicBezTo>
                  <a:pt x="19652" y="150839"/>
                  <a:pt x="68864" y="9552"/>
                  <a:pt x="70981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F3532C1D-4DA6-7A85-7E5E-99A3226FA30A}"/>
              </a:ext>
            </a:extLst>
          </p:cNvPr>
          <p:cNvSpPr/>
          <p:nvPr/>
        </p:nvSpPr>
        <p:spPr>
          <a:xfrm>
            <a:off x="5552116" y="5807055"/>
            <a:ext cx="156535" cy="542716"/>
          </a:xfrm>
          <a:custGeom>
            <a:avLst/>
            <a:gdLst>
              <a:gd name="connsiteX0" fmla="*/ 156534 w 156535"/>
              <a:gd name="connsiteY0" fmla="*/ 20 h 542716"/>
              <a:gd name="connsiteX1" fmla="*/ 20009 w 156535"/>
              <a:gd name="connsiteY1" fmla="*/ 228620 h 542716"/>
              <a:gd name="connsiteX2" fmla="*/ 32709 w 156535"/>
              <a:gd name="connsiteY2" fmla="*/ 400070 h 542716"/>
              <a:gd name="connsiteX3" fmla="*/ 29534 w 156535"/>
              <a:gd name="connsiteY3" fmla="*/ 349270 h 542716"/>
              <a:gd name="connsiteX4" fmla="*/ 108909 w 156535"/>
              <a:gd name="connsiteY4" fmla="*/ 536595 h 542716"/>
              <a:gd name="connsiteX5" fmla="*/ 77159 w 156535"/>
              <a:gd name="connsiteY5" fmla="*/ 476270 h 542716"/>
              <a:gd name="connsiteX6" fmla="*/ 7309 w 156535"/>
              <a:gd name="connsiteY6" fmla="*/ 269895 h 542716"/>
              <a:gd name="connsiteX7" fmla="*/ 16834 w 156535"/>
              <a:gd name="connsiteY7" fmla="*/ 241320 h 542716"/>
              <a:gd name="connsiteX8" fmla="*/ 156534 w 156535"/>
              <a:gd name="connsiteY8" fmla="*/ 20 h 54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35" h="542716">
                <a:moveTo>
                  <a:pt x="156534" y="20"/>
                </a:moveTo>
                <a:cubicBezTo>
                  <a:pt x="157063" y="-2097"/>
                  <a:pt x="40646" y="161945"/>
                  <a:pt x="20009" y="228620"/>
                </a:cubicBezTo>
                <a:cubicBezTo>
                  <a:pt x="-628" y="295295"/>
                  <a:pt x="31121" y="379962"/>
                  <a:pt x="32709" y="400070"/>
                </a:cubicBezTo>
                <a:cubicBezTo>
                  <a:pt x="34296" y="420178"/>
                  <a:pt x="16834" y="326516"/>
                  <a:pt x="29534" y="349270"/>
                </a:cubicBezTo>
                <a:cubicBezTo>
                  <a:pt x="42234" y="372024"/>
                  <a:pt x="100971" y="515428"/>
                  <a:pt x="108909" y="536595"/>
                </a:cubicBezTo>
                <a:cubicBezTo>
                  <a:pt x="116846" y="557762"/>
                  <a:pt x="94092" y="520720"/>
                  <a:pt x="77159" y="476270"/>
                </a:cubicBezTo>
                <a:cubicBezTo>
                  <a:pt x="60226" y="431820"/>
                  <a:pt x="17363" y="309053"/>
                  <a:pt x="7309" y="269895"/>
                </a:cubicBezTo>
                <a:cubicBezTo>
                  <a:pt x="-2745" y="230737"/>
                  <a:pt x="-4862" y="283124"/>
                  <a:pt x="16834" y="241320"/>
                </a:cubicBezTo>
                <a:cubicBezTo>
                  <a:pt x="38530" y="199516"/>
                  <a:pt x="156005" y="2137"/>
                  <a:pt x="156534" y="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8D1DE97-89BE-4D43-63A2-08280FAEE575}"/>
              </a:ext>
            </a:extLst>
          </p:cNvPr>
          <p:cNvSpPr/>
          <p:nvPr/>
        </p:nvSpPr>
        <p:spPr>
          <a:xfrm>
            <a:off x="5966977" y="5533990"/>
            <a:ext cx="355148" cy="396337"/>
          </a:xfrm>
          <a:custGeom>
            <a:avLst/>
            <a:gdLst>
              <a:gd name="connsiteX0" fmla="*/ 179823 w 355148"/>
              <a:gd name="connsiteY0" fmla="*/ 35 h 396337"/>
              <a:gd name="connsiteX1" fmla="*/ 354448 w 355148"/>
              <a:gd name="connsiteY1" fmla="*/ 76235 h 396337"/>
              <a:gd name="connsiteX2" fmla="*/ 243323 w 355148"/>
              <a:gd name="connsiteY2" fmla="*/ 155610 h 396337"/>
              <a:gd name="connsiteX3" fmla="*/ 300473 w 355148"/>
              <a:gd name="connsiteY3" fmla="*/ 174660 h 396337"/>
              <a:gd name="connsiteX4" fmla="*/ 211573 w 355148"/>
              <a:gd name="connsiteY4" fmla="*/ 228635 h 396337"/>
              <a:gd name="connsiteX5" fmla="*/ 8373 w 355148"/>
              <a:gd name="connsiteY5" fmla="*/ 390560 h 396337"/>
              <a:gd name="connsiteX6" fmla="*/ 68698 w 355148"/>
              <a:gd name="connsiteY6" fmla="*/ 342935 h 396337"/>
              <a:gd name="connsiteX7" fmla="*/ 338573 w 355148"/>
              <a:gd name="connsiteY7" fmla="*/ 177835 h 396337"/>
              <a:gd name="connsiteX8" fmla="*/ 224273 w 355148"/>
              <a:gd name="connsiteY8" fmla="*/ 203235 h 396337"/>
              <a:gd name="connsiteX9" fmla="*/ 294123 w 355148"/>
              <a:gd name="connsiteY9" fmla="*/ 136560 h 396337"/>
              <a:gd name="connsiteX10" fmla="*/ 329048 w 355148"/>
              <a:gd name="connsiteY10" fmla="*/ 85760 h 396337"/>
              <a:gd name="connsiteX11" fmla="*/ 179823 w 355148"/>
              <a:gd name="connsiteY11" fmla="*/ 35 h 39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148" h="396337">
                <a:moveTo>
                  <a:pt x="179823" y="35"/>
                </a:moveTo>
                <a:cubicBezTo>
                  <a:pt x="184056" y="-1552"/>
                  <a:pt x="343865" y="50306"/>
                  <a:pt x="354448" y="76235"/>
                </a:cubicBezTo>
                <a:cubicBezTo>
                  <a:pt x="365031" y="102164"/>
                  <a:pt x="252319" y="139206"/>
                  <a:pt x="243323" y="155610"/>
                </a:cubicBezTo>
                <a:cubicBezTo>
                  <a:pt x="234327" y="172014"/>
                  <a:pt x="305765" y="162489"/>
                  <a:pt x="300473" y="174660"/>
                </a:cubicBezTo>
                <a:cubicBezTo>
                  <a:pt x="295181" y="186831"/>
                  <a:pt x="260256" y="192652"/>
                  <a:pt x="211573" y="228635"/>
                </a:cubicBezTo>
                <a:cubicBezTo>
                  <a:pt x="162890" y="264618"/>
                  <a:pt x="32185" y="371510"/>
                  <a:pt x="8373" y="390560"/>
                </a:cubicBezTo>
                <a:cubicBezTo>
                  <a:pt x="-15439" y="409610"/>
                  <a:pt x="13665" y="378389"/>
                  <a:pt x="68698" y="342935"/>
                </a:cubicBezTo>
                <a:cubicBezTo>
                  <a:pt x="123731" y="307481"/>
                  <a:pt x="312644" y="201118"/>
                  <a:pt x="338573" y="177835"/>
                </a:cubicBezTo>
                <a:cubicBezTo>
                  <a:pt x="364502" y="154552"/>
                  <a:pt x="231681" y="210114"/>
                  <a:pt x="224273" y="203235"/>
                </a:cubicBezTo>
                <a:cubicBezTo>
                  <a:pt x="216865" y="196356"/>
                  <a:pt x="276661" y="156139"/>
                  <a:pt x="294123" y="136560"/>
                </a:cubicBezTo>
                <a:cubicBezTo>
                  <a:pt x="311585" y="116981"/>
                  <a:pt x="341748" y="105868"/>
                  <a:pt x="329048" y="85760"/>
                </a:cubicBezTo>
                <a:cubicBezTo>
                  <a:pt x="316348" y="65652"/>
                  <a:pt x="175590" y="1622"/>
                  <a:pt x="179823" y="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B0ABB41-9915-5DEA-6108-7C0B04EF97A7}"/>
              </a:ext>
            </a:extLst>
          </p:cNvPr>
          <p:cNvSpPr/>
          <p:nvPr/>
        </p:nvSpPr>
        <p:spPr>
          <a:xfrm>
            <a:off x="6586714" y="5461000"/>
            <a:ext cx="33743" cy="252096"/>
          </a:xfrm>
          <a:custGeom>
            <a:avLst/>
            <a:gdLst>
              <a:gd name="connsiteX0" fmla="*/ 10936 w 33743"/>
              <a:gd name="connsiteY0" fmla="*/ 0 h 252096"/>
              <a:gd name="connsiteX1" fmla="*/ 10936 w 33743"/>
              <a:gd name="connsiteY1" fmla="*/ 104775 h 252096"/>
              <a:gd name="connsiteX2" fmla="*/ 1411 w 33743"/>
              <a:gd name="connsiteY2" fmla="*/ 142875 h 252096"/>
              <a:gd name="connsiteX3" fmla="*/ 17286 w 33743"/>
              <a:gd name="connsiteY3" fmla="*/ 203200 h 252096"/>
              <a:gd name="connsiteX4" fmla="*/ 1411 w 33743"/>
              <a:gd name="connsiteY4" fmla="*/ 171450 h 252096"/>
              <a:gd name="connsiteX5" fmla="*/ 33161 w 33743"/>
              <a:gd name="connsiteY5" fmla="*/ 250825 h 252096"/>
              <a:gd name="connsiteX6" fmla="*/ 20461 w 33743"/>
              <a:gd name="connsiteY6" fmla="*/ 212725 h 252096"/>
              <a:gd name="connsiteX7" fmla="*/ 1411 w 33743"/>
              <a:gd name="connsiteY7" fmla="*/ 114300 h 252096"/>
              <a:gd name="connsiteX8" fmla="*/ 1411 w 33743"/>
              <a:gd name="connsiteY8" fmla="*/ 139700 h 252096"/>
              <a:gd name="connsiteX9" fmla="*/ 10936 w 33743"/>
              <a:gd name="connsiteY9" fmla="*/ 0 h 2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43" h="252096">
                <a:moveTo>
                  <a:pt x="10936" y="0"/>
                </a:moveTo>
                <a:cubicBezTo>
                  <a:pt x="11730" y="40481"/>
                  <a:pt x="12524" y="80962"/>
                  <a:pt x="10936" y="104775"/>
                </a:cubicBezTo>
                <a:cubicBezTo>
                  <a:pt x="9348" y="128588"/>
                  <a:pt x="353" y="126471"/>
                  <a:pt x="1411" y="142875"/>
                </a:cubicBezTo>
                <a:cubicBezTo>
                  <a:pt x="2469" y="159279"/>
                  <a:pt x="17286" y="198438"/>
                  <a:pt x="17286" y="203200"/>
                </a:cubicBezTo>
                <a:cubicBezTo>
                  <a:pt x="17286" y="207962"/>
                  <a:pt x="-1235" y="163513"/>
                  <a:pt x="1411" y="171450"/>
                </a:cubicBezTo>
                <a:cubicBezTo>
                  <a:pt x="4057" y="179387"/>
                  <a:pt x="29986" y="243946"/>
                  <a:pt x="33161" y="250825"/>
                </a:cubicBezTo>
                <a:cubicBezTo>
                  <a:pt x="36336" y="257704"/>
                  <a:pt x="25753" y="235479"/>
                  <a:pt x="20461" y="212725"/>
                </a:cubicBezTo>
                <a:cubicBezTo>
                  <a:pt x="15169" y="189971"/>
                  <a:pt x="4586" y="126471"/>
                  <a:pt x="1411" y="114300"/>
                </a:cubicBezTo>
                <a:cubicBezTo>
                  <a:pt x="-1764" y="102129"/>
                  <a:pt x="1411" y="139700"/>
                  <a:pt x="1411" y="139700"/>
                </a:cubicBezTo>
                <a:lnTo>
                  <a:pt x="109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96F1EE56-A155-4170-78C5-39E9C55C8C34}"/>
              </a:ext>
            </a:extLst>
          </p:cNvPr>
          <p:cNvSpPr/>
          <p:nvPr/>
        </p:nvSpPr>
        <p:spPr>
          <a:xfrm>
            <a:off x="5768923" y="5808946"/>
            <a:ext cx="691325" cy="242814"/>
          </a:xfrm>
          <a:custGeom>
            <a:avLst/>
            <a:gdLst>
              <a:gd name="connsiteX0" fmla="*/ 52 w 691325"/>
              <a:gd name="connsiteY0" fmla="*/ 242604 h 242814"/>
              <a:gd name="connsiteX1" fmla="*/ 254052 w 691325"/>
              <a:gd name="connsiteY1" fmla="*/ 172754 h 242814"/>
              <a:gd name="connsiteX2" fmla="*/ 387402 w 691325"/>
              <a:gd name="connsiteY2" fmla="*/ 77504 h 242814"/>
              <a:gd name="connsiteX3" fmla="*/ 317552 w 691325"/>
              <a:gd name="connsiteY3" fmla="*/ 96554 h 242814"/>
              <a:gd name="connsiteX4" fmla="*/ 527102 w 691325"/>
              <a:gd name="connsiteY4" fmla="*/ 4479 h 242814"/>
              <a:gd name="connsiteX5" fmla="*/ 689027 w 691325"/>
              <a:gd name="connsiteY5" fmla="*/ 14004 h 242814"/>
              <a:gd name="connsiteX6" fmla="*/ 606477 w 691325"/>
              <a:gd name="connsiteY6" fmla="*/ 10829 h 242814"/>
              <a:gd name="connsiteX7" fmla="*/ 390577 w 691325"/>
              <a:gd name="connsiteY7" fmla="*/ 52104 h 242814"/>
              <a:gd name="connsiteX8" fmla="*/ 495352 w 691325"/>
              <a:gd name="connsiteY8" fmla="*/ 29879 h 242814"/>
              <a:gd name="connsiteX9" fmla="*/ 346127 w 691325"/>
              <a:gd name="connsiteY9" fmla="*/ 109254 h 242814"/>
              <a:gd name="connsiteX10" fmla="*/ 276277 w 691325"/>
              <a:gd name="connsiteY10" fmla="*/ 150529 h 242814"/>
              <a:gd name="connsiteX11" fmla="*/ 52 w 691325"/>
              <a:gd name="connsiteY11" fmla="*/ 242604 h 24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325" h="242814">
                <a:moveTo>
                  <a:pt x="52" y="242604"/>
                </a:moveTo>
                <a:cubicBezTo>
                  <a:pt x="-3652" y="246308"/>
                  <a:pt x="189494" y="200271"/>
                  <a:pt x="254052" y="172754"/>
                </a:cubicBezTo>
                <a:cubicBezTo>
                  <a:pt x="318610" y="145237"/>
                  <a:pt x="376819" y="90204"/>
                  <a:pt x="387402" y="77504"/>
                </a:cubicBezTo>
                <a:cubicBezTo>
                  <a:pt x="397985" y="64804"/>
                  <a:pt x="294269" y="108725"/>
                  <a:pt x="317552" y="96554"/>
                </a:cubicBezTo>
                <a:cubicBezTo>
                  <a:pt x="340835" y="84383"/>
                  <a:pt x="465190" y="18237"/>
                  <a:pt x="527102" y="4479"/>
                </a:cubicBezTo>
                <a:cubicBezTo>
                  <a:pt x="589014" y="-9279"/>
                  <a:pt x="675798" y="12946"/>
                  <a:pt x="689027" y="14004"/>
                </a:cubicBezTo>
                <a:cubicBezTo>
                  <a:pt x="702256" y="15062"/>
                  <a:pt x="656219" y="4479"/>
                  <a:pt x="606477" y="10829"/>
                </a:cubicBezTo>
                <a:cubicBezTo>
                  <a:pt x="556735" y="17179"/>
                  <a:pt x="409098" y="48929"/>
                  <a:pt x="390577" y="52104"/>
                </a:cubicBezTo>
                <a:cubicBezTo>
                  <a:pt x="372056" y="55279"/>
                  <a:pt x="502760" y="20354"/>
                  <a:pt x="495352" y="29879"/>
                </a:cubicBezTo>
                <a:cubicBezTo>
                  <a:pt x="487944" y="39404"/>
                  <a:pt x="382640" y="89146"/>
                  <a:pt x="346127" y="109254"/>
                </a:cubicBezTo>
                <a:cubicBezTo>
                  <a:pt x="309614" y="129362"/>
                  <a:pt x="331310" y="128304"/>
                  <a:pt x="276277" y="150529"/>
                </a:cubicBezTo>
                <a:cubicBezTo>
                  <a:pt x="221244" y="172754"/>
                  <a:pt x="3756" y="238900"/>
                  <a:pt x="52" y="24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9E4C47F-D6A8-842E-49DF-894B9A7BADA3}"/>
              </a:ext>
            </a:extLst>
          </p:cNvPr>
          <p:cNvSpPr/>
          <p:nvPr/>
        </p:nvSpPr>
        <p:spPr>
          <a:xfrm>
            <a:off x="6469931" y="5752281"/>
            <a:ext cx="352663" cy="93628"/>
          </a:xfrm>
          <a:custGeom>
            <a:avLst/>
            <a:gdLst>
              <a:gd name="connsiteX0" fmla="*/ 719 w 352663"/>
              <a:gd name="connsiteY0" fmla="*/ 29394 h 93628"/>
              <a:gd name="connsiteX1" fmla="*/ 149944 w 352663"/>
              <a:gd name="connsiteY1" fmla="*/ 819 h 93628"/>
              <a:gd name="connsiteX2" fmla="*/ 238844 w 352663"/>
              <a:gd name="connsiteY2" fmla="*/ 7169 h 93628"/>
              <a:gd name="connsiteX3" fmla="*/ 222969 w 352663"/>
              <a:gd name="connsiteY3" fmla="*/ 10344 h 93628"/>
              <a:gd name="connsiteX4" fmla="*/ 349969 w 352663"/>
              <a:gd name="connsiteY4" fmla="*/ 92894 h 93628"/>
              <a:gd name="connsiteX5" fmla="*/ 302344 w 352663"/>
              <a:gd name="connsiteY5" fmla="*/ 48444 h 93628"/>
              <a:gd name="connsiteX6" fmla="*/ 216619 w 352663"/>
              <a:gd name="connsiteY6" fmla="*/ 7169 h 93628"/>
              <a:gd name="connsiteX7" fmla="*/ 719 w 352663"/>
              <a:gd name="connsiteY7" fmla="*/ 29394 h 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663" h="93628">
                <a:moveTo>
                  <a:pt x="719" y="29394"/>
                </a:moveTo>
                <a:cubicBezTo>
                  <a:pt x="-10393" y="28336"/>
                  <a:pt x="110257" y="4523"/>
                  <a:pt x="149944" y="819"/>
                </a:cubicBezTo>
                <a:cubicBezTo>
                  <a:pt x="189631" y="-2885"/>
                  <a:pt x="238844" y="7169"/>
                  <a:pt x="238844" y="7169"/>
                </a:cubicBezTo>
                <a:cubicBezTo>
                  <a:pt x="251015" y="8756"/>
                  <a:pt x="204448" y="-3943"/>
                  <a:pt x="222969" y="10344"/>
                </a:cubicBezTo>
                <a:cubicBezTo>
                  <a:pt x="241490" y="24631"/>
                  <a:pt x="336740" y="86544"/>
                  <a:pt x="349969" y="92894"/>
                </a:cubicBezTo>
                <a:cubicBezTo>
                  <a:pt x="363198" y="99244"/>
                  <a:pt x="324569" y="62732"/>
                  <a:pt x="302344" y="48444"/>
                </a:cubicBezTo>
                <a:cubicBezTo>
                  <a:pt x="280119" y="34156"/>
                  <a:pt x="261069" y="11931"/>
                  <a:pt x="216619" y="7169"/>
                </a:cubicBezTo>
                <a:cubicBezTo>
                  <a:pt x="172169" y="2406"/>
                  <a:pt x="11831" y="30452"/>
                  <a:pt x="719" y="29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E2FBE6D2-F08C-47EB-16A7-7E12902EF963}"/>
              </a:ext>
            </a:extLst>
          </p:cNvPr>
          <p:cNvSpPr/>
          <p:nvPr/>
        </p:nvSpPr>
        <p:spPr>
          <a:xfrm>
            <a:off x="6730939" y="5841345"/>
            <a:ext cx="187990" cy="114965"/>
          </a:xfrm>
          <a:custGeom>
            <a:avLst/>
            <a:gdLst>
              <a:gd name="connsiteX0" fmla="*/ 61 w 187990"/>
              <a:gd name="connsiteY0" fmla="*/ 70505 h 114965"/>
              <a:gd name="connsiteX1" fmla="*/ 117536 w 187990"/>
              <a:gd name="connsiteY1" fmla="*/ 57805 h 114965"/>
              <a:gd name="connsiteX2" fmla="*/ 187386 w 187990"/>
              <a:gd name="connsiteY2" fmla="*/ 655 h 114965"/>
              <a:gd name="connsiteX3" fmla="*/ 152461 w 187990"/>
              <a:gd name="connsiteY3" fmla="*/ 32405 h 114965"/>
              <a:gd name="connsiteX4" fmla="*/ 171511 w 187990"/>
              <a:gd name="connsiteY4" fmla="*/ 114955 h 114965"/>
              <a:gd name="connsiteX5" fmla="*/ 161986 w 187990"/>
              <a:gd name="connsiteY5" fmla="*/ 38755 h 114965"/>
              <a:gd name="connsiteX6" fmla="*/ 158811 w 187990"/>
              <a:gd name="connsiteY6" fmla="*/ 26055 h 114965"/>
              <a:gd name="connsiteX7" fmla="*/ 101661 w 187990"/>
              <a:gd name="connsiteY7" fmla="*/ 45105 h 114965"/>
              <a:gd name="connsiteX8" fmla="*/ 61 w 187990"/>
              <a:gd name="connsiteY8" fmla="*/ 70505 h 11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90" h="114965">
                <a:moveTo>
                  <a:pt x="61" y="70505"/>
                </a:moveTo>
                <a:cubicBezTo>
                  <a:pt x="2707" y="72622"/>
                  <a:pt x="86315" y="69447"/>
                  <a:pt x="117536" y="57805"/>
                </a:cubicBezTo>
                <a:cubicBezTo>
                  <a:pt x="148757" y="46163"/>
                  <a:pt x="181565" y="4888"/>
                  <a:pt x="187386" y="655"/>
                </a:cubicBezTo>
                <a:cubicBezTo>
                  <a:pt x="193207" y="-3578"/>
                  <a:pt x="155107" y="13355"/>
                  <a:pt x="152461" y="32405"/>
                </a:cubicBezTo>
                <a:cubicBezTo>
                  <a:pt x="149815" y="51455"/>
                  <a:pt x="169923" y="113897"/>
                  <a:pt x="171511" y="114955"/>
                </a:cubicBezTo>
                <a:cubicBezTo>
                  <a:pt x="173099" y="116013"/>
                  <a:pt x="161986" y="38755"/>
                  <a:pt x="161986" y="38755"/>
                </a:cubicBezTo>
                <a:cubicBezTo>
                  <a:pt x="159869" y="23938"/>
                  <a:pt x="168865" y="24997"/>
                  <a:pt x="158811" y="26055"/>
                </a:cubicBezTo>
                <a:cubicBezTo>
                  <a:pt x="148757" y="27113"/>
                  <a:pt x="121769" y="39813"/>
                  <a:pt x="101661" y="45105"/>
                </a:cubicBezTo>
                <a:cubicBezTo>
                  <a:pt x="81553" y="50397"/>
                  <a:pt x="-2585" y="68388"/>
                  <a:pt x="61" y="70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3BE4CFC-1D82-D205-C5F2-2324A72C39F9}"/>
              </a:ext>
            </a:extLst>
          </p:cNvPr>
          <p:cNvSpPr/>
          <p:nvPr/>
        </p:nvSpPr>
        <p:spPr>
          <a:xfrm>
            <a:off x="6699087" y="5479809"/>
            <a:ext cx="172915" cy="331676"/>
          </a:xfrm>
          <a:custGeom>
            <a:avLst/>
            <a:gdLst>
              <a:gd name="connsiteX0" fmla="*/ 163 w 172915"/>
              <a:gd name="connsiteY0" fmla="*/ 241 h 331676"/>
              <a:gd name="connsiteX1" fmla="*/ 123988 w 172915"/>
              <a:gd name="connsiteY1" fmla="*/ 85966 h 331676"/>
              <a:gd name="connsiteX2" fmla="*/ 168438 w 172915"/>
              <a:gd name="connsiteY2" fmla="*/ 225666 h 331676"/>
              <a:gd name="connsiteX3" fmla="*/ 171613 w 172915"/>
              <a:gd name="connsiteY3" fmla="*/ 162166 h 331676"/>
              <a:gd name="connsiteX4" fmla="*/ 171613 w 172915"/>
              <a:gd name="connsiteY4" fmla="*/ 330441 h 331676"/>
              <a:gd name="connsiteX5" fmla="*/ 155738 w 172915"/>
              <a:gd name="connsiteY5" fmla="*/ 232016 h 331676"/>
              <a:gd name="connsiteX6" fmla="*/ 152563 w 172915"/>
              <a:gd name="connsiteY6" fmla="*/ 111366 h 331676"/>
              <a:gd name="connsiteX7" fmla="*/ 163 w 172915"/>
              <a:gd name="connsiteY7" fmla="*/ 241 h 3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915" h="331676">
                <a:moveTo>
                  <a:pt x="163" y="241"/>
                </a:moveTo>
                <a:cubicBezTo>
                  <a:pt x="-4599" y="-3992"/>
                  <a:pt x="95942" y="48395"/>
                  <a:pt x="123988" y="85966"/>
                </a:cubicBezTo>
                <a:cubicBezTo>
                  <a:pt x="152034" y="123537"/>
                  <a:pt x="160501" y="212966"/>
                  <a:pt x="168438" y="225666"/>
                </a:cubicBezTo>
                <a:cubicBezTo>
                  <a:pt x="176375" y="238366"/>
                  <a:pt x="171084" y="144704"/>
                  <a:pt x="171613" y="162166"/>
                </a:cubicBezTo>
                <a:cubicBezTo>
                  <a:pt x="172142" y="179628"/>
                  <a:pt x="174259" y="318799"/>
                  <a:pt x="171613" y="330441"/>
                </a:cubicBezTo>
                <a:cubicBezTo>
                  <a:pt x="168967" y="342083"/>
                  <a:pt x="158913" y="268528"/>
                  <a:pt x="155738" y="232016"/>
                </a:cubicBezTo>
                <a:cubicBezTo>
                  <a:pt x="152563" y="195504"/>
                  <a:pt x="171084" y="147349"/>
                  <a:pt x="152563" y="111366"/>
                </a:cubicBezTo>
                <a:cubicBezTo>
                  <a:pt x="134042" y="75383"/>
                  <a:pt x="4925" y="4474"/>
                  <a:pt x="163" y="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8DDF90E-95C7-E87B-EFAC-F8278B6042C7}"/>
              </a:ext>
            </a:extLst>
          </p:cNvPr>
          <p:cNvSpPr/>
          <p:nvPr/>
        </p:nvSpPr>
        <p:spPr>
          <a:xfrm>
            <a:off x="5790911" y="5611819"/>
            <a:ext cx="226302" cy="353835"/>
          </a:xfrm>
          <a:custGeom>
            <a:avLst/>
            <a:gdLst>
              <a:gd name="connsiteX0" fmla="*/ 225714 w 226302"/>
              <a:gd name="connsiteY0" fmla="*/ 1581 h 353835"/>
              <a:gd name="connsiteX1" fmla="*/ 60614 w 226302"/>
              <a:gd name="connsiteY1" fmla="*/ 160331 h 353835"/>
              <a:gd name="connsiteX2" fmla="*/ 3464 w 226302"/>
              <a:gd name="connsiteY2" fmla="*/ 347656 h 353835"/>
              <a:gd name="connsiteX3" fmla="*/ 9814 w 226302"/>
              <a:gd name="connsiteY3" fmla="*/ 293681 h 353835"/>
              <a:gd name="connsiteX4" fmla="*/ 38389 w 226302"/>
              <a:gd name="connsiteY4" fmla="*/ 144456 h 353835"/>
              <a:gd name="connsiteX5" fmla="*/ 32039 w 226302"/>
              <a:gd name="connsiteY5" fmla="*/ 195256 h 353835"/>
              <a:gd name="connsiteX6" fmla="*/ 66964 w 226302"/>
              <a:gd name="connsiteY6" fmla="*/ 134931 h 353835"/>
              <a:gd name="connsiteX7" fmla="*/ 114589 w 226302"/>
              <a:gd name="connsiteY7" fmla="*/ 80956 h 353835"/>
              <a:gd name="connsiteX8" fmla="*/ 225714 w 226302"/>
              <a:gd name="connsiteY8" fmla="*/ 1581 h 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02" h="353835">
                <a:moveTo>
                  <a:pt x="225714" y="1581"/>
                </a:moveTo>
                <a:cubicBezTo>
                  <a:pt x="216718" y="14810"/>
                  <a:pt x="97656" y="102652"/>
                  <a:pt x="60614" y="160331"/>
                </a:cubicBezTo>
                <a:cubicBezTo>
                  <a:pt x="23572" y="218010"/>
                  <a:pt x="11931" y="325431"/>
                  <a:pt x="3464" y="347656"/>
                </a:cubicBezTo>
                <a:cubicBezTo>
                  <a:pt x="-5003" y="369881"/>
                  <a:pt x="3993" y="327548"/>
                  <a:pt x="9814" y="293681"/>
                </a:cubicBezTo>
                <a:cubicBezTo>
                  <a:pt x="15635" y="259814"/>
                  <a:pt x="34685" y="160860"/>
                  <a:pt x="38389" y="144456"/>
                </a:cubicBezTo>
                <a:cubicBezTo>
                  <a:pt x="42093" y="128052"/>
                  <a:pt x="27277" y="196843"/>
                  <a:pt x="32039" y="195256"/>
                </a:cubicBezTo>
                <a:cubicBezTo>
                  <a:pt x="36801" y="193669"/>
                  <a:pt x="53206" y="153981"/>
                  <a:pt x="66964" y="134931"/>
                </a:cubicBezTo>
                <a:cubicBezTo>
                  <a:pt x="80722" y="115881"/>
                  <a:pt x="91306" y="100006"/>
                  <a:pt x="114589" y="80956"/>
                </a:cubicBezTo>
                <a:cubicBezTo>
                  <a:pt x="137872" y="61906"/>
                  <a:pt x="234710" y="-11648"/>
                  <a:pt x="225714" y="15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2F32781-D196-8F47-6E16-B78D9F158B36}"/>
              </a:ext>
            </a:extLst>
          </p:cNvPr>
          <p:cNvSpPr/>
          <p:nvPr/>
        </p:nvSpPr>
        <p:spPr>
          <a:xfrm>
            <a:off x="7032676" y="4664074"/>
            <a:ext cx="96104" cy="612778"/>
          </a:xfrm>
          <a:custGeom>
            <a:avLst/>
            <a:gdLst>
              <a:gd name="connsiteX0" fmla="*/ 6299 w 96104"/>
              <a:gd name="connsiteY0" fmla="*/ 1 h 612778"/>
              <a:gd name="connsiteX1" fmla="*/ 82499 w 96104"/>
              <a:gd name="connsiteY1" fmla="*/ 219076 h 612778"/>
              <a:gd name="connsiteX2" fmla="*/ 25349 w 96104"/>
              <a:gd name="connsiteY2" fmla="*/ 428626 h 612778"/>
              <a:gd name="connsiteX3" fmla="*/ 38049 w 96104"/>
              <a:gd name="connsiteY3" fmla="*/ 387351 h 612778"/>
              <a:gd name="connsiteX4" fmla="*/ 3124 w 96104"/>
              <a:gd name="connsiteY4" fmla="*/ 498476 h 612778"/>
              <a:gd name="connsiteX5" fmla="*/ 3124 w 96104"/>
              <a:gd name="connsiteY5" fmla="*/ 612776 h 612778"/>
              <a:gd name="connsiteX6" fmla="*/ 15824 w 96104"/>
              <a:gd name="connsiteY6" fmla="*/ 495301 h 612778"/>
              <a:gd name="connsiteX7" fmla="*/ 85674 w 96104"/>
              <a:gd name="connsiteY7" fmla="*/ 295276 h 612778"/>
              <a:gd name="connsiteX8" fmla="*/ 88849 w 96104"/>
              <a:gd name="connsiteY8" fmla="*/ 215901 h 612778"/>
              <a:gd name="connsiteX9" fmla="*/ 6299 w 96104"/>
              <a:gd name="connsiteY9" fmla="*/ 1 h 6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04" h="612778">
                <a:moveTo>
                  <a:pt x="6299" y="1"/>
                </a:moveTo>
                <a:cubicBezTo>
                  <a:pt x="5241" y="530"/>
                  <a:pt x="79324" y="147639"/>
                  <a:pt x="82499" y="219076"/>
                </a:cubicBezTo>
                <a:cubicBezTo>
                  <a:pt x="85674" y="290513"/>
                  <a:pt x="32757" y="400580"/>
                  <a:pt x="25349" y="428626"/>
                </a:cubicBezTo>
                <a:cubicBezTo>
                  <a:pt x="17941" y="456672"/>
                  <a:pt x="41753" y="375709"/>
                  <a:pt x="38049" y="387351"/>
                </a:cubicBezTo>
                <a:cubicBezTo>
                  <a:pt x="34345" y="398993"/>
                  <a:pt x="8945" y="460905"/>
                  <a:pt x="3124" y="498476"/>
                </a:cubicBezTo>
                <a:cubicBezTo>
                  <a:pt x="-2697" y="536047"/>
                  <a:pt x="1007" y="613305"/>
                  <a:pt x="3124" y="612776"/>
                </a:cubicBezTo>
                <a:cubicBezTo>
                  <a:pt x="5241" y="612247"/>
                  <a:pt x="2066" y="548218"/>
                  <a:pt x="15824" y="495301"/>
                </a:cubicBezTo>
                <a:cubicBezTo>
                  <a:pt x="29582" y="442384"/>
                  <a:pt x="73503" y="341843"/>
                  <a:pt x="85674" y="295276"/>
                </a:cubicBezTo>
                <a:cubicBezTo>
                  <a:pt x="97845" y="248709"/>
                  <a:pt x="99961" y="262468"/>
                  <a:pt x="88849" y="215901"/>
                </a:cubicBezTo>
                <a:cubicBezTo>
                  <a:pt x="77737" y="169334"/>
                  <a:pt x="7357" y="-528"/>
                  <a:pt x="6299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40E2C75-B55F-1618-D484-1614E54A172C}"/>
              </a:ext>
            </a:extLst>
          </p:cNvPr>
          <p:cNvSpPr/>
          <p:nvPr/>
        </p:nvSpPr>
        <p:spPr>
          <a:xfrm>
            <a:off x="7124697" y="4546182"/>
            <a:ext cx="76872" cy="238559"/>
          </a:xfrm>
          <a:custGeom>
            <a:avLst/>
            <a:gdLst>
              <a:gd name="connsiteX0" fmla="*/ 3 w 76872"/>
              <a:gd name="connsiteY0" fmla="*/ 418 h 238559"/>
              <a:gd name="connsiteX1" fmla="*/ 73028 w 76872"/>
              <a:gd name="connsiteY1" fmla="*/ 149643 h 238559"/>
              <a:gd name="connsiteX2" fmla="*/ 66678 w 76872"/>
              <a:gd name="connsiteY2" fmla="*/ 238543 h 238559"/>
              <a:gd name="connsiteX3" fmla="*/ 66678 w 76872"/>
              <a:gd name="connsiteY3" fmla="*/ 143293 h 238559"/>
              <a:gd name="connsiteX4" fmla="*/ 69853 w 76872"/>
              <a:gd name="connsiteY4" fmla="*/ 105193 h 238559"/>
              <a:gd name="connsiteX5" fmla="*/ 3 w 76872"/>
              <a:gd name="connsiteY5" fmla="*/ 418 h 23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72" h="238559">
                <a:moveTo>
                  <a:pt x="3" y="418"/>
                </a:moveTo>
                <a:cubicBezTo>
                  <a:pt x="532" y="7826"/>
                  <a:pt x="61916" y="109956"/>
                  <a:pt x="73028" y="149643"/>
                </a:cubicBezTo>
                <a:cubicBezTo>
                  <a:pt x="84141" y="189331"/>
                  <a:pt x="67736" y="239601"/>
                  <a:pt x="66678" y="238543"/>
                </a:cubicBezTo>
                <a:cubicBezTo>
                  <a:pt x="65620" y="237485"/>
                  <a:pt x="66149" y="165518"/>
                  <a:pt x="66678" y="143293"/>
                </a:cubicBezTo>
                <a:cubicBezTo>
                  <a:pt x="67207" y="121068"/>
                  <a:pt x="78320" y="124243"/>
                  <a:pt x="69853" y="105193"/>
                </a:cubicBezTo>
                <a:cubicBezTo>
                  <a:pt x="61386" y="86143"/>
                  <a:pt x="-526" y="-6990"/>
                  <a:pt x="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84234FD-EF4E-B477-1859-9C8DE1B8A8DE}"/>
              </a:ext>
            </a:extLst>
          </p:cNvPr>
          <p:cNvSpPr/>
          <p:nvPr/>
        </p:nvSpPr>
        <p:spPr>
          <a:xfrm>
            <a:off x="6880121" y="4770935"/>
            <a:ext cx="67396" cy="415177"/>
          </a:xfrm>
          <a:custGeom>
            <a:avLst/>
            <a:gdLst>
              <a:gd name="connsiteX0" fmla="*/ 31854 w 67396"/>
              <a:gd name="connsiteY0" fmla="*/ 1090 h 415177"/>
              <a:gd name="connsiteX1" fmla="*/ 19154 w 67396"/>
              <a:gd name="connsiteY1" fmla="*/ 99515 h 415177"/>
              <a:gd name="connsiteX2" fmla="*/ 15979 w 67396"/>
              <a:gd name="connsiteY2" fmla="*/ 197940 h 415177"/>
              <a:gd name="connsiteX3" fmla="*/ 66779 w 67396"/>
              <a:gd name="connsiteY3" fmla="*/ 407490 h 415177"/>
              <a:gd name="connsiteX4" fmla="*/ 41379 w 67396"/>
              <a:gd name="connsiteY4" fmla="*/ 350340 h 415177"/>
              <a:gd name="connsiteX5" fmla="*/ 104 w 67396"/>
              <a:gd name="connsiteY5" fmla="*/ 166190 h 415177"/>
              <a:gd name="connsiteX6" fmla="*/ 31854 w 67396"/>
              <a:gd name="connsiteY6" fmla="*/ 1090 h 41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96" h="415177">
                <a:moveTo>
                  <a:pt x="31854" y="1090"/>
                </a:moveTo>
                <a:cubicBezTo>
                  <a:pt x="35029" y="-10023"/>
                  <a:pt x="21800" y="66707"/>
                  <a:pt x="19154" y="99515"/>
                </a:cubicBezTo>
                <a:cubicBezTo>
                  <a:pt x="16508" y="132323"/>
                  <a:pt x="8041" y="146611"/>
                  <a:pt x="15979" y="197940"/>
                </a:cubicBezTo>
                <a:cubicBezTo>
                  <a:pt x="23916" y="249269"/>
                  <a:pt x="62546" y="382090"/>
                  <a:pt x="66779" y="407490"/>
                </a:cubicBezTo>
                <a:cubicBezTo>
                  <a:pt x="71012" y="432890"/>
                  <a:pt x="52492" y="390557"/>
                  <a:pt x="41379" y="350340"/>
                </a:cubicBezTo>
                <a:cubicBezTo>
                  <a:pt x="30266" y="310123"/>
                  <a:pt x="2221" y="218048"/>
                  <a:pt x="104" y="166190"/>
                </a:cubicBezTo>
                <a:cubicBezTo>
                  <a:pt x="-2013" y="114332"/>
                  <a:pt x="28679" y="12203"/>
                  <a:pt x="31854" y="10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68A1FC77-F840-5E6D-B97E-EDFDB775F487}"/>
              </a:ext>
            </a:extLst>
          </p:cNvPr>
          <p:cNvSpPr/>
          <p:nvPr/>
        </p:nvSpPr>
        <p:spPr>
          <a:xfrm>
            <a:off x="5707582" y="4962445"/>
            <a:ext cx="67833" cy="287913"/>
          </a:xfrm>
          <a:custGeom>
            <a:avLst/>
            <a:gdLst>
              <a:gd name="connsiteX0" fmla="*/ 67743 w 67833"/>
              <a:gd name="connsiteY0" fmla="*/ 80 h 287913"/>
              <a:gd name="connsiteX1" fmla="*/ 23293 w 67833"/>
              <a:gd name="connsiteY1" fmla="*/ 108030 h 287913"/>
              <a:gd name="connsiteX2" fmla="*/ 1068 w 67833"/>
              <a:gd name="connsiteY2" fmla="*/ 282655 h 287913"/>
              <a:gd name="connsiteX3" fmla="*/ 4243 w 67833"/>
              <a:gd name="connsiteY3" fmla="*/ 231855 h 287913"/>
              <a:gd name="connsiteX4" fmla="*/ 10593 w 67833"/>
              <a:gd name="connsiteY4" fmla="*/ 123905 h 287913"/>
              <a:gd name="connsiteX5" fmla="*/ 67743 w 67833"/>
              <a:gd name="connsiteY5" fmla="*/ 80 h 28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33" h="287913">
                <a:moveTo>
                  <a:pt x="67743" y="80"/>
                </a:moveTo>
                <a:cubicBezTo>
                  <a:pt x="69860" y="-2566"/>
                  <a:pt x="34405" y="60934"/>
                  <a:pt x="23293" y="108030"/>
                </a:cubicBezTo>
                <a:cubicBezTo>
                  <a:pt x="12181" y="155126"/>
                  <a:pt x="4243" y="262018"/>
                  <a:pt x="1068" y="282655"/>
                </a:cubicBezTo>
                <a:cubicBezTo>
                  <a:pt x="-2107" y="303293"/>
                  <a:pt x="2655" y="258313"/>
                  <a:pt x="4243" y="231855"/>
                </a:cubicBezTo>
                <a:cubicBezTo>
                  <a:pt x="5830" y="205397"/>
                  <a:pt x="1597" y="156713"/>
                  <a:pt x="10593" y="123905"/>
                </a:cubicBezTo>
                <a:cubicBezTo>
                  <a:pt x="19589" y="91097"/>
                  <a:pt x="65626" y="2726"/>
                  <a:pt x="67743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F4B76476-D442-CCED-8FC8-DDCB57AF1DAF}"/>
              </a:ext>
            </a:extLst>
          </p:cNvPr>
          <p:cNvSpPr/>
          <p:nvPr/>
        </p:nvSpPr>
        <p:spPr>
          <a:xfrm>
            <a:off x="5749574" y="5397498"/>
            <a:ext cx="184508" cy="162061"/>
          </a:xfrm>
          <a:custGeom>
            <a:avLst/>
            <a:gdLst>
              <a:gd name="connsiteX0" fmla="*/ 184501 w 184508"/>
              <a:gd name="connsiteY0" fmla="*/ 2 h 162061"/>
              <a:gd name="connsiteX1" fmla="*/ 54326 w 184508"/>
              <a:gd name="connsiteY1" fmla="*/ 101602 h 162061"/>
              <a:gd name="connsiteX2" fmla="*/ 76551 w 184508"/>
              <a:gd name="connsiteY2" fmla="*/ 139702 h 162061"/>
              <a:gd name="connsiteX3" fmla="*/ 28926 w 184508"/>
              <a:gd name="connsiteY3" fmla="*/ 82552 h 162061"/>
              <a:gd name="connsiteX4" fmla="*/ 351 w 184508"/>
              <a:gd name="connsiteY4" fmla="*/ 161927 h 162061"/>
              <a:gd name="connsiteX5" fmla="*/ 47976 w 184508"/>
              <a:gd name="connsiteY5" fmla="*/ 98427 h 162061"/>
              <a:gd name="connsiteX6" fmla="*/ 184501 w 184508"/>
              <a:gd name="connsiteY6" fmla="*/ 2 h 16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8" h="162061">
                <a:moveTo>
                  <a:pt x="184501" y="2"/>
                </a:moveTo>
                <a:cubicBezTo>
                  <a:pt x="185559" y="531"/>
                  <a:pt x="72318" y="78319"/>
                  <a:pt x="54326" y="101602"/>
                </a:cubicBezTo>
                <a:cubicBezTo>
                  <a:pt x="36334" y="124885"/>
                  <a:pt x="80784" y="142877"/>
                  <a:pt x="76551" y="139702"/>
                </a:cubicBezTo>
                <a:cubicBezTo>
                  <a:pt x="72318" y="136527"/>
                  <a:pt x="41626" y="78848"/>
                  <a:pt x="28926" y="82552"/>
                </a:cubicBezTo>
                <a:cubicBezTo>
                  <a:pt x="16226" y="86256"/>
                  <a:pt x="-2824" y="159281"/>
                  <a:pt x="351" y="161927"/>
                </a:cubicBezTo>
                <a:cubicBezTo>
                  <a:pt x="3526" y="164573"/>
                  <a:pt x="16226" y="127531"/>
                  <a:pt x="47976" y="98427"/>
                </a:cubicBezTo>
                <a:cubicBezTo>
                  <a:pt x="79726" y="69323"/>
                  <a:pt x="183443" y="-527"/>
                  <a:pt x="184501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126EA2B-77D7-C308-E76F-2D114B547215}"/>
              </a:ext>
            </a:extLst>
          </p:cNvPr>
          <p:cNvSpPr/>
          <p:nvPr/>
        </p:nvSpPr>
        <p:spPr>
          <a:xfrm>
            <a:off x="6915143" y="5597402"/>
            <a:ext cx="54604" cy="197653"/>
          </a:xfrm>
          <a:custGeom>
            <a:avLst/>
            <a:gdLst>
              <a:gd name="connsiteX0" fmla="*/ 7 w 54604"/>
              <a:gd name="connsiteY0" fmla="*/ 123 h 197653"/>
              <a:gd name="connsiteX1" fmla="*/ 38107 w 54604"/>
              <a:gd name="connsiteY1" fmla="*/ 82673 h 197653"/>
              <a:gd name="connsiteX2" fmla="*/ 41282 w 54604"/>
              <a:gd name="connsiteY2" fmla="*/ 196973 h 197653"/>
              <a:gd name="connsiteX3" fmla="*/ 53982 w 54604"/>
              <a:gd name="connsiteY3" fmla="*/ 127123 h 197653"/>
              <a:gd name="connsiteX4" fmla="*/ 50807 w 54604"/>
              <a:gd name="connsiteY4" fmla="*/ 63623 h 197653"/>
              <a:gd name="connsiteX5" fmla="*/ 34932 w 54604"/>
              <a:gd name="connsiteY5" fmla="*/ 63623 h 197653"/>
              <a:gd name="connsiteX6" fmla="*/ 7 w 54604"/>
              <a:gd name="connsiteY6" fmla="*/ 123 h 1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04" h="197653">
                <a:moveTo>
                  <a:pt x="7" y="123"/>
                </a:moveTo>
                <a:cubicBezTo>
                  <a:pt x="536" y="3298"/>
                  <a:pt x="31228" y="49865"/>
                  <a:pt x="38107" y="82673"/>
                </a:cubicBezTo>
                <a:cubicBezTo>
                  <a:pt x="44986" y="115481"/>
                  <a:pt x="38636" y="189565"/>
                  <a:pt x="41282" y="196973"/>
                </a:cubicBezTo>
                <a:cubicBezTo>
                  <a:pt x="43928" y="204381"/>
                  <a:pt x="52395" y="149348"/>
                  <a:pt x="53982" y="127123"/>
                </a:cubicBezTo>
                <a:cubicBezTo>
                  <a:pt x="55569" y="104898"/>
                  <a:pt x="53982" y="74206"/>
                  <a:pt x="50807" y="63623"/>
                </a:cubicBezTo>
                <a:cubicBezTo>
                  <a:pt x="47632" y="53040"/>
                  <a:pt x="42870" y="71031"/>
                  <a:pt x="34932" y="63623"/>
                </a:cubicBezTo>
                <a:cubicBezTo>
                  <a:pt x="26995" y="56215"/>
                  <a:pt x="-522" y="-3052"/>
                  <a:pt x="7" y="1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82F3AF61-B997-66F9-9B44-2A741FC391BE}"/>
              </a:ext>
            </a:extLst>
          </p:cNvPr>
          <p:cNvSpPr/>
          <p:nvPr/>
        </p:nvSpPr>
        <p:spPr>
          <a:xfrm>
            <a:off x="7132038" y="5381307"/>
            <a:ext cx="65687" cy="433127"/>
          </a:xfrm>
          <a:custGeom>
            <a:avLst/>
            <a:gdLst>
              <a:gd name="connsiteX0" fmla="*/ 65687 w 65687"/>
              <a:gd name="connsiteY0" fmla="*/ 318 h 433127"/>
              <a:gd name="connsiteX1" fmla="*/ 24412 w 65687"/>
              <a:gd name="connsiteY1" fmla="*/ 197168 h 433127"/>
              <a:gd name="connsiteX2" fmla="*/ 59337 w 65687"/>
              <a:gd name="connsiteY2" fmla="*/ 168593 h 433127"/>
              <a:gd name="connsiteX3" fmla="*/ 21237 w 65687"/>
              <a:gd name="connsiteY3" fmla="*/ 286068 h 433127"/>
              <a:gd name="connsiteX4" fmla="*/ 2187 w 65687"/>
              <a:gd name="connsiteY4" fmla="*/ 428943 h 433127"/>
              <a:gd name="connsiteX5" fmla="*/ 2187 w 65687"/>
              <a:gd name="connsiteY5" fmla="*/ 378143 h 433127"/>
              <a:gd name="connsiteX6" fmla="*/ 18062 w 65687"/>
              <a:gd name="connsiteY6" fmla="*/ 206693 h 433127"/>
              <a:gd name="connsiteX7" fmla="*/ 18062 w 65687"/>
              <a:gd name="connsiteY7" fmla="*/ 238443 h 433127"/>
              <a:gd name="connsiteX8" fmla="*/ 24412 w 65687"/>
              <a:gd name="connsiteY8" fmla="*/ 152718 h 433127"/>
              <a:gd name="connsiteX9" fmla="*/ 65687 w 65687"/>
              <a:gd name="connsiteY9" fmla="*/ 318 h 43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87" h="433127">
                <a:moveTo>
                  <a:pt x="65687" y="318"/>
                </a:moveTo>
                <a:cubicBezTo>
                  <a:pt x="65687" y="7726"/>
                  <a:pt x="25470" y="169122"/>
                  <a:pt x="24412" y="197168"/>
                </a:cubicBezTo>
                <a:cubicBezTo>
                  <a:pt x="23354" y="225214"/>
                  <a:pt x="59866" y="153776"/>
                  <a:pt x="59337" y="168593"/>
                </a:cubicBezTo>
                <a:cubicBezTo>
                  <a:pt x="58808" y="183410"/>
                  <a:pt x="30762" y="242676"/>
                  <a:pt x="21237" y="286068"/>
                </a:cubicBezTo>
                <a:cubicBezTo>
                  <a:pt x="11712" y="329460"/>
                  <a:pt x="5362" y="413597"/>
                  <a:pt x="2187" y="428943"/>
                </a:cubicBezTo>
                <a:cubicBezTo>
                  <a:pt x="-988" y="444289"/>
                  <a:pt x="-459" y="415185"/>
                  <a:pt x="2187" y="378143"/>
                </a:cubicBezTo>
                <a:cubicBezTo>
                  <a:pt x="4833" y="341101"/>
                  <a:pt x="15416" y="229976"/>
                  <a:pt x="18062" y="206693"/>
                </a:cubicBezTo>
                <a:cubicBezTo>
                  <a:pt x="20708" y="183410"/>
                  <a:pt x="17004" y="247439"/>
                  <a:pt x="18062" y="238443"/>
                </a:cubicBezTo>
                <a:cubicBezTo>
                  <a:pt x="19120" y="229447"/>
                  <a:pt x="17004" y="188701"/>
                  <a:pt x="24412" y="152718"/>
                </a:cubicBezTo>
                <a:cubicBezTo>
                  <a:pt x="31820" y="116735"/>
                  <a:pt x="65687" y="-7090"/>
                  <a:pt x="65687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20F1209-B527-0A63-B03C-880771DB0AD7}"/>
              </a:ext>
            </a:extLst>
          </p:cNvPr>
          <p:cNvSpPr/>
          <p:nvPr/>
        </p:nvSpPr>
        <p:spPr>
          <a:xfrm>
            <a:off x="6693337" y="6181002"/>
            <a:ext cx="97402" cy="336222"/>
          </a:xfrm>
          <a:custGeom>
            <a:avLst/>
            <a:gdLst>
              <a:gd name="connsiteX0" fmla="*/ 56713 w 97402"/>
              <a:gd name="connsiteY0" fmla="*/ 723 h 336222"/>
              <a:gd name="connsiteX1" fmla="*/ 82113 w 97402"/>
              <a:gd name="connsiteY1" fmla="*/ 156298 h 336222"/>
              <a:gd name="connsiteX2" fmla="*/ 2738 w 97402"/>
              <a:gd name="connsiteY2" fmla="*/ 334098 h 336222"/>
              <a:gd name="connsiteX3" fmla="*/ 18613 w 97402"/>
              <a:gd name="connsiteY3" fmla="*/ 254723 h 336222"/>
              <a:gd name="connsiteX4" fmla="*/ 21788 w 97402"/>
              <a:gd name="connsiteY4" fmla="*/ 261073 h 336222"/>
              <a:gd name="connsiteX5" fmla="*/ 85288 w 97402"/>
              <a:gd name="connsiteY5" fmla="*/ 146773 h 336222"/>
              <a:gd name="connsiteX6" fmla="*/ 94813 w 97402"/>
              <a:gd name="connsiteY6" fmla="*/ 99148 h 336222"/>
              <a:gd name="connsiteX7" fmla="*/ 56713 w 97402"/>
              <a:gd name="connsiteY7" fmla="*/ 723 h 33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02" h="336222">
                <a:moveTo>
                  <a:pt x="56713" y="723"/>
                </a:moveTo>
                <a:cubicBezTo>
                  <a:pt x="54596" y="10248"/>
                  <a:pt x="91109" y="100736"/>
                  <a:pt x="82113" y="156298"/>
                </a:cubicBezTo>
                <a:cubicBezTo>
                  <a:pt x="73117" y="211860"/>
                  <a:pt x="13321" y="317694"/>
                  <a:pt x="2738" y="334098"/>
                </a:cubicBezTo>
                <a:cubicBezTo>
                  <a:pt x="-7845" y="350502"/>
                  <a:pt x="15438" y="266894"/>
                  <a:pt x="18613" y="254723"/>
                </a:cubicBezTo>
                <a:cubicBezTo>
                  <a:pt x="21788" y="242552"/>
                  <a:pt x="10676" y="279064"/>
                  <a:pt x="21788" y="261073"/>
                </a:cubicBezTo>
                <a:cubicBezTo>
                  <a:pt x="32900" y="243082"/>
                  <a:pt x="73117" y="173761"/>
                  <a:pt x="85288" y="146773"/>
                </a:cubicBezTo>
                <a:cubicBezTo>
                  <a:pt x="97459" y="119786"/>
                  <a:pt x="100105" y="119785"/>
                  <a:pt x="94813" y="99148"/>
                </a:cubicBezTo>
                <a:cubicBezTo>
                  <a:pt x="89521" y="78511"/>
                  <a:pt x="58830" y="-8802"/>
                  <a:pt x="56713" y="7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EFC99625-FD0C-0918-F653-358AFECCEBB8}"/>
              </a:ext>
            </a:extLst>
          </p:cNvPr>
          <p:cNvSpPr/>
          <p:nvPr/>
        </p:nvSpPr>
        <p:spPr>
          <a:xfrm>
            <a:off x="5945439" y="6225575"/>
            <a:ext cx="781218" cy="76800"/>
          </a:xfrm>
          <a:custGeom>
            <a:avLst/>
            <a:gdLst>
              <a:gd name="connsiteX0" fmla="*/ 1336 w 781218"/>
              <a:gd name="connsiteY0" fmla="*/ 45050 h 76800"/>
              <a:gd name="connsiteX1" fmla="*/ 423611 w 781218"/>
              <a:gd name="connsiteY1" fmla="*/ 57750 h 76800"/>
              <a:gd name="connsiteX2" fmla="*/ 366461 w 781218"/>
              <a:gd name="connsiteY2" fmla="*/ 76800 h 76800"/>
              <a:gd name="connsiteX3" fmla="*/ 582361 w 781218"/>
              <a:gd name="connsiteY3" fmla="*/ 10125 h 76800"/>
              <a:gd name="connsiteX4" fmla="*/ 779211 w 781218"/>
              <a:gd name="connsiteY4" fmla="*/ 3775 h 76800"/>
              <a:gd name="connsiteX5" fmla="*/ 668086 w 781218"/>
              <a:gd name="connsiteY5" fmla="*/ 3775 h 76800"/>
              <a:gd name="connsiteX6" fmla="*/ 414086 w 781218"/>
              <a:gd name="connsiteY6" fmla="*/ 51400 h 76800"/>
              <a:gd name="connsiteX7" fmla="*/ 493461 w 781218"/>
              <a:gd name="connsiteY7" fmla="*/ 35525 h 76800"/>
              <a:gd name="connsiteX8" fmla="*/ 388686 w 781218"/>
              <a:gd name="connsiteY8" fmla="*/ 51400 h 76800"/>
              <a:gd name="connsiteX9" fmla="*/ 293436 w 781218"/>
              <a:gd name="connsiteY9" fmla="*/ 38700 h 76800"/>
              <a:gd name="connsiteX10" fmla="*/ 1336 w 781218"/>
              <a:gd name="connsiteY10" fmla="*/ 45050 h 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218" h="76800">
                <a:moveTo>
                  <a:pt x="1336" y="45050"/>
                </a:moveTo>
                <a:cubicBezTo>
                  <a:pt x="23032" y="48225"/>
                  <a:pt x="362757" y="52458"/>
                  <a:pt x="423611" y="57750"/>
                </a:cubicBezTo>
                <a:cubicBezTo>
                  <a:pt x="484465" y="63042"/>
                  <a:pt x="366461" y="76800"/>
                  <a:pt x="366461" y="76800"/>
                </a:cubicBezTo>
                <a:cubicBezTo>
                  <a:pt x="392919" y="68862"/>
                  <a:pt x="513569" y="22296"/>
                  <a:pt x="582361" y="10125"/>
                </a:cubicBezTo>
                <a:cubicBezTo>
                  <a:pt x="651153" y="-2046"/>
                  <a:pt x="764924" y="4833"/>
                  <a:pt x="779211" y="3775"/>
                </a:cubicBezTo>
                <a:cubicBezTo>
                  <a:pt x="793498" y="2717"/>
                  <a:pt x="728940" y="-4163"/>
                  <a:pt x="668086" y="3775"/>
                </a:cubicBezTo>
                <a:cubicBezTo>
                  <a:pt x="607232" y="11713"/>
                  <a:pt x="443190" y="46108"/>
                  <a:pt x="414086" y="51400"/>
                </a:cubicBezTo>
                <a:cubicBezTo>
                  <a:pt x="384982" y="56692"/>
                  <a:pt x="497694" y="35525"/>
                  <a:pt x="493461" y="35525"/>
                </a:cubicBezTo>
                <a:cubicBezTo>
                  <a:pt x="489228" y="35525"/>
                  <a:pt x="422023" y="50871"/>
                  <a:pt x="388686" y="51400"/>
                </a:cubicBezTo>
                <a:cubicBezTo>
                  <a:pt x="355349" y="51929"/>
                  <a:pt x="358523" y="40287"/>
                  <a:pt x="293436" y="38700"/>
                </a:cubicBezTo>
                <a:cubicBezTo>
                  <a:pt x="228349" y="37113"/>
                  <a:pt x="-20360" y="41875"/>
                  <a:pt x="1336" y="45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A0A4169-2EE6-FB6E-53C5-CCD1242D0F58}"/>
              </a:ext>
            </a:extLst>
          </p:cNvPr>
          <p:cNvSpPr/>
          <p:nvPr/>
        </p:nvSpPr>
        <p:spPr>
          <a:xfrm>
            <a:off x="5604462" y="6318040"/>
            <a:ext cx="194993" cy="295231"/>
          </a:xfrm>
          <a:custGeom>
            <a:avLst/>
            <a:gdLst>
              <a:gd name="connsiteX0" fmla="*/ 81963 w 194993"/>
              <a:gd name="connsiteY0" fmla="*/ 210 h 295231"/>
              <a:gd name="connsiteX1" fmla="*/ 50213 w 194993"/>
              <a:gd name="connsiteY1" fmla="*/ 120860 h 295231"/>
              <a:gd name="connsiteX2" fmla="*/ 189913 w 194993"/>
              <a:gd name="connsiteY2" fmla="*/ 289135 h 295231"/>
              <a:gd name="connsiteX3" fmla="*/ 158163 w 194993"/>
              <a:gd name="connsiteY3" fmla="*/ 251035 h 295231"/>
              <a:gd name="connsiteX4" fmla="*/ 97838 w 194993"/>
              <a:gd name="connsiteY4" fmla="*/ 181185 h 295231"/>
              <a:gd name="connsiteX5" fmla="*/ 2588 w 194993"/>
              <a:gd name="connsiteY5" fmla="*/ 104985 h 295231"/>
              <a:gd name="connsiteX6" fmla="*/ 31163 w 194993"/>
              <a:gd name="connsiteY6" fmla="*/ 149435 h 295231"/>
              <a:gd name="connsiteX7" fmla="*/ 81963 w 194993"/>
              <a:gd name="connsiteY7" fmla="*/ 210 h 29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3" h="295231">
                <a:moveTo>
                  <a:pt x="81963" y="210"/>
                </a:moveTo>
                <a:cubicBezTo>
                  <a:pt x="85138" y="-4552"/>
                  <a:pt x="32221" y="72706"/>
                  <a:pt x="50213" y="120860"/>
                </a:cubicBezTo>
                <a:cubicBezTo>
                  <a:pt x="68205" y="169014"/>
                  <a:pt x="189913" y="289135"/>
                  <a:pt x="189913" y="289135"/>
                </a:cubicBezTo>
                <a:cubicBezTo>
                  <a:pt x="207905" y="310831"/>
                  <a:pt x="173509" y="269027"/>
                  <a:pt x="158163" y="251035"/>
                </a:cubicBezTo>
                <a:cubicBezTo>
                  <a:pt x="142817" y="233043"/>
                  <a:pt x="123767" y="205527"/>
                  <a:pt x="97838" y="181185"/>
                </a:cubicBezTo>
                <a:cubicBezTo>
                  <a:pt x="71909" y="156843"/>
                  <a:pt x="13700" y="110277"/>
                  <a:pt x="2588" y="104985"/>
                </a:cubicBezTo>
                <a:cubicBezTo>
                  <a:pt x="-8525" y="99693"/>
                  <a:pt x="18992" y="162664"/>
                  <a:pt x="31163" y="149435"/>
                </a:cubicBezTo>
                <a:cubicBezTo>
                  <a:pt x="43334" y="136206"/>
                  <a:pt x="78788" y="4972"/>
                  <a:pt x="81963" y="2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4502756-DB49-A78A-BE81-E2C6B8D223E0}"/>
              </a:ext>
            </a:extLst>
          </p:cNvPr>
          <p:cNvSpPr/>
          <p:nvPr/>
        </p:nvSpPr>
        <p:spPr>
          <a:xfrm>
            <a:off x="5969000" y="5600664"/>
            <a:ext cx="190532" cy="247710"/>
          </a:xfrm>
          <a:custGeom>
            <a:avLst/>
            <a:gdLst>
              <a:gd name="connsiteX0" fmla="*/ 190500 w 190532"/>
              <a:gd name="connsiteY0" fmla="*/ 36 h 247710"/>
              <a:gd name="connsiteX1" fmla="*/ 69850 w 190532"/>
              <a:gd name="connsiteY1" fmla="*/ 120686 h 247710"/>
              <a:gd name="connsiteX2" fmla="*/ 69850 w 190532"/>
              <a:gd name="connsiteY2" fmla="*/ 190536 h 247710"/>
              <a:gd name="connsiteX3" fmla="*/ 0 w 190532"/>
              <a:gd name="connsiteY3" fmla="*/ 247686 h 247710"/>
              <a:gd name="connsiteX4" fmla="*/ 69850 w 190532"/>
              <a:gd name="connsiteY4" fmla="*/ 196886 h 247710"/>
              <a:gd name="connsiteX5" fmla="*/ 57150 w 190532"/>
              <a:gd name="connsiteY5" fmla="*/ 133386 h 247710"/>
              <a:gd name="connsiteX6" fmla="*/ 190500 w 190532"/>
              <a:gd name="connsiteY6" fmla="*/ 36 h 24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32" h="247710">
                <a:moveTo>
                  <a:pt x="190500" y="36"/>
                </a:moveTo>
                <a:cubicBezTo>
                  <a:pt x="192617" y="-2081"/>
                  <a:pt x="89958" y="88936"/>
                  <a:pt x="69850" y="120686"/>
                </a:cubicBezTo>
                <a:cubicBezTo>
                  <a:pt x="49742" y="152436"/>
                  <a:pt x="81492" y="169369"/>
                  <a:pt x="69850" y="190536"/>
                </a:cubicBezTo>
                <a:cubicBezTo>
                  <a:pt x="58208" y="211703"/>
                  <a:pt x="0" y="246628"/>
                  <a:pt x="0" y="247686"/>
                </a:cubicBezTo>
                <a:cubicBezTo>
                  <a:pt x="0" y="248744"/>
                  <a:pt x="60325" y="215936"/>
                  <a:pt x="69850" y="196886"/>
                </a:cubicBezTo>
                <a:cubicBezTo>
                  <a:pt x="79375" y="177836"/>
                  <a:pt x="32279" y="161961"/>
                  <a:pt x="57150" y="133386"/>
                </a:cubicBezTo>
                <a:cubicBezTo>
                  <a:pt x="82021" y="104811"/>
                  <a:pt x="188383" y="2153"/>
                  <a:pt x="19050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378ACA2-CBB9-B14F-92EA-3C5BEFF8CEBF}"/>
              </a:ext>
            </a:extLst>
          </p:cNvPr>
          <p:cNvSpPr/>
          <p:nvPr/>
        </p:nvSpPr>
        <p:spPr>
          <a:xfrm>
            <a:off x="7092860" y="4393508"/>
            <a:ext cx="95428" cy="184867"/>
          </a:xfrm>
          <a:custGeom>
            <a:avLst/>
            <a:gdLst>
              <a:gd name="connsiteX0" fmla="*/ 95340 w 95428"/>
              <a:gd name="connsiteY0" fmla="*/ 10217 h 184867"/>
              <a:gd name="connsiteX1" fmla="*/ 19140 w 95428"/>
              <a:gd name="connsiteY1" fmla="*/ 73717 h 184867"/>
              <a:gd name="connsiteX2" fmla="*/ 90 w 95428"/>
              <a:gd name="connsiteY2" fmla="*/ 184842 h 184867"/>
              <a:gd name="connsiteX3" fmla="*/ 12790 w 95428"/>
              <a:gd name="connsiteY3" fmla="*/ 83242 h 184867"/>
              <a:gd name="connsiteX4" fmla="*/ 31840 w 95428"/>
              <a:gd name="connsiteY4" fmla="*/ 692 h 184867"/>
              <a:gd name="connsiteX5" fmla="*/ 35015 w 95428"/>
              <a:gd name="connsiteY5" fmla="*/ 41967 h 184867"/>
              <a:gd name="connsiteX6" fmla="*/ 95340 w 95428"/>
              <a:gd name="connsiteY6" fmla="*/ 10217 h 18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28" h="184867">
                <a:moveTo>
                  <a:pt x="95340" y="10217"/>
                </a:moveTo>
                <a:cubicBezTo>
                  <a:pt x="92694" y="15509"/>
                  <a:pt x="35015" y="44613"/>
                  <a:pt x="19140" y="73717"/>
                </a:cubicBezTo>
                <a:cubicBezTo>
                  <a:pt x="3265" y="102821"/>
                  <a:pt x="1148" y="183254"/>
                  <a:pt x="90" y="184842"/>
                </a:cubicBezTo>
                <a:cubicBezTo>
                  <a:pt x="-968" y="186430"/>
                  <a:pt x="7498" y="113934"/>
                  <a:pt x="12790" y="83242"/>
                </a:cubicBezTo>
                <a:cubicBezTo>
                  <a:pt x="18082" y="52550"/>
                  <a:pt x="28136" y="7571"/>
                  <a:pt x="31840" y="692"/>
                </a:cubicBezTo>
                <a:cubicBezTo>
                  <a:pt x="35544" y="-6187"/>
                  <a:pt x="29723" y="40380"/>
                  <a:pt x="35015" y="41967"/>
                </a:cubicBezTo>
                <a:cubicBezTo>
                  <a:pt x="40307" y="43554"/>
                  <a:pt x="97986" y="4925"/>
                  <a:pt x="95340" y="10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03B21BF0-FBEA-DDE9-6047-EBFF9EDC1511}"/>
              </a:ext>
            </a:extLst>
          </p:cNvPr>
          <p:cNvSpPr/>
          <p:nvPr/>
        </p:nvSpPr>
        <p:spPr>
          <a:xfrm>
            <a:off x="4847920" y="5375271"/>
            <a:ext cx="293780" cy="887132"/>
          </a:xfrm>
          <a:custGeom>
            <a:avLst/>
            <a:gdLst>
              <a:gd name="connsiteX0" fmla="*/ 89205 w 293780"/>
              <a:gd name="connsiteY0" fmla="*/ 4 h 887132"/>
              <a:gd name="connsiteX1" fmla="*/ 32055 w 293780"/>
              <a:gd name="connsiteY1" fmla="*/ 292104 h 887132"/>
              <a:gd name="connsiteX2" fmla="*/ 152705 w 293780"/>
              <a:gd name="connsiteY2" fmla="*/ 603254 h 887132"/>
              <a:gd name="connsiteX3" fmla="*/ 117780 w 293780"/>
              <a:gd name="connsiteY3" fmla="*/ 533404 h 887132"/>
              <a:gd name="connsiteX4" fmla="*/ 279705 w 293780"/>
              <a:gd name="connsiteY4" fmla="*/ 866779 h 887132"/>
              <a:gd name="connsiteX5" fmla="*/ 263830 w 293780"/>
              <a:gd name="connsiteY5" fmla="*/ 806454 h 887132"/>
              <a:gd name="connsiteX6" fmla="*/ 89205 w 293780"/>
              <a:gd name="connsiteY6" fmla="*/ 444504 h 887132"/>
              <a:gd name="connsiteX7" fmla="*/ 3480 w 293780"/>
              <a:gd name="connsiteY7" fmla="*/ 209554 h 887132"/>
              <a:gd name="connsiteX8" fmla="*/ 22530 w 293780"/>
              <a:gd name="connsiteY8" fmla="*/ 298454 h 887132"/>
              <a:gd name="connsiteX9" fmla="*/ 89205 w 293780"/>
              <a:gd name="connsiteY9" fmla="*/ 4 h 88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780" h="887132">
                <a:moveTo>
                  <a:pt x="89205" y="4"/>
                </a:moveTo>
                <a:cubicBezTo>
                  <a:pt x="90793" y="-1054"/>
                  <a:pt x="21472" y="191562"/>
                  <a:pt x="32055" y="292104"/>
                </a:cubicBezTo>
                <a:cubicBezTo>
                  <a:pt x="42638" y="392646"/>
                  <a:pt x="138418" y="563037"/>
                  <a:pt x="152705" y="603254"/>
                </a:cubicBezTo>
                <a:cubicBezTo>
                  <a:pt x="166992" y="643471"/>
                  <a:pt x="96613" y="489483"/>
                  <a:pt x="117780" y="533404"/>
                </a:cubicBezTo>
                <a:cubicBezTo>
                  <a:pt x="138947" y="577325"/>
                  <a:pt x="255363" y="821271"/>
                  <a:pt x="279705" y="866779"/>
                </a:cubicBezTo>
                <a:cubicBezTo>
                  <a:pt x="304047" y="912287"/>
                  <a:pt x="295580" y="876833"/>
                  <a:pt x="263830" y="806454"/>
                </a:cubicBezTo>
                <a:cubicBezTo>
                  <a:pt x="232080" y="736075"/>
                  <a:pt x="132597" y="543987"/>
                  <a:pt x="89205" y="444504"/>
                </a:cubicBezTo>
                <a:cubicBezTo>
                  <a:pt x="45813" y="345021"/>
                  <a:pt x="14592" y="233896"/>
                  <a:pt x="3480" y="209554"/>
                </a:cubicBezTo>
                <a:cubicBezTo>
                  <a:pt x="-7632" y="185212"/>
                  <a:pt x="10359" y="331262"/>
                  <a:pt x="22530" y="298454"/>
                </a:cubicBezTo>
                <a:cubicBezTo>
                  <a:pt x="34701" y="265646"/>
                  <a:pt x="87617" y="1062"/>
                  <a:pt x="892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D88483C-4E01-2DBF-0C1D-167C1FB30489}"/>
              </a:ext>
            </a:extLst>
          </p:cNvPr>
          <p:cNvSpPr/>
          <p:nvPr/>
        </p:nvSpPr>
        <p:spPr>
          <a:xfrm>
            <a:off x="4623633" y="4932731"/>
            <a:ext cx="113911" cy="871504"/>
          </a:xfrm>
          <a:custGeom>
            <a:avLst/>
            <a:gdLst>
              <a:gd name="connsiteX0" fmla="*/ 113467 w 113911"/>
              <a:gd name="connsiteY0" fmla="*/ 1219 h 871504"/>
              <a:gd name="connsiteX1" fmla="*/ 2342 w 113911"/>
              <a:gd name="connsiteY1" fmla="*/ 363169 h 871504"/>
              <a:gd name="connsiteX2" fmla="*/ 37267 w 113911"/>
              <a:gd name="connsiteY2" fmla="*/ 299669 h 871504"/>
              <a:gd name="connsiteX3" fmla="*/ 30917 w 113911"/>
              <a:gd name="connsiteY3" fmla="*/ 455244 h 871504"/>
              <a:gd name="connsiteX4" fmla="*/ 53142 w 113911"/>
              <a:gd name="connsiteY4" fmla="*/ 652094 h 871504"/>
              <a:gd name="connsiteX5" fmla="*/ 69017 w 113911"/>
              <a:gd name="connsiteY5" fmla="*/ 867994 h 871504"/>
              <a:gd name="connsiteX6" fmla="*/ 53142 w 113911"/>
              <a:gd name="connsiteY6" fmla="*/ 747344 h 871504"/>
              <a:gd name="connsiteX7" fmla="*/ 46792 w 113911"/>
              <a:gd name="connsiteY7" fmla="*/ 274269 h 871504"/>
              <a:gd name="connsiteX8" fmla="*/ 46792 w 113911"/>
              <a:gd name="connsiteY8" fmla="*/ 372694 h 871504"/>
              <a:gd name="connsiteX9" fmla="*/ 40442 w 113911"/>
              <a:gd name="connsiteY9" fmla="*/ 248869 h 871504"/>
              <a:gd name="connsiteX10" fmla="*/ 113467 w 113911"/>
              <a:gd name="connsiteY10" fmla="*/ 1219 h 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911" h="871504">
                <a:moveTo>
                  <a:pt x="113467" y="1219"/>
                </a:moveTo>
                <a:cubicBezTo>
                  <a:pt x="107117" y="20269"/>
                  <a:pt x="15042" y="313427"/>
                  <a:pt x="2342" y="363169"/>
                </a:cubicBezTo>
                <a:cubicBezTo>
                  <a:pt x="-10358" y="412911"/>
                  <a:pt x="32504" y="284323"/>
                  <a:pt x="37267" y="299669"/>
                </a:cubicBezTo>
                <a:cubicBezTo>
                  <a:pt x="42030" y="315015"/>
                  <a:pt x="28271" y="396507"/>
                  <a:pt x="30917" y="455244"/>
                </a:cubicBezTo>
                <a:cubicBezTo>
                  <a:pt x="33563" y="513981"/>
                  <a:pt x="46792" y="583302"/>
                  <a:pt x="53142" y="652094"/>
                </a:cubicBezTo>
                <a:cubicBezTo>
                  <a:pt x="59492" y="720886"/>
                  <a:pt x="69017" y="852119"/>
                  <a:pt x="69017" y="867994"/>
                </a:cubicBezTo>
                <a:cubicBezTo>
                  <a:pt x="69017" y="883869"/>
                  <a:pt x="56846" y="846298"/>
                  <a:pt x="53142" y="747344"/>
                </a:cubicBezTo>
                <a:cubicBezTo>
                  <a:pt x="49438" y="648390"/>
                  <a:pt x="47850" y="336711"/>
                  <a:pt x="46792" y="274269"/>
                </a:cubicBezTo>
                <a:cubicBezTo>
                  <a:pt x="45734" y="211827"/>
                  <a:pt x="47850" y="376927"/>
                  <a:pt x="46792" y="372694"/>
                </a:cubicBezTo>
                <a:cubicBezTo>
                  <a:pt x="45734" y="368461"/>
                  <a:pt x="24567" y="306019"/>
                  <a:pt x="40442" y="248869"/>
                </a:cubicBezTo>
                <a:cubicBezTo>
                  <a:pt x="56317" y="191719"/>
                  <a:pt x="119817" y="-17831"/>
                  <a:pt x="113467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873B0777-E2F8-56E4-D527-97F342B4C60A}"/>
              </a:ext>
            </a:extLst>
          </p:cNvPr>
          <p:cNvSpPr/>
          <p:nvPr/>
        </p:nvSpPr>
        <p:spPr>
          <a:xfrm>
            <a:off x="3395389" y="1184801"/>
            <a:ext cx="1546889" cy="547873"/>
          </a:xfrm>
          <a:custGeom>
            <a:avLst/>
            <a:gdLst>
              <a:gd name="connsiteX0" fmla="*/ 1545579 w 1546889"/>
              <a:gd name="connsiteY0" fmla="*/ 451494 h 547873"/>
              <a:gd name="connsiteX1" fmla="*/ 1076348 w 1546889"/>
              <a:gd name="connsiteY1" fmla="*/ 6325 h 547873"/>
              <a:gd name="connsiteX2" fmla="*/ 703369 w 1546889"/>
              <a:gd name="connsiteY2" fmla="*/ 182788 h 547873"/>
              <a:gd name="connsiteX3" fmla="*/ 775558 w 1546889"/>
              <a:gd name="connsiteY3" fmla="*/ 90546 h 547873"/>
              <a:gd name="connsiteX4" fmla="*/ 5537 w 1546889"/>
              <a:gd name="connsiteY4" fmla="*/ 543736 h 547873"/>
              <a:gd name="connsiteX5" fmla="*/ 454716 w 1546889"/>
              <a:gd name="connsiteY5" fmla="*/ 299094 h 547873"/>
              <a:gd name="connsiteX6" fmla="*/ 935979 w 1546889"/>
              <a:gd name="connsiteY6" fmla="*/ 26378 h 547873"/>
              <a:gd name="connsiteX7" fmla="*/ 715400 w 1546889"/>
              <a:gd name="connsiteY7" fmla="*/ 38410 h 547873"/>
              <a:gd name="connsiteX8" fmla="*/ 1008169 w 1546889"/>
              <a:gd name="connsiteY8" fmla="*/ 6325 h 547873"/>
              <a:gd name="connsiteX9" fmla="*/ 1208695 w 1546889"/>
              <a:gd name="connsiteY9" fmla="*/ 102578 h 547873"/>
              <a:gd name="connsiteX10" fmla="*/ 1216716 w 1546889"/>
              <a:gd name="connsiteY10" fmla="*/ 62473 h 547873"/>
              <a:gd name="connsiteX11" fmla="*/ 1545579 w 1546889"/>
              <a:gd name="connsiteY11" fmla="*/ 451494 h 54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6889" h="547873">
                <a:moveTo>
                  <a:pt x="1545579" y="451494"/>
                </a:moveTo>
                <a:cubicBezTo>
                  <a:pt x="1522184" y="442136"/>
                  <a:pt x="1216716" y="51109"/>
                  <a:pt x="1076348" y="6325"/>
                </a:cubicBezTo>
                <a:cubicBezTo>
                  <a:pt x="935980" y="-38459"/>
                  <a:pt x="753501" y="168751"/>
                  <a:pt x="703369" y="182788"/>
                </a:cubicBezTo>
                <a:cubicBezTo>
                  <a:pt x="653237" y="196825"/>
                  <a:pt x="891863" y="30388"/>
                  <a:pt x="775558" y="90546"/>
                </a:cubicBezTo>
                <a:cubicBezTo>
                  <a:pt x="659253" y="150704"/>
                  <a:pt x="59011" y="508978"/>
                  <a:pt x="5537" y="543736"/>
                </a:cubicBezTo>
                <a:cubicBezTo>
                  <a:pt x="-47937" y="578494"/>
                  <a:pt x="299642" y="385320"/>
                  <a:pt x="454716" y="299094"/>
                </a:cubicBezTo>
                <a:cubicBezTo>
                  <a:pt x="609790" y="212868"/>
                  <a:pt x="892532" y="69825"/>
                  <a:pt x="935979" y="26378"/>
                </a:cubicBezTo>
                <a:cubicBezTo>
                  <a:pt x="979426" y="-17069"/>
                  <a:pt x="703368" y="41752"/>
                  <a:pt x="715400" y="38410"/>
                </a:cubicBezTo>
                <a:cubicBezTo>
                  <a:pt x="727432" y="35068"/>
                  <a:pt x="925953" y="-4370"/>
                  <a:pt x="1008169" y="6325"/>
                </a:cubicBezTo>
                <a:cubicBezTo>
                  <a:pt x="1090385" y="17020"/>
                  <a:pt x="1173937" y="93220"/>
                  <a:pt x="1208695" y="102578"/>
                </a:cubicBezTo>
                <a:cubicBezTo>
                  <a:pt x="1243453" y="111936"/>
                  <a:pt x="1161237" y="-1027"/>
                  <a:pt x="1216716" y="62473"/>
                </a:cubicBezTo>
                <a:cubicBezTo>
                  <a:pt x="1272195" y="125973"/>
                  <a:pt x="1568974" y="460852"/>
                  <a:pt x="1545579" y="45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F3A9FE43-90FD-9173-DC80-A2E4EDF32CC0}"/>
              </a:ext>
            </a:extLst>
          </p:cNvPr>
          <p:cNvSpPr/>
          <p:nvPr/>
        </p:nvSpPr>
        <p:spPr>
          <a:xfrm>
            <a:off x="6525313" y="2972512"/>
            <a:ext cx="830110" cy="1532371"/>
          </a:xfrm>
          <a:custGeom>
            <a:avLst/>
            <a:gdLst>
              <a:gd name="connsiteX0" fmla="*/ 1091 w 830110"/>
              <a:gd name="connsiteY0" fmla="*/ 1800 h 1532371"/>
              <a:gd name="connsiteX1" fmla="*/ 568823 w 830110"/>
              <a:gd name="connsiteY1" fmla="*/ 745378 h 1532371"/>
              <a:gd name="connsiteX2" fmla="*/ 669307 w 830110"/>
              <a:gd name="connsiteY2" fmla="*/ 966442 h 1532371"/>
              <a:gd name="connsiteX3" fmla="*/ 704476 w 830110"/>
              <a:gd name="connsiteY3" fmla="*/ 765475 h 1532371"/>
              <a:gd name="connsiteX4" fmla="*/ 739645 w 830110"/>
              <a:gd name="connsiteY4" fmla="*/ 1473884 h 1532371"/>
              <a:gd name="connsiteX5" fmla="*/ 749694 w 830110"/>
              <a:gd name="connsiteY5" fmla="*/ 1368376 h 1532371"/>
              <a:gd name="connsiteX6" fmla="*/ 830080 w 830110"/>
              <a:gd name="connsiteY6" fmla="*/ 388662 h 1532371"/>
              <a:gd name="connsiteX7" fmla="*/ 739645 w 830110"/>
              <a:gd name="connsiteY7" fmla="*/ 1071950 h 1532371"/>
              <a:gd name="connsiteX8" fmla="*/ 694428 w 830110"/>
              <a:gd name="connsiteY8" fmla="*/ 941321 h 1532371"/>
              <a:gd name="connsiteX9" fmla="*/ 433171 w 830110"/>
              <a:gd name="connsiteY9" fmla="*/ 549435 h 1532371"/>
              <a:gd name="connsiteX10" fmla="*/ 1091 w 830110"/>
              <a:gd name="connsiteY10" fmla="*/ 1800 h 15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0110" h="1532371">
                <a:moveTo>
                  <a:pt x="1091" y="1800"/>
                </a:moveTo>
                <a:cubicBezTo>
                  <a:pt x="23700" y="34457"/>
                  <a:pt x="457454" y="584604"/>
                  <a:pt x="568823" y="745378"/>
                </a:cubicBezTo>
                <a:cubicBezTo>
                  <a:pt x="680192" y="906152"/>
                  <a:pt x="646698" y="963093"/>
                  <a:pt x="669307" y="966442"/>
                </a:cubicBezTo>
                <a:cubicBezTo>
                  <a:pt x="691916" y="969792"/>
                  <a:pt x="692753" y="680902"/>
                  <a:pt x="704476" y="765475"/>
                </a:cubicBezTo>
                <a:cubicBezTo>
                  <a:pt x="716199" y="850048"/>
                  <a:pt x="732109" y="1373401"/>
                  <a:pt x="739645" y="1473884"/>
                </a:cubicBezTo>
                <a:cubicBezTo>
                  <a:pt x="747181" y="1574368"/>
                  <a:pt x="734622" y="1549246"/>
                  <a:pt x="749694" y="1368376"/>
                </a:cubicBezTo>
                <a:cubicBezTo>
                  <a:pt x="764766" y="1187506"/>
                  <a:pt x="831755" y="438066"/>
                  <a:pt x="830080" y="388662"/>
                </a:cubicBezTo>
                <a:cubicBezTo>
                  <a:pt x="828405" y="339258"/>
                  <a:pt x="762254" y="979840"/>
                  <a:pt x="739645" y="1071950"/>
                </a:cubicBezTo>
                <a:cubicBezTo>
                  <a:pt x="717036" y="1164060"/>
                  <a:pt x="745507" y="1028407"/>
                  <a:pt x="694428" y="941321"/>
                </a:cubicBezTo>
                <a:cubicBezTo>
                  <a:pt x="643349" y="854235"/>
                  <a:pt x="552914" y="709371"/>
                  <a:pt x="433171" y="549435"/>
                </a:cubicBezTo>
                <a:cubicBezTo>
                  <a:pt x="313428" y="389499"/>
                  <a:pt x="-21518" y="-30857"/>
                  <a:pt x="1091" y="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57A5EEE-156C-4F9D-D8A0-BE02BCC9F0D0}"/>
              </a:ext>
            </a:extLst>
          </p:cNvPr>
          <p:cNvSpPr/>
          <p:nvPr/>
        </p:nvSpPr>
        <p:spPr>
          <a:xfrm>
            <a:off x="3498998" y="3002028"/>
            <a:ext cx="519282" cy="1667325"/>
          </a:xfrm>
          <a:custGeom>
            <a:avLst/>
            <a:gdLst>
              <a:gd name="connsiteX0" fmla="*/ 519282 w 519282"/>
              <a:gd name="connsiteY0" fmla="*/ 252 h 1667325"/>
              <a:gd name="connsiteX1" fmla="*/ 97642 w 519282"/>
              <a:gd name="connsiteY1" fmla="*/ 416812 h 1667325"/>
              <a:gd name="connsiteX2" fmla="*/ 123042 w 519282"/>
              <a:gd name="connsiteY2" fmla="*/ 1001012 h 1667325"/>
              <a:gd name="connsiteX3" fmla="*/ 62082 w 519282"/>
              <a:gd name="connsiteY3" fmla="*/ 823212 h 1667325"/>
              <a:gd name="connsiteX4" fmla="*/ 326242 w 519282"/>
              <a:gd name="connsiteY4" fmla="*/ 1630932 h 1667325"/>
              <a:gd name="connsiteX5" fmla="*/ 224642 w 519282"/>
              <a:gd name="connsiteY5" fmla="*/ 1422652 h 1667325"/>
              <a:gd name="connsiteX6" fmla="*/ 11282 w 519282"/>
              <a:gd name="connsiteY6" fmla="*/ 487932 h 1667325"/>
              <a:gd name="connsiteX7" fmla="*/ 36682 w 519282"/>
              <a:gd name="connsiteY7" fmla="*/ 686052 h 1667325"/>
              <a:gd name="connsiteX8" fmla="*/ 97642 w 519282"/>
              <a:gd name="connsiteY8" fmla="*/ 360932 h 1667325"/>
              <a:gd name="connsiteX9" fmla="*/ 519282 w 519282"/>
              <a:gd name="connsiteY9" fmla="*/ 252 h 166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282" h="1667325">
                <a:moveTo>
                  <a:pt x="519282" y="252"/>
                </a:moveTo>
                <a:cubicBezTo>
                  <a:pt x="519282" y="9565"/>
                  <a:pt x="163682" y="250019"/>
                  <a:pt x="97642" y="416812"/>
                </a:cubicBezTo>
                <a:cubicBezTo>
                  <a:pt x="31602" y="583605"/>
                  <a:pt x="128969" y="933279"/>
                  <a:pt x="123042" y="1001012"/>
                </a:cubicBezTo>
                <a:cubicBezTo>
                  <a:pt x="117115" y="1068745"/>
                  <a:pt x="28215" y="718225"/>
                  <a:pt x="62082" y="823212"/>
                </a:cubicBezTo>
                <a:cubicBezTo>
                  <a:pt x="95949" y="928199"/>
                  <a:pt x="299149" y="1531025"/>
                  <a:pt x="326242" y="1630932"/>
                </a:cubicBezTo>
                <a:cubicBezTo>
                  <a:pt x="353335" y="1730839"/>
                  <a:pt x="277135" y="1613152"/>
                  <a:pt x="224642" y="1422652"/>
                </a:cubicBezTo>
                <a:cubicBezTo>
                  <a:pt x="172149" y="1232152"/>
                  <a:pt x="42609" y="610699"/>
                  <a:pt x="11282" y="487932"/>
                </a:cubicBezTo>
                <a:cubicBezTo>
                  <a:pt x="-20045" y="365165"/>
                  <a:pt x="22289" y="707219"/>
                  <a:pt x="36682" y="686052"/>
                </a:cubicBezTo>
                <a:cubicBezTo>
                  <a:pt x="51075" y="664885"/>
                  <a:pt x="18902" y="480312"/>
                  <a:pt x="97642" y="360932"/>
                </a:cubicBezTo>
                <a:cubicBezTo>
                  <a:pt x="176382" y="241552"/>
                  <a:pt x="519282" y="-9061"/>
                  <a:pt x="519282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0427113-DB39-6B88-FFE9-973A979AD71E}"/>
              </a:ext>
            </a:extLst>
          </p:cNvPr>
          <p:cNvSpPr/>
          <p:nvPr/>
        </p:nvSpPr>
        <p:spPr>
          <a:xfrm>
            <a:off x="4006956" y="1836807"/>
            <a:ext cx="700222" cy="541452"/>
          </a:xfrm>
          <a:custGeom>
            <a:avLst/>
            <a:gdLst>
              <a:gd name="connsiteX0" fmla="*/ 697124 w 700222"/>
              <a:gd name="connsiteY0" fmla="*/ 2153 h 541452"/>
              <a:gd name="connsiteX1" fmla="*/ 16404 w 700222"/>
              <a:gd name="connsiteY1" fmla="*/ 525393 h 541452"/>
              <a:gd name="connsiteX2" fmla="*/ 229764 w 700222"/>
              <a:gd name="connsiteY2" fmla="*/ 398393 h 541452"/>
              <a:gd name="connsiteX3" fmla="*/ 438044 w 700222"/>
              <a:gd name="connsiteY3" fmla="*/ 306953 h 541452"/>
              <a:gd name="connsiteX4" fmla="*/ 275484 w 700222"/>
              <a:gd name="connsiteY4" fmla="*/ 337433 h 541452"/>
              <a:gd name="connsiteX5" fmla="*/ 697124 w 700222"/>
              <a:gd name="connsiteY5" fmla="*/ 2153 h 54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222" h="541452">
                <a:moveTo>
                  <a:pt x="697124" y="2153"/>
                </a:moveTo>
                <a:cubicBezTo>
                  <a:pt x="653944" y="33480"/>
                  <a:pt x="94297" y="459353"/>
                  <a:pt x="16404" y="525393"/>
                </a:cubicBezTo>
                <a:cubicBezTo>
                  <a:pt x="-61489" y="591433"/>
                  <a:pt x="159491" y="434800"/>
                  <a:pt x="229764" y="398393"/>
                </a:cubicBezTo>
                <a:cubicBezTo>
                  <a:pt x="300037" y="361986"/>
                  <a:pt x="430424" y="317113"/>
                  <a:pt x="438044" y="306953"/>
                </a:cubicBezTo>
                <a:cubicBezTo>
                  <a:pt x="445664" y="296793"/>
                  <a:pt x="232304" y="384000"/>
                  <a:pt x="275484" y="337433"/>
                </a:cubicBezTo>
                <a:cubicBezTo>
                  <a:pt x="318664" y="290866"/>
                  <a:pt x="740304" y="-29174"/>
                  <a:pt x="697124" y="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B2515A6-A117-087F-2FA3-EE0052654A98}"/>
              </a:ext>
            </a:extLst>
          </p:cNvPr>
          <p:cNvSpPr/>
          <p:nvPr/>
        </p:nvSpPr>
        <p:spPr>
          <a:xfrm>
            <a:off x="4787333" y="4750798"/>
            <a:ext cx="118162" cy="956414"/>
          </a:xfrm>
          <a:custGeom>
            <a:avLst/>
            <a:gdLst>
              <a:gd name="connsiteX0" fmla="*/ 59 w 118162"/>
              <a:gd name="connsiteY0" fmla="*/ 18 h 956414"/>
              <a:gd name="connsiteX1" fmla="*/ 117915 w 118162"/>
              <a:gd name="connsiteY1" fmla="*/ 369842 h 956414"/>
              <a:gd name="connsiteX2" fmla="*/ 32571 w 118162"/>
              <a:gd name="connsiteY2" fmla="*/ 601490 h 956414"/>
              <a:gd name="connsiteX3" fmla="*/ 85403 w 118162"/>
              <a:gd name="connsiteY3" fmla="*/ 946930 h 956414"/>
              <a:gd name="connsiteX4" fmla="*/ 61019 w 118162"/>
              <a:gd name="connsiteY4" fmla="*/ 829074 h 956414"/>
              <a:gd name="connsiteX5" fmla="*/ 40699 w 118162"/>
              <a:gd name="connsiteY5" fmla="*/ 512082 h 956414"/>
              <a:gd name="connsiteX6" fmla="*/ 85403 w 118162"/>
              <a:gd name="connsiteY6" fmla="*/ 455186 h 956414"/>
              <a:gd name="connsiteX7" fmla="*/ 101659 w 118162"/>
              <a:gd name="connsiteY7" fmla="*/ 353586 h 956414"/>
              <a:gd name="connsiteX8" fmla="*/ 59 w 118162"/>
              <a:gd name="connsiteY8" fmla="*/ 18 h 95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62" h="956414">
                <a:moveTo>
                  <a:pt x="59" y="18"/>
                </a:moveTo>
                <a:cubicBezTo>
                  <a:pt x="2768" y="2727"/>
                  <a:pt x="112496" y="269597"/>
                  <a:pt x="117915" y="369842"/>
                </a:cubicBezTo>
                <a:cubicBezTo>
                  <a:pt x="123334" y="470087"/>
                  <a:pt x="37990" y="505309"/>
                  <a:pt x="32571" y="601490"/>
                </a:cubicBezTo>
                <a:cubicBezTo>
                  <a:pt x="27152" y="697671"/>
                  <a:pt x="80662" y="908999"/>
                  <a:pt x="85403" y="946930"/>
                </a:cubicBezTo>
                <a:cubicBezTo>
                  <a:pt x="90144" y="984861"/>
                  <a:pt x="68470" y="901549"/>
                  <a:pt x="61019" y="829074"/>
                </a:cubicBezTo>
                <a:cubicBezTo>
                  <a:pt x="53568" y="756599"/>
                  <a:pt x="36635" y="574397"/>
                  <a:pt x="40699" y="512082"/>
                </a:cubicBezTo>
                <a:cubicBezTo>
                  <a:pt x="44763" y="449767"/>
                  <a:pt x="75243" y="481602"/>
                  <a:pt x="85403" y="455186"/>
                </a:cubicBezTo>
                <a:cubicBezTo>
                  <a:pt x="95563" y="428770"/>
                  <a:pt x="115883" y="421319"/>
                  <a:pt x="101659" y="353586"/>
                </a:cubicBezTo>
                <a:cubicBezTo>
                  <a:pt x="87435" y="285853"/>
                  <a:pt x="-2650" y="-2691"/>
                  <a:pt x="5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CF99153-6661-ABE5-C6D9-3C016EA21676}"/>
              </a:ext>
            </a:extLst>
          </p:cNvPr>
          <p:cNvSpPr/>
          <p:nvPr/>
        </p:nvSpPr>
        <p:spPr>
          <a:xfrm>
            <a:off x="5229898" y="3427113"/>
            <a:ext cx="315180" cy="667415"/>
          </a:xfrm>
          <a:custGeom>
            <a:avLst/>
            <a:gdLst>
              <a:gd name="connsiteX0" fmla="*/ 315024 w 315180"/>
              <a:gd name="connsiteY0" fmla="*/ 58 h 667415"/>
              <a:gd name="connsiteX1" fmla="*/ 110198 w 315180"/>
              <a:gd name="connsiteY1" fmla="*/ 204884 h 667415"/>
              <a:gd name="connsiteX2" fmla="*/ 95568 w 315180"/>
              <a:gd name="connsiteY2" fmla="*/ 406052 h 667415"/>
              <a:gd name="connsiteX3" fmla="*/ 91910 w 315180"/>
              <a:gd name="connsiteY3" fmla="*/ 318269 h 667415"/>
              <a:gd name="connsiteX4" fmla="*/ 470 w 315180"/>
              <a:gd name="connsiteY4" fmla="*/ 665741 h 667415"/>
              <a:gd name="connsiteX5" fmla="*/ 58992 w 315180"/>
              <a:gd name="connsiteY5" fmla="*/ 435313 h 667415"/>
              <a:gd name="connsiteX6" fmla="*/ 121171 w 315180"/>
              <a:gd name="connsiteY6" fmla="*/ 98813 h 667415"/>
              <a:gd name="connsiteX7" fmla="*/ 73622 w 315180"/>
              <a:gd name="connsiteY7" fmla="*/ 182938 h 667415"/>
              <a:gd name="connsiteX8" fmla="*/ 315024 w 315180"/>
              <a:gd name="connsiteY8" fmla="*/ 58 h 66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180" h="667415">
                <a:moveTo>
                  <a:pt x="315024" y="58"/>
                </a:moveTo>
                <a:cubicBezTo>
                  <a:pt x="321120" y="3716"/>
                  <a:pt x="146774" y="137218"/>
                  <a:pt x="110198" y="204884"/>
                </a:cubicBezTo>
                <a:cubicBezTo>
                  <a:pt x="73622" y="272550"/>
                  <a:pt x="98616" y="387155"/>
                  <a:pt x="95568" y="406052"/>
                </a:cubicBezTo>
                <a:cubicBezTo>
                  <a:pt x="92520" y="424950"/>
                  <a:pt x="107760" y="274987"/>
                  <a:pt x="91910" y="318269"/>
                </a:cubicBezTo>
                <a:cubicBezTo>
                  <a:pt x="76060" y="361551"/>
                  <a:pt x="5956" y="646234"/>
                  <a:pt x="470" y="665741"/>
                </a:cubicBezTo>
                <a:cubicBezTo>
                  <a:pt x="-5016" y="685248"/>
                  <a:pt x="38875" y="529801"/>
                  <a:pt x="58992" y="435313"/>
                </a:cubicBezTo>
                <a:cubicBezTo>
                  <a:pt x="79109" y="340825"/>
                  <a:pt x="118733" y="140876"/>
                  <a:pt x="121171" y="98813"/>
                </a:cubicBezTo>
                <a:cubicBezTo>
                  <a:pt x="123609" y="56751"/>
                  <a:pt x="37656" y="200616"/>
                  <a:pt x="73622" y="182938"/>
                </a:cubicBezTo>
                <a:cubicBezTo>
                  <a:pt x="109588" y="165260"/>
                  <a:pt x="308928" y="-3600"/>
                  <a:pt x="31502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D4CC378-1021-7FDE-A1D1-8B491C7CCDDE}"/>
              </a:ext>
            </a:extLst>
          </p:cNvPr>
          <p:cNvSpPr/>
          <p:nvPr/>
        </p:nvSpPr>
        <p:spPr>
          <a:xfrm>
            <a:off x="6006771" y="2908421"/>
            <a:ext cx="253710" cy="1544356"/>
          </a:xfrm>
          <a:custGeom>
            <a:avLst/>
            <a:gdLst>
              <a:gd name="connsiteX0" fmla="*/ 1629 w 253710"/>
              <a:gd name="connsiteY0" fmla="*/ 3979 h 1544356"/>
              <a:gd name="connsiteX1" fmla="*/ 239229 w 253710"/>
              <a:gd name="connsiteY1" fmla="*/ 677179 h 1544356"/>
              <a:gd name="connsiteX2" fmla="*/ 124029 w 253710"/>
              <a:gd name="connsiteY2" fmla="*/ 1073179 h 1544356"/>
              <a:gd name="connsiteX3" fmla="*/ 250029 w 253710"/>
              <a:gd name="connsiteY3" fmla="*/ 867979 h 1544356"/>
              <a:gd name="connsiteX4" fmla="*/ 109629 w 253710"/>
              <a:gd name="connsiteY4" fmla="*/ 1541179 h 1544356"/>
              <a:gd name="connsiteX5" fmla="*/ 203229 w 253710"/>
              <a:gd name="connsiteY5" fmla="*/ 1101979 h 1544356"/>
              <a:gd name="connsiteX6" fmla="*/ 253629 w 253710"/>
              <a:gd name="connsiteY6" fmla="*/ 651979 h 1544356"/>
              <a:gd name="connsiteX7" fmla="*/ 192429 w 253710"/>
              <a:gd name="connsiteY7" fmla="*/ 414379 h 1544356"/>
              <a:gd name="connsiteX8" fmla="*/ 199629 w 253710"/>
              <a:gd name="connsiteY8" fmla="*/ 590779 h 1544356"/>
              <a:gd name="connsiteX9" fmla="*/ 84429 w 253710"/>
              <a:gd name="connsiteY9" fmla="*/ 212779 h 1544356"/>
              <a:gd name="connsiteX10" fmla="*/ 131229 w 253710"/>
              <a:gd name="connsiteY10" fmla="*/ 389179 h 1544356"/>
              <a:gd name="connsiteX11" fmla="*/ 1629 w 253710"/>
              <a:gd name="connsiteY11" fmla="*/ 3979 h 154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710" h="1544356">
                <a:moveTo>
                  <a:pt x="1629" y="3979"/>
                </a:moveTo>
                <a:cubicBezTo>
                  <a:pt x="19629" y="51979"/>
                  <a:pt x="218829" y="498979"/>
                  <a:pt x="239229" y="677179"/>
                </a:cubicBezTo>
                <a:cubicBezTo>
                  <a:pt x="259629" y="855379"/>
                  <a:pt x="122229" y="1041379"/>
                  <a:pt x="124029" y="1073179"/>
                </a:cubicBezTo>
                <a:cubicBezTo>
                  <a:pt x="125829" y="1104979"/>
                  <a:pt x="252429" y="789979"/>
                  <a:pt x="250029" y="867979"/>
                </a:cubicBezTo>
                <a:cubicBezTo>
                  <a:pt x="247629" y="945979"/>
                  <a:pt x="117429" y="1502179"/>
                  <a:pt x="109629" y="1541179"/>
                </a:cubicBezTo>
                <a:cubicBezTo>
                  <a:pt x="101829" y="1580179"/>
                  <a:pt x="179229" y="1250179"/>
                  <a:pt x="203229" y="1101979"/>
                </a:cubicBezTo>
                <a:cubicBezTo>
                  <a:pt x="227229" y="953779"/>
                  <a:pt x="255429" y="766579"/>
                  <a:pt x="253629" y="651979"/>
                </a:cubicBezTo>
                <a:cubicBezTo>
                  <a:pt x="251829" y="537379"/>
                  <a:pt x="201429" y="424579"/>
                  <a:pt x="192429" y="414379"/>
                </a:cubicBezTo>
                <a:cubicBezTo>
                  <a:pt x="183429" y="404179"/>
                  <a:pt x="217629" y="624379"/>
                  <a:pt x="199629" y="590779"/>
                </a:cubicBezTo>
                <a:cubicBezTo>
                  <a:pt x="181629" y="557179"/>
                  <a:pt x="95829" y="246379"/>
                  <a:pt x="84429" y="212779"/>
                </a:cubicBezTo>
                <a:cubicBezTo>
                  <a:pt x="73029" y="179179"/>
                  <a:pt x="142029" y="420979"/>
                  <a:pt x="131229" y="389179"/>
                </a:cubicBezTo>
                <a:cubicBezTo>
                  <a:pt x="120429" y="357379"/>
                  <a:pt x="-16371" y="-44021"/>
                  <a:pt x="1629" y="3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F266C4B-F544-D9AD-63B0-04A6FD3209D5}"/>
              </a:ext>
            </a:extLst>
          </p:cNvPr>
          <p:cNvSpPr/>
          <p:nvPr/>
        </p:nvSpPr>
        <p:spPr>
          <a:xfrm>
            <a:off x="5167859" y="3867020"/>
            <a:ext cx="530774" cy="105546"/>
          </a:xfrm>
          <a:custGeom>
            <a:avLst/>
            <a:gdLst>
              <a:gd name="connsiteX0" fmla="*/ 0 w 530774"/>
              <a:gd name="connsiteY0" fmla="*/ 41665 h 105546"/>
              <a:gd name="connsiteX1" fmla="*/ 408482 w 530774"/>
              <a:gd name="connsiteY1" fmla="*/ 7937 h 105546"/>
              <a:gd name="connsiteX2" fmla="*/ 251085 w 530774"/>
              <a:gd name="connsiteY2" fmla="*/ 19180 h 105546"/>
              <a:gd name="connsiteX3" fmla="*/ 483433 w 530774"/>
              <a:gd name="connsiteY3" fmla="*/ 442 h 105546"/>
              <a:gd name="connsiteX4" fmla="*/ 528403 w 530774"/>
              <a:gd name="connsiteY4" fmla="*/ 41665 h 105546"/>
              <a:gd name="connsiteX5" fmla="*/ 509666 w 530774"/>
              <a:gd name="connsiteY5" fmla="*/ 26675 h 105546"/>
              <a:gd name="connsiteX6" fmla="*/ 385997 w 530774"/>
              <a:gd name="connsiteY6" fmla="*/ 37918 h 105546"/>
              <a:gd name="connsiteX7" fmla="*/ 307298 w 530774"/>
              <a:gd name="connsiteY7" fmla="*/ 105373 h 105546"/>
              <a:gd name="connsiteX8" fmla="*/ 404734 w 530774"/>
              <a:gd name="connsiteY8" fmla="*/ 15432 h 105546"/>
              <a:gd name="connsiteX9" fmla="*/ 311046 w 530774"/>
              <a:gd name="connsiteY9" fmla="*/ 7937 h 105546"/>
              <a:gd name="connsiteX10" fmla="*/ 0 w 530774"/>
              <a:gd name="connsiteY10" fmla="*/ 41665 h 10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774" h="105546">
                <a:moveTo>
                  <a:pt x="0" y="41665"/>
                </a:moveTo>
                <a:cubicBezTo>
                  <a:pt x="16239" y="41665"/>
                  <a:pt x="366635" y="11684"/>
                  <a:pt x="408482" y="7937"/>
                </a:cubicBezTo>
                <a:cubicBezTo>
                  <a:pt x="450330" y="4189"/>
                  <a:pt x="238593" y="20429"/>
                  <a:pt x="251085" y="19180"/>
                </a:cubicBezTo>
                <a:cubicBezTo>
                  <a:pt x="263577" y="17931"/>
                  <a:pt x="437213" y="-3305"/>
                  <a:pt x="483433" y="442"/>
                </a:cubicBezTo>
                <a:cubicBezTo>
                  <a:pt x="529653" y="4189"/>
                  <a:pt x="528403" y="41665"/>
                  <a:pt x="528403" y="41665"/>
                </a:cubicBezTo>
                <a:cubicBezTo>
                  <a:pt x="532775" y="46037"/>
                  <a:pt x="533400" y="27299"/>
                  <a:pt x="509666" y="26675"/>
                </a:cubicBezTo>
                <a:cubicBezTo>
                  <a:pt x="485932" y="26051"/>
                  <a:pt x="419725" y="24802"/>
                  <a:pt x="385997" y="37918"/>
                </a:cubicBezTo>
                <a:cubicBezTo>
                  <a:pt x="352269" y="51034"/>
                  <a:pt x="304175" y="109121"/>
                  <a:pt x="307298" y="105373"/>
                </a:cubicBezTo>
                <a:cubicBezTo>
                  <a:pt x="310421" y="101625"/>
                  <a:pt x="404109" y="31671"/>
                  <a:pt x="404734" y="15432"/>
                </a:cubicBezTo>
                <a:cubicBezTo>
                  <a:pt x="405359" y="-807"/>
                  <a:pt x="373505" y="1067"/>
                  <a:pt x="311046" y="7937"/>
                </a:cubicBezTo>
                <a:lnTo>
                  <a:pt x="0" y="416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A690A0C-C03E-B6FC-39E2-209883A87EC2}"/>
              </a:ext>
            </a:extLst>
          </p:cNvPr>
          <p:cNvSpPr/>
          <p:nvPr/>
        </p:nvSpPr>
        <p:spPr>
          <a:xfrm>
            <a:off x="5855267" y="3634598"/>
            <a:ext cx="145571" cy="265049"/>
          </a:xfrm>
          <a:custGeom>
            <a:avLst/>
            <a:gdLst>
              <a:gd name="connsiteX0" fmla="*/ 410 w 145571"/>
              <a:gd name="connsiteY0" fmla="*/ 1021 h 265049"/>
              <a:gd name="connsiteX1" fmla="*/ 132295 w 145571"/>
              <a:gd name="connsiteY1" fmla="*/ 185660 h 265049"/>
              <a:gd name="connsiteX2" fmla="*/ 105918 w 145571"/>
              <a:gd name="connsiteY2" fmla="*/ 264790 h 265049"/>
              <a:gd name="connsiteX3" fmla="*/ 145483 w 145571"/>
              <a:gd name="connsiteY3" fmla="*/ 207640 h 265049"/>
              <a:gd name="connsiteX4" fmla="*/ 92729 w 145571"/>
              <a:gd name="connsiteY4" fmla="*/ 115321 h 265049"/>
              <a:gd name="connsiteX5" fmla="*/ 410 w 145571"/>
              <a:gd name="connsiteY5" fmla="*/ 1021 h 2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71" h="265049">
                <a:moveTo>
                  <a:pt x="410" y="1021"/>
                </a:moveTo>
                <a:cubicBezTo>
                  <a:pt x="7004" y="12744"/>
                  <a:pt x="114710" y="141699"/>
                  <a:pt x="132295" y="185660"/>
                </a:cubicBezTo>
                <a:cubicBezTo>
                  <a:pt x="149880" y="229621"/>
                  <a:pt x="103720" y="261127"/>
                  <a:pt x="105918" y="264790"/>
                </a:cubicBezTo>
                <a:cubicBezTo>
                  <a:pt x="108116" y="268453"/>
                  <a:pt x="147681" y="232551"/>
                  <a:pt x="145483" y="207640"/>
                </a:cubicBezTo>
                <a:cubicBezTo>
                  <a:pt x="143285" y="182729"/>
                  <a:pt x="116908" y="149025"/>
                  <a:pt x="92729" y="115321"/>
                </a:cubicBezTo>
                <a:cubicBezTo>
                  <a:pt x="68550" y="81617"/>
                  <a:pt x="-6184" y="-10702"/>
                  <a:pt x="410" y="1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680E5B3-8DE7-6D37-B623-D960E9A9FB88}"/>
              </a:ext>
            </a:extLst>
          </p:cNvPr>
          <p:cNvSpPr/>
          <p:nvPr/>
        </p:nvSpPr>
        <p:spPr>
          <a:xfrm>
            <a:off x="5410236" y="3704078"/>
            <a:ext cx="378013" cy="223733"/>
          </a:xfrm>
          <a:custGeom>
            <a:avLst/>
            <a:gdLst>
              <a:gd name="connsiteX0" fmla="*/ 860 w 378013"/>
              <a:gd name="connsiteY0" fmla="*/ 138 h 223733"/>
              <a:gd name="connsiteX1" fmla="*/ 284145 w 378013"/>
              <a:gd name="connsiteY1" fmla="*/ 50341 h 223733"/>
              <a:gd name="connsiteX2" fmla="*/ 316418 w 378013"/>
              <a:gd name="connsiteY2" fmla="*/ 82614 h 223733"/>
              <a:gd name="connsiteX3" fmla="*/ 377378 w 378013"/>
              <a:gd name="connsiteY3" fmla="*/ 222463 h 223733"/>
              <a:gd name="connsiteX4" fmla="*/ 345105 w 378013"/>
              <a:gd name="connsiteY4" fmla="*/ 147160 h 223733"/>
              <a:gd name="connsiteX5" fmla="*/ 294903 w 378013"/>
              <a:gd name="connsiteY5" fmla="*/ 68270 h 223733"/>
              <a:gd name="connsiteX6" fmla="*/ 198084 w 378013"/>
              <a:gd name="connsiteY6" fmla="*/ 35997 h 223733"/>
              <a:gd name="connsiteX7" fmla="*/ 860 w 378013"/>
              <a:gd name="connsiteY7" fmla="*/ 138 h 22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013" h="223733">
                <a:moveTo>
                  <a:pt x="860" y="138"/>
                </a:moveTo>
                <a:cubicBezTo>
                  <a:pt x="15203" y="2529"/>
                  <a:pt x="231552" y="36595"/>
                  <a:pt x="284145" y="50341"/>
                </a:cubicBezTo>
                <a:cubicBezTo>
                  <a:pt x="336738" y="64087"/>
                  <a:pt x="300879" y="53927"/>
                  <a:pt x="316418" y="82614"/>
                </a:cubicBezTo>
                <a:cubicBezTo>
                  <a:pt x="331957" y="111301"/>
                  <a:pt x="372597" y="211705"/>
                  <a:pt x="377378" y="222463"/>
                </a:cubicBezTo>
                <a:cubicBezTo>
                  <a:pt x="382159" y="233221"/>
                  <a:pt x="358851" y="172859"/>
                  <a:pt x="345105" y="147160"/>
                </a:cubicBezTo>
                <a:cubicBezTo>
                  <a:pt x="331359" y="121461"/>
                  <a:pt x="319406" y="86797"/>
                  <a:pt x="294903" y="68270"/>
                </a:cubicBezTo>
                <a:cubicBezTo>
                  <a:pt x="270400" y="49743"/>
                  <a:pt x="240517" y="44962"/>
                  <a:pt x="198084" y="35997"/>
                </a:cubicBezTo>
                <a:cubicBezTo>
                  <a:pt x="155651" y="27032"/>
                  <a:pt x="-13483" y="-2253"/>
                  <a:pt x="86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58B6564E-AE9F-5BF4-C2FF-197E38A8418A}"/>
              </a:ext>
            </a:extLst>
          </p:cNvPr>
          <p:cNvSpPr/>
          <p:nvPr/>
        </p:nvSpPr>
        <p:spPr>
          <a:xfrm>
            <a:off x="5619061" y="4306415"/>
            <a:ext cx="247691" cy="163404"/>
          </a:xfrm>
          <a:custGeom>
            <a:avLst/>
            <a:gdLst>
              <a:gd name="connsiteX0" fmla="*/ 17 w 247691"/>
              <a:gd name="connsiteY0" fmla="*/ 230 h 163404"/>
              <a:gd name="connsiteX1" fmla="*/ 175725 w 247691"/>
              <a:gd name="connsiteY1" fmla="*/ 39674 h 163404"/>
              <a:gd name="connsiteX2" fmla="*/ 215170 w 247691"/>
              <a:gd name="connsiteY2" fmla="*/ 125736 h 163404"/>
              <a:gd name="connsiteX3" fmla="*/ 247443 w 247691"/>
              <a:gd name="connsiteY3" fmla="*/ 61190 h 163404"/>
              <a:gd name="connsiteX4" fmla="*/ 229513 w 247691"/>
              <a:gd name="connsiteY4" fmla="*/ 161594 h 163404"/>
              <a:gd name="connsiteX5" fmla="*/ 218755 w 247691"/>
              <a:gd name="connsiteY5" fmla="*/ 122150 h 163404"/>
              <a:gd name="connsiteX6" fmla="*/ 186483 w 247691"/>
              <a:gd name="connsiteY6" fmla="*/ 75533 h 163404"/>
              <a:gd name="connsiteX7" fmla="*/ 164967 w 247691"/>
              <a:gd name="connsiteY7" fmla="*/ 25331 h 163404"/>
              <a:gd name="connsiteX8" fmla="*/ 17 w 247691"/>
              <a:gd name="connsiteY8" fmla="*/ 230 h 16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91" h="163404">
                <a:moveTo>
                  <a:pt x="17" y="230"/>
                </a:moveTo>
                <a:cubicBezTo>
                  <a:pt x="1810" y="2621"/>
                  <a:pt x="139866" y="18756"/>
                  <a:pt x="175725" y="39674"/>
                </a:cubicBezTo>
                <a:cubicBezTo>
                  <a:pt x="211584" y="60592"/>
                  <a:pt x="203217" y="122150"/>
                  <a:pt x="215170" y="125736"/>
                </a:cubicBezTo>
                <a:cubicBezTo>
                  <a:pt x="227123" y="129322"/>
                  <a:pt x="245053" y="55214"/>
                  <a:pt x="247443" y="61190"/>
                </a:cubicBezTo>
                <a:cubicBezTo>
                  <a:pt x="249834" y="67166"/>
                  <a:pt x="234294" y="151434"/>
                  <a:pt x="229513" y="161594"/>
                </a:cubicBezTo>
                <a:cubicBezTo>
                  <a:pt x="224732" y="171754"/>
                  <a:pt x="225927" y="136493"/>
                  <a:pt x="218755" y="122150"/>
                </a:cubicBezTo>
                <a:cubicBezTo>
                  <a:pt x="211583" y="107807"/>
                  <a:pt x="195448" y="91669"/>
                  <a:pt x="186483" y="75533"/>
                </a:cubicBezTo>
                <a:cubicBezTo>
                  <a:pt x="177518" y="59397"/>
                  <a:pt x="191861" y="36089"/>
                  <a:pt x="164967" y="25331"/>
                </a:cubicBezTo>
                <a:cubicBezTo>
                  <a:pt x="138073" y="14573"/>
                  <a:pt x="-1776" y="-2161"/>
                  <a:pt x="17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08F5BF8-F10D-CED1-E244-3F8DB059F87B}"/>
              </a:ext>
            </a:extLst>
          </p:cNvPr>
          <p:cNvSpPr/>
          <p:nvPr/>
        </p:nvSpPr>
        <p:spPr>
          <a:xfrm>
            <a:off x="5898745" y="3983915"/>
            <a:ext cx="154224" cy="491786"/>
          </a:xfrm>
          <a:custGeom>
            <a:avLst/>
            <a:gdLst>
              <a:gd name="connsiteX0" fmla="*/ 154224 w 154224"/>
              <a:gd name="connsiteY0" fmla="*/ 0 h 491786"/>
              <a:gd name="connsiteX1" fmla="*/ 68163 w 154224"/>
              <a:gd name="connsiteY1" fmla="*/ 204396 h 491786"/>
              <a:gd name="connsiteX2" fmla="*/ 75335 w 154224"/>
              <a:gd name="connsiteY2" fmla="*/ 369346 h 491786"/>
              <a:gd name="connsiteX3" fmla="*/ 50234 w 154224"/>
              <a:gd name="connsiteY3" fmla="*/ 233083 h 491786"/>
              <a:gd name="connsiteX4" fmla="*/ 31 w 154224"/>
              <a:gd name="connsiteY4" fmla="*/ 491266 h 491786"/>
              <a:gd name="connsiteX5" fmla="*/ 43062 w 154224"/>
              <a:gd name="connsiteY5" fmla="*/ 297629 h 491786"/>
              <a:gd name="connsiteX6" fmla="*/ 68163 w 154224"/>
              <a:gd name="connsiteY6" fmla="*/ 218739 h 491786"/>
              <a:gd name="connsiteX7" fmla="*/ 154224 w 154224"/>
              <a:gd name="connsiteY7" fmla="*/ 0 h 49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24" h="491786">
                <a:moveTo>
                  <a:pt x="154224" y="0"/>
                </a:moveTo>
                <a:cubicBezTo>
                  <a:pt x="117767" y="71419"/>
                  <a:pt x="81311" y="142838"/>
                  <a:pt x="68163" y="204396"/>
                </a:cubicBezTo>
                <a:cubicBezTo>
                  <a:pt x="55015" y="265954"/>
                  <a:pt x="78323" y="364565"/>
                  <a:pt x="75335" y="369346"/>
                </a:cubicBezTo>
                <a:cubicBezTo>
                  <a:pt x="72347" y="374127"/>
                  <a:pt x="62785" y="212763"/>
                  <a:pt x="50234" y="233083"/>
                </a:cubicBezTo>
                <a:cubicBezTo>
                  <a:pt x="37683" y="253403"/>
                  <a:pt x="1226" y="480508"/>
                  <a:pt x="31" y="491266"/>
                </a:cubicBezTo>
                <a:cubicBezTo>
                  <a:pt x="-1164" y="502024"/>
                  <a:pt x="31707" y="343050"/>
                  <a:pt x="43062" y="297629"/>
                </a:cubicBezTo>
                <a:cubicBezTo>
                  <a:pt x="54417" y="252208"/>
                  <a:pt x="68163" y="218739"/>
                  <a:pt x="68163" y="218739"/>
                </a:cubicBezTo>
                <a:lnTo>
                  <a:pt x="1542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7FC4DB7B-4363-830F-86B3-E19F3868FED5}"/>
              </a:ext>
            </a:extLst>
          </p:cNvPr>
          <p:cNvSpPr/>
          <p:nvPr/>
        </p:nvSpPr>
        <p:spPr>
          <a:xfrm>
            <a:off x="5874250" y="2665743"/>
            <a:ext cx="286410" cy="1728133"/>
          </a:xfrm>
          <a:custGeom>
            <a:avLst/>
            <a:gdLst>
              <a:gd name="connsiteX0" fmla="*/ 1973 w 286410"/>
              <a:gd name="connsiteY0" fmla="*/ 455 h 1728133"/>
              <a:gd name="connsiteX1" fmla="*/ 69350 w 286410"/>
              <a:gd name="connsiteY1" fmla="*/ 390278 h 1728133"/>
              <a:gd name="connsiteX2" fmla="*/ 189666 w 286410"/>
              <a:gd name="connsiteY2" fmla="*/ 972606 h 1728133"/>
              <a:gd name="connsiteX3" fmla="*/ 257043 w 286410"/>
              <a:gd name="connsiteY3" fmla="*/ 1319116 h 1728133"/>
              <a:gd name="connsiteX4" fmla="*/ 59725 w 286410"/>
              <a:gd name="connsiteY4" fmla="*/ 1723377 h 1728133"/>
              <a:gd name="connsiteX5" fmla="*/ 155977 w 286410"/>
              <a:gd name="connsiteY5" fmla="*/ 1526059 h 1728133"/>
              <a:gd name="connsiteX6" fmla="*/ 281106 w 286410"/>
              <a:gd name="connsiteY6" fmla="*/ 1304678 h 1728133"/>
              <a:gd name="connsiteX7" fmla="*/ 237792 w 286410"/>
              <a:gd name="connsiteY7" fmla="*/ 1039983 h 1728133"/>
              <a:gd name="connsiteX8" fmla="*/ 11598 w 286410"/>
              <a:gd name="connsiteY8" fmla="*/ 433592 h 1728133"/>
              <a:gd name="connsiteX9" fmla="*/ 78975 w 286410"/>
              <a:gd name="connsiteY9" fmla="*/ 621284 h 1728133"/>
              <a:gd name="connsiteX10" fmla="*/ 21224 w 286410"/>
              <a:gd name="connsiteY10" fmla="*/ 318089 h 1728133"/>
              <a:gd name="connsiteX11" fmla="*/ 1973 w 286410"/>
              <a:gd name="connsiteY11" fmla="*/ 455 h 1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410" h="1728133">
                <a:moveTo>
                  <a:pt x="1973" y="455"/>
                </a:moveTo>
                <a:cubicBezTo>
                  <a:pt x="9994" y="12487"/>
                  <a:pt x="38068" y="228253"/>
                  <a:pt x="69350" y="390278"/>
                </a:cubicBezTo>
                <a:cubicBezTo>
                  <a:pt x="100632" y="552303"/>
                  <a:pt x="158384" y="817800"/>
                  <a:pt x="189666" y="972606"/>
                </a:cubicBezTo>
                <a:cubicBezTo>
                  <a:pt x="220948" y="1127412"/>
                  <a:pt x="278700" y="1193988"/>
                  <a:pt x="257043" y="1319116"/>
                </a:cubicBezTo>
                <a:cubicBezTo>
                  <a:pt x="235386" y="1444244"/>
                  <a:pt x="59725" y="1723377"/>
                  <a:pt x="59725" y="1723377"/>
                </a:cubicBezTo>
                <a:cubicBezTo>
                  <a:pt x="42881" y="1757867"/>
                  <a:pt x="119080" y="1595842"/>
                  <a:pt x="155977" y="1526059"/>
                </a:cubicBezTo>
                <a:cubicBezTo>
                  <a:pt x="192874" y="1456276"/>
                  <a:pt x="267470" y="1385691"/>
                  <a:pt x="281106" y="1304678"/>
                </a:cubicBezTo>
                <a:cubicBezTo>
                  <a:pt x="294742" y="1223665"/>
                  <a:pt x="282710" y="1185164"/>
                  <a:pt x="237792" y="1039983"/>
                </a:cubicBezTo>
                <a:cubicBezTo>
                  <a:pt x="192874" y="894802"/>
                  <a:pt x="38067" y="503375"/>
                  <a:pt x="11598" y="433592"/>
                </a:cubicBezTo>
                <a:cubicBezTo>
                  <a:pt x="-14871" y="363809"/>
                  <a:pt x="77371" y="640534"/>
                  <a:pt x="78975" y="621284"/>
                </a:cubicBezTo>
                <a:cubicBezTo>
                  <a:pt x="80579" y="602034"/>
                  <a:pt x="30047" y="418352"/>
                  <a:pt x="21224" y="318089"/>
                </a:cubicBezTo>
                <a:cubicBezTo>
                  <a:pt x="12401" y="217826"/>
                  <a:pt x="-6048" y="-11577"/>
                  <a:pt x="1973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E04F677-BE11-D0E3-F8C2-09E9D967C4AD}"/>
              </a:ext>
            </a:extLst>
          </p:cNvPr>
          <p:cNvSpPr/>
          <p:nvPr/>
        </p:nvSpPr>
        <p:spPr>
          <a:xfrm>
            <a:off x="5643401" y="4381464"/>
            <a:ext cx="235378" cy="225742"/>
          </a:xfrm>
          <a:custGeom>
            <a:avLst/>
            <a:gdLst>
              <a:gd name="connsiteX0" fmla="*/ 1749 w 235378"/>
              <a:gd name="connsiteY0" fmla="*/ 36 h 225742"/>
              <a:gd name="connsiteX1" fmla="*/ 227174 w 235378"/>
              <a:gd name="connsiteY1" fmla="*/ 168311 h 225742"/>
              <a:gd name="connsiteX2" fmla="*/ 173199 w 235378"/>
              <a:gd name="connsiteY2" fmla="*/ 168311 h 225742"/>
              <a:gd name="connsiteX3" fmla="*/ 49374 w 235378"/>
              <a:gd name="connsiteY3" fmla="*/ 225461 h 225742"/>
              <a:gd name="connsiteX4" fmla="*/ 122399 w 235378"/>
              <a:gd name="connsiteY4" fmla="*/ 187361 h 225742"/>
              <a:gd name="connsiteX5" fmla="*/ 87474 w 235378"/>
              <a:gd name="connsiteY5" fmla="*/ 123861 h 225742"/>
              <a:gd name="connsiteX6" fmla="*/ 119224 w 235378"/>
              <a:gd name="connsiteY6" fmla="*/ 184186 h 225742"/>
              <a:gd name="connsiteX7" fmla="*/ 1749 w 235378"/>
              <a:gd name="connsiteY7" fmla="*/ 36 h 22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78" h="225742">
                <a:moveTo>
                  <a:pt x="1749" y="36"/>
                </a:moveTo>
                <a:cubicBezTo>
                  <a:pt x="19741" y="-2610"/>
                  <a:pt x="198599" y="140265"/>
                  <a:pt x="227174" y="168311"/>
                </a:cubicBezTo>
                <a:cubicBezTo>
                  <a:pt x="255749" y="196357"/>
                  <a:pt x="202832" y="158786"/>
                  <a:pt x="173199" y="168311"/>
                </a:cubicBezTo>
                <a:cubicBezTo>
                  <a:pt x="143566" y="177836"/>
                  <a:pt x="57841" y="222286"/>
                  <a:pt x="49374" y="225461"/>
                </a:cubicBezTo>
                <a:cubicBezTo>
                  <a:pt x="40907" y="228636"/>
                  <a:pt x="116049" y="204294"/>
                  <a:pt x="122399" y="187361"/>
                </a:cubicBezTo>
                <a:cubicBezTo>
                  <a:pt x="128749" y="170428"/>
                  <a:pt x="88003" y="124390"/>
                  <a:pt x="87474" y="123861"/>
                </a:cubicBezTo>
                <a:cubicBezTo>
                  <a:pt x="86945" y="123332"/>
                  <a:pt x="128220" y="199532"/>
                  <a:pt x="119224" y="184186"/>
                </a:cubicBezTo>
                <a:cubicBezTo>
                  <a:pt x="110228" y="168840"/>
                  <a:pt x="-16243" y="2682"/>
                  <a:pt x="174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64FADF4-3C5D-7E82-7156-48CA87F84D4C}"/>
              </a:ext>
            </a:extLst>
          </p:cNvPr>
          <p:cNvSpPr/>
          <p:nvPr/>
        </p:nvSpPr>
        <p:spPr>
          <a:xfrm>
            <a:off x="6477706" y="4188629"/>
            <a:ext cx="580988" cy="287150"/>
          </a:xfrm>
          <a:custGeom>
            <a:avLst/>
            <a:gdLst>
              <a:gd name="connsiteX0" fmla="*/ 94544 w 580988"/>
              <a:gd name="connsiteY0" fmla="*/ 2371 h 287150"/>
              <a:gd name="connsiteX1" fmla="*/ 5644 w 580988"/>
              <a:gd name="connsiteY1" fmla="*/ 275421 h 287150"/>
              <a:gd name="connsiteX2" fmla="*/ 31044 w 580988"/>
              <a:gd name="connsiteY2" fmla="*/ 237321 h 287150"/>
              <a:gd name="connsiteX3" fmla="*/ 208844 w 580988"/>
              <a:gd name="connsiteY3" fmla="*/ 237321 h 287150"/>
              <a:gd name="connsiteX4" fmla="*/ 110419 w 580988"/>
              <a:gd name="connsiteY4" fmla="*/ 243671 h 287150"/>
              <a:gd name="connsiteX5" fmla="*/ 370769 w 580988"/>
              <a:gd name="connsiteY5" fmla="*/ 246846 h 287150"/>
              <a:gd name="connsiteX6" fmla="*/ 580319 w 580988"/>
              <a:gd name="connsiteY6" fmla="*/ 164296 h 287150"/>
              <a:gd name="connsiteX7" fmla="*/ 427919 w 580988"/>
              <a:gd name="connsiteY7" fmla="*/ 199221 h 287150"/>
              <a:gd name="connsiteX8" fmla="*/ 173919 w 580988"/>
              <a:gd name="connsiteY8" fmla="*/ 211921 h 287150"/>
              <a:gd name="connsiteX9" fmla="*/ 81844 w 580988"/>
              <a:gd name="connsiteY9" fmla="*/ 192871 h 287150"/>
              <a:gd name="connsiteX10" fmla="*/ 158044 w 580988"/>
              <a:gd name="connsiteY10" fmla="*/ 81746 h 287150"/>
              <a:gd name="connsiteX11" fmla="*/ 110419 w 580988"/>
              <a:gd name="connsiteY11" fmla="*/ 138896 h 287150"/>
              <a:gd name="connsiteX12" fmla="*/ 94544 w 580988"/>
              <a:gd name="connsiteY12" fmla="*/ 2371 h 28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988" h="287150">
                <a:moveTo>
                  <a:pt x="94544" y="2371"/>
                </a:moveTo>
                <a:cubicBezTo>
                  <a:pt x="77081" y="25125"/>
                  <a:pt x="16227" y="236263"/>
                  <a:pt x="5644" y="275421"/>
                </a:cubicBezTo>
                <a:cubicBezTo>
                  <a:pt x="-4939" y="314579"/>
                  <a:pt x="-2823" y="243671"/>
                  <a:pt x="31044" y="237321"/>
                </a:cubicBezTo>
                <a:cubicBezTo>
                  <a:pt x="64911" y="230971"/>
                  <a:pt x="195615" y="236263"/>
                  <a:pt x="208844" y="237321"/>
                </a:cubicBezTo>
                <a:cubicBezTo>
                  <a:pt x="222073" y="238379"/>
                  <a:pt x="83432" y="242084"/>
                  <a:pt x="110419" y="243671"/>
                </a:cubicBezTo>
                <a:cubicBezTo>
                  <a:pt x="137406" y="245258"/>
                  <a:pt x="292452" y="260075"/>
                  <a:pt x="370769" y="246846"/>
                </a:cubicBezTo>
                <a:cubicBezTo>
                  <a:pt x="449086" y="233617"/>
                  <a:pt x="570794" y="172233"/>
                  <a:pt x="580319" y="164296"/>
                </a:cubicBezTo>
                <a:cubicBezTo>
                  <a:pt x="589844" y="156359"/>
                  <a:pt x="495652" y="191284"/>
                  <a:pt x="427919" y="199221"/>
                </a:cubicBezTo>
                <a:cubicBezTo>
                  <a:pt x="360186" y="207158"/>
                  <a:pt x="231598" y="212979"/>
                  <a:pt x="173919" y="211921"/>
                </a:cubicBezTo>
                <a:cubicBezTo>
                  <a:pt x="116240" y="210863"/>
                  <a:pt x="84490" y="214567"/>
                  <a:pt x="81844" y="192871"/>
                </a:cubicBezTo>
                <a:cubicBezTo>
                  <a:pt x="79198" y="171175"/>
                  <a:pt x="153282" y="90742"/>
                  <a:pt x="158044" y="81746"/>
                </a:cubicBezTo>
                <a:cubicBezTo>
                  <a:pt x="162806" y="72750"/>
                  <a:pt x="119415" y="150008"/>
                  <a:pt x="110419" y="138896"/>
                </a:cubicBezTo>
                <a:cubicBezTo>
                  <a:pt x="101423" y="127784"/>
                  <a:pt x="112007" y="-20383"/>
                  <a:pt x="94544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909F6AB-BB88-013C-0C36-5C83A4ACAECB}"/>
              </a:ext>
            </a:extLst>
          </p:cNvPr>
          <p:cNvSpPr/>
          <p:nvPr/>
        </p:nvSpPr>
        <p:spPr>
          <a:xfrm>
            <a:off x="4394156" y="4694370"/>
            <a:ext cx="89189" cy="749122"/>
          </a:xfrm>
          <a:custGeom>
            <a:avLst/>
            <a:gdLst>
              <a:gd name="connsiteX0" fmla="*/ 25444 w 89189"/>
              <a:gd name="connsiteY0" fmla="*/ 1455 h 749122"/>
              <a:gd name="connsiteX1" fmla="*/ 76244 w 89189"/>
              <a:gd name="connsiteY1" fmla="*/ 442780 h 749122"/>
              <a:gd name="connsiteX2" fmla="*/ 44 w 89189"/>
              <a:gd name="connsiteY2" fmla="*/ 747580 h 749122"/>
              <a:gd name="connsiteX3" fmla="*/ 88944 w 89189"/>
              <a:gd name="connsiteY3" fmla="*/ 315780 h 749122"/>
              <a:gd name="connsiteX4" fmla="*/ 25444 w 89189"/>
              <a:gd name="connsiteY4" fmla="*/ 1455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9" h="749122">
                <a:moveTo>
                  <a:pt x="25444" y="1455"/>
                </a:moveTo>
                <a:cubicBezTo>
                  <a:pt x="23327" y="22622"/>
                  <a:pt x="80477" y="318426"/>
                  <a:pt x="76244" y="442780"/>
                </a:cubicBezTo>
                <a:cubicBezTo>
                  <a:pt x="72011" y="567134"/>
                  <a:pt x="-2073" y="768747"/>
                  <a:pt x="44" y="747580"/>
                </a:cubicBezTo>
                <a:cubicBezTo>
                  <a:pt x="2161" y="726413"/>
                  <a:pt x="84182" y="436430"/>
                  <a:pt x="88944" y="315780"/>
                </a:cubicBezTo>
                <a:cubicBezTo>
                  <a:pt x="93706" y="195130"/>
                  <a:pt x="27561" y="-19712"/>
                  <a:pt x="25444" y="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0DB80B2-02F8-13BA-5C49-06E1445C39B6}"/>
              </a:ext>
            </a:extLst>
          </p:cNvPr>
          <p:cNvSpPr/>
          <p:nvPr/>
        </p:nvSpPr>
        <p:spPr>
          <a:xfrm>
            <a:off x="4286272" y="5320949"/>
            <a:ext cx="295084" cy="901561"/>
          </a:xfrm>
          <a:custGeom>
            <a:avLst/>
            <a:gdLst>
              <a:gd name="connsiteX0" fmla="*/ 3153 w 295084"/>
              <a:gd name="connsiteY0" fmla="*/ 351 h 901561"/>
              <a:gd name="connsiteX1" fmla="*/ 31728 w 295084"/>
              <a:gd name="connsiteY1" fmla="*/ 346426 h 901561"/>
              <a:gd name="connsiteX2" fmla="*/ 285728 w 295084"/>
              <a:gd name="connsiteY2" fmla="*/ 883001 h 901561"/>
              <a:gd name="connsiteX3" fmla="*/ 244453 w 295084"/>
              <a:gd name="connsiteY3" fmla="*/ 787751 h 901561"/>
              <a:gd name="connsiteX4" fmla="*/ 73003 w 295084"/>
              <a:gd name="connsiteY4" fmla="*/ 394051 h 901561"/>
              <a:gd name="connsiteX5" fmla="*/ 25378 w 295084"/>
              <a:gd name="connsiteY5" fmla="*/ 282926 h 901561"/>
              <a:gd name="connsiteX6" fmla="*/ 3153 w 295084"/>
              <a:gd name="connsiteY6" fmla="*/ 351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084" h="901561">
                <a:moveTo>
                  <a:pt x="3153" y="351"/>
                </a:moveTo>
                <a:cubicBezTo>
                  <a:pt x="4211" y="10934"/>
                  <a:pt x="-15368" y="199318"/>
                  <a:pt x="31728" y="346426"/>
                </a:cubicBezTo>
                <a:cubicBezTo>
                  <a:pt x="78824" y="493534"/>
                  <a:pt x="250274" y="809447"/>
                  <a:pt x="285728" y="883001"/>
                </a:cubicBezTo>
                <a:cubicBezTo>
                  <a:pt x="321182" y="956555"/>
                  <a:pt x="244453" y="787751"/>
                  <a:pt x="244453" y="787751"/>
                </a:cubicBezTo>
                <a:lnTo>
                  <a:pt x="73003" y="394051"/>
                </a:lnTo>
                <a:cubicBezTo>
                  <a:pt x="36491" y="309914"/>
                  <a:pt x="38078" y="344839"/>
                  <a:pt x="25378" y="282926"/>
                </a:cubicBezTo>
                <a:cubicBezTo>
                  <a:pt x="12678" y="221014"/>
                  <a:pt x="2095" y="-10232"/>
                  <a:pt x="3153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5218990-12C2-32D5-60CF-4DFB8FE6EBAA}"/>
              </a:ext>
            </a:extLst>
          </p:cNvPr>
          <p:cNvSpPr/>
          <p:nvPr/>
        </p:nvSpPr>
        <p:spPr>
          <a:xfrm>
            <a:off x="4505989" y="3305393"/>
            <a:ext cx="266266" cy="1298997"/>
          </a:xfrm>
          <a:custGeom>
            <a:avLst/>
            <a:gdLst>
              <a:gd name="connsiteX0" fmla="*/ 266036 w 266266"/>
              <a:gd name="connsiteY0" fmla="*/ 2957 h 1298997"/>
              <a:gd name="connsiteX1" fmla="*/ 8861 w 266266"/>
              <a:gd name="connsiteY1" fmla="*/ 536357 h 1298997"/>
              <a:gd name="connsiteX2" fmla="*/ 59661 w 266266"/>
              <a:gd name="connsiteY2" fmla="*/ 1009432 h 1298997"/>
              <a:gd name="connsiteX3" fmla="*/ 62836 w 266266"/>
              <a:gd name="connsiteY3" fmla="*/ 1295182 h 1298997"/>
              <a:gd name="connsiteX4" fmla="*/ 34261 w 266266"/>
              <a:gd name="connsiteY4" fmla="*/ 809407 h 1298997"/>
              <a:gd name="connsiteX5" fmla="*/ 8861 w 266266"/>
              <a:gd name="connsiteY5" fmla="*/ 650657 h 1298997"/>
              <a:gd name="connsiteX6" fmla="*/ 53311 w 266266"/>
              <a:gd name="connsiteY6" fmla="*/ 336332 h 1298997"/>
              <a:gd name="connsiteX7" fmla="*/ 266036 w 266266"/>
              <a:gd name="connsiteY7" fmla="*/ 2957 h 129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266" h="1298997">
                <a:moveTo>
                  <a:pt x="266036" y="2957"/>
                </a:moveTo>
                <a:cubicBezTo>
                  <a:pt x="258628" y="36294"/>
                  <a:pt x="43257" y="368611"/>
                  <a:pt x="8861" y="536357"/>
                </a:cubicBezTo>
                <a:cubicBezTo>
                  <a:pt x="-25535" y="704103"/>
                  <a:pt x="50665" y="882961"/>
                  <a:pt x="59661" y="1009432"/>
                </a:cubicBezTo>
                <a:cubicBezTo>
                  <a:pt x="68657" y="1135903"/>
                  <a:pt x="67069" y="1328520"/>
                  <a:pt x="62836" y="1295182"/>
                </a:cubicBezTo>
                <a:cubicBezTo>
                  <a:pt x="58603" y="1261844"/>
                  <a:pt x="43257" y="916828"/>
                  <a:pt x="34261" y="809407"/>
                </a:cubicBezTo>
                <a:cubicBezTo>
                  <a:pt x="25265" y="701986"/>
                  <a:pt x="5686" y="729503"/>
                  <a:pt x="8861" y="650657"/>
                </a:cubicBezTo>
                <a:cubicBezTo>
                  <a:pt x="12036" y="571811"/>
                  <a:pt x="6215" y="445869"/>
                  <a:pt x="53311" y="336332"/>
                </a:cubicBezTo>
                <a:cubicBezTo>
                  <a:pt x="100407" y="226795"/>
                  <a:pt x="273444" y="-30380"/>
                  <a:pt x="266036" y="2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76F2BC9-874F-AF0E-FABE-E6123A54F565}"/>
              </a:ext>
            </a:extLst>
          </p:cNvPr>
          <p:cNvSpPr/>
          <p:nvPr/>
        </p:nvSpPr>
        <p:spPr>
          <a:xfrm>
            <a:off x="4649399" y="3501814"/>
            <a:ext cx="179776" cy="1156837"/>
          </a:xfrm>
          <a:custGeom>
            <a:avLst/>
            <a:gdLst>
              <a:gd name="connsiteX0" fmla="*/ 132151 w 179776"/>
              <a:gd name="connsiteY0" fmla="*/ 211 h 1156837"/>
              <a:gd name="connsiteX1" fmla="*/ 40076 w 179776"/>
              <a:gd name="connsiteY1" fmla="*/ 400261 h 1156837"/>
              <a:gd name="connsiteX2" fmla="*/ 62301 w 179776"/>
              <a:gd name="connsiteY2" fmla="*/ 965411 h 1156837"/>
              <a:gd name="connsiteX3" fmla="*/ 179776 w 179776"/>
              <a:gd name="connsiteY3" fmla="*/ 1155911 h 1156837"/>
              <a:gd name="connsiteX4" fmla="*/ 62301 w 179776"/>
              <a:gd name="connsiteY4" fmla="*/ 1009861 h 1156837"/>
              <a:gd name="connsiteX5" fmla="*/ 1976 w 179776"/>
              <a:gd name="connsiteY5" fmla="*/ 451061 h 1156837"/>
              <a:gd name="connsiteX6" fmla="*/ 132151 w 179776"/>
              <a:gd name="connsiteY6" fmla="*/ 211 h 115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76" h="1156837">
                <a:moveTo>
                  <a:pt x="132151" y="211"/>
                </a:moveTo>
                <a:cubicBezTo>
                  <a:pt x="138501" y="-8256"/>
                  <a:pt x="51718" y="239394"/>
                  <a:pt x="40076" y="400261"/>
                </a:cubicBezTo>
                <a:cubicBezTo>
                  <a:pt x="28434" y="561128"/>
                  <a:pt x="39018" y="839469"/>
                  <a:pt x="62301" y="965411"/>
                </a:cubicBezTo>
                <a:cubicBezTo>
                  <a:pt x="85584" y="1091353"/>
                  <a:pt x="179776" y="1148503"/>
                  <a:pt x="179776" y="1155911"/>
                </a:cubicBezTo>
                <a:cubicBezTo>
                  <a:pt x="179776" y="1163319"/>
                  <a:pt x="91934" y="1127336"/>
                  <a:pt x="62301" y="1009861"/>
                </a:cubicBezTo>
                <a:cubicBezTo>
                  <a:pt x="32668" y="892386"/>
                  <a:pt x="-9666" y="616161"/>
                  <a:pt x="1976" y="451061"/>
                </a:cubicBezTo>
                <a:cubicBezTo>
                  <a:pt x="13618" y="285961"/>
                  <a:pt x="125801" y="8678"/>
                  <a:pt x="132151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C3852885-E594-C8D7-C3BC-5C9E023B1D42}"/>
              </a:ext>
            </a:extLst>
          </p:cNvPr>
          <p:cNvSpPr/>
          <p:nvPr/>
        </p:nvSpPr>
        <p:spPr>
          <a:xfrm>
            <a:off x="3196188" y="4396145"/>
            <a:ext cx="249996" cy="762291"/>
          </a:xfrm>
          <a:custGeom>
            <a:avLst/>
            <a:gdLst>
              <a:gd name="connsiteX0" fmla="*/ 1037 w 249996"/>
              <a:gd name="connsiteY0" fmla="*/ 4405 h 762291"/>
              <a:gd name="connsiteX1" fmla="*/ 55012 w 249996"/>
              <a:gd name="connsiteY1" fmla="*/ 318730 h 762291"/>
              <a:gd name="connsiteX2" fmla="*/ 248687 w 249996"/>
              <a:gd name="connsiteY2" fmla="*/ 756880 h 762291"/>
              <a:gd name="connsiteX3" fmla="*/ 134387 w 249996"/>
              <a:gd name="connsiteY3" fmla="*/ 537805 h 762291"/>
              <a:gd name="connsiteX4" fmla="*/ 26437 w 249996"/>
              <a:gd name="connsiteY4" fmla="*/ 163155 h 762291"/>
              <a:gd name="connsiteX5" fmla="*/ 1037 w 249996"/>
              <a:gd name="connsiteY5" fmla="*/ 4405 h 7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996" h="762291">
                <a:moveTo>
                  <a:pt x="1037" y="4405"/>
                </a:moveTo>
                <a:cubicBezTo>
                  <a:pt x="5799" y="30334"/>
                  <a:pt x="13737" y="193317"/>
                  <a:pt x="55012" y="318730"/>
                </a:cubicBezTo>
                <a:cubicBezTo>
                  <a:pt x="96287" y="444143"/>
                  <a:pt x="235458" y="720368"/>
                  <a:pt x="248687" y="756880"/>
                </a:cubicBezTo>
                <a:cubicBezTo>
                  <a:pt x="261916" y="793393"/>
                  <a:pt x="171429" y="636759"/>
                  <a:pt x="134387" y="537805"/>
                </a:cubicBezTo>
                <a:cubicBezTo>
                  <a:pt x="97345" y="438851"/>
                  <a:pt x="44429" y="254701"/>
                  <a:pt x="26437" y="163155"/>
                </a:cubicBezTo>
                <a:cubicBezTo>
                  <a:pt x="8445" y="71609"/>
                  <a:pt x="-3725" y="-21524"/>
                  <a:pt x="1037" y="4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D14CAA6B-F203-F461-9CD3-E42A0C1F0A5A}"/>
              </a:ext>
            </a:extLst>
          </p:cNvPr>
          <p:cNvSpPr/>
          <p:nvPr/>
        </p:nvSpPr>
        <p:spPr>
          <a:xfrm>
            <a:off x="3720848" y="5063602"/>
            <a:ext cx="374939" cy="685916"/>
          </a:xfrm>
          <a:custGeom>
            <a:avLst/>
            <a:gdLst>
              <a:gd name="connsiteX0" fmla="*/ 252 w 374939"/>
              <a:gd name="connsiteY0" fmla="*/ 523 h 685916"/>
              <a:gd name="connsiteX1" fmla="*/ 57402 w 374939"/>
              <a:gd name="connsiteY1" fmla="*/ 213248 h 685916"/>
              <a:gd name="connsiteX2" fmla="*/ 371727 w 374939"/>
              <a:gd name="connsiteY2" fmla="*/ 679973 h 685916"/>
              <a:gd name="connsiteX3" fmla="*/ 228852 w 374939"/>
              <a:gd name="connsiteY3" fmla="*/ 489473 h 685916"/>
              <a:gd name="connsiteX4" fmla="*/ 60577 w 374939"/>
              <a:gd name="connsiteY4" fmla="*/ 267223 h 685916"/>
              <a:gd name="connsiteX5" fmla="*/ 252 w 374939"/>
              <a:gd name="connsiteY5" fmla="*/ 523 h 68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39" h="685916">
                <a:moveTo>
                  <a:pt x="252" y="523"/>
                </a:moveTo>
                <a:cubicBezTo>
                  <a:pt x="-277" y="-8473"/>
                  <a:pt x="-4511" y="100006"/>
                  <a:pt x="57402" y="213248"/>
                </a:cubicBezTo>
                <a:cubicBezTo>
                  <a:pt x="119315" y="326490"/>
                  <a:pt x="343152" y="633935"/>
                  <a:pt x="371727" y="679973"/>
                </a:cubicBezTo>
                <a:cubicBezTo>
                  <a:pt x="400302" y="726011"/>
                  <a:pt x="228852" y="489473"/>
                  <a:pt x="228852" y="489473"/>
                </a:cubicBezTo>
                <a:cubicBezTo>
                  <a:pt x="176994" y="420681"/>
                  <a:pt x="94973" y="346069"/>
                  <a:pt x="60577" y="267223"/>
                </a:cubicBezTo>
                <a:cubicBezTo>
                  <a:pt x="26181" y="188377"/>
                  <a:pt x="781" y="9519"/>
                  <a:pt x="252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619E2FF-8116-67C0-7A45-1C102CDA29C2}"/>
              </a:ext>
            </a:extLst>
          </p:cNvPr>
          <p:cNvSpPr/>
          <p:nvPr/>
        </p:nvSpPr>
        <p:spPr>
          <a:xfrm>
            <a:off x="2875794" y="3057471"/>
            <a:ext cx="137699" cy="824795"/>
          </a:xfrm>
          <a:custGeom>
            <a:avLst/>
            <a:gdLst>
              <a:gd name="connsiteX0" fmla="*/ 137281 w 137699"/>
              <a:gd name="connsiteY0" fmla="*/ 54 h 824795"/>
              <a:gd name="connsiteX1" fmla="*/ 45206 w 137699"/>
              <a:gd name="connsiteY1" fmla="*/ 304854 h 824795"/>
              <a:gd name="connsiteX2" fmla="*/ 22981 w 137699"/>
              <a:gd name="connsiteY2" fmla="*/ 381054 h 824795"/>
              <a:gd name="connsiteX3" fmla="*/ 45206 w 137699"/>
              <a:gd name="connsiteY3" fmla="*/ 819204 h 824795"/>
              <a:gd name="connsiteX4" fmla="*/ 42031 w 137699"/>
              <a:gd name="connsiteY4" fmla="*/ 609654 h 824795"/>
              <a:gd name="connsiteX5" fmla="*/ 3931 w 137699"/>
              <a:gd name="connsiteY5" fmla="*/ 330254 h 824795"/>
              <a:gd name="connsiteX6" fmla="*/ 137281 w 137699"/>
              <a:gd name="connsiteY6" fmla="*/ 54 h 82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99" h="824795">
                <a:moveTo>
                  <a:pt x="137281" y="54"/>
                </a:moveTo>
                <a:cubicBezTo>
                  <a:pt x="144160" y="-4179"/>
                  <a:pt x="64256" y="241354"/>
                  <a:pt x="45206" y="304854"/>
                </a:cubicBezTo>
                <a:cubicBezTo>
                  <a:pt x="26156" y="368354"/>
                  <a:pt x="22981" y="295329"/>
                  <a:pt x="22981" y="381054"/>
                </a:cubicBezTo>
                <a:cubicBezTo>
                  <a:pt x="22981" y="466779"/>
                  <a:pt x="42031" y="781104"/>
                  <a:pt x="45206" y="819204"/>
                </a:cubicBezTo>
                <a:cubicBezTo>
                  <a:pt x="48381" y="857304"/>
                  <a:pt x="48910" y="691146"/>
                  <a:pt x="42031" y="609654"/>
                </a:cubicBezTo>
                <a:cubicBezTo>
                  <a:pt x="35152" y="528162"/>
                  <a:pt x="-14061" y="426562"/>
                  <a:pt x="3931" y="330254"/>
                </a:cubicBezTo>
                <a:cubicBezTo>
                  <a:pt x="21923" y="233946"/>
                  <a:pt x="130402" y="4287"/>
                  <a:pt x="13728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C0D48F6-71BA-C9D3-E9A6-27571FA665F1}"/>
              </a:ext>
            </a:extLst>
          </p:cNvPr>
          <p:cNvSpPr/>
          <p:nvPr/>
        </p:nvSpPr>
        <p:spPr>
          <a:xfrm>
            <a:off x="5076825" y="4305184"/>
            <a:ext cx="373132" cy="282691"/>
          </a:xfrm>
          <a:custGeom>
            <a:avLst/>
            <a:gdLst>
              <a:gd name="connsiteX0" fmla="*/ 0 w 373132"/>
              <a:gd name="connsiteY0" fmla="*/ 282691 h 282691"/>
              <a:gd name="connsiteX1" fmla="*/ 158750 w 373132"/>
              <a:gd name="connsiteY1" fmla="*/ 149341 h 282691"/>
              <a:gd name="connsiteX2" fmla="*/ 307975 w 373132"/>
              <a:gd name="connsiteY2" fmla="*/ 63616 h 282691"/>
              <a:gd name="connsiteX3" fmla="*/ 342900 w 373132"/>
              <a:gd name="connsiteY3" fmla="*/ 44566 h 282691"/>
              <a:gd name="connsiteX4" fmla="*/ 371475 w 373132"/>
              <a:gd name="connsiteY4" fmla="*/ 116 h 282691"/>
              <a:gd name="connsiteX5" fmla="*/ 352425 w 373132"/>
              <a:gd name="connsiteY5" fmla="*/ 35041 h 282691"/>
              <a:gd name="connsiteX6" fmla="*/ 212725 w 373132"/>
              <a:gd name="connsiteY6" fmla="*/ 130291 h 282691"/>
              <a:gd name="connsiteX7" fmla="*/ 260350 w 373132"/>
              <a:gd name="connsiteY7" fmla="*/ 92191 h 282691"/>
              <a:gd name="connsiteX8" fmla="*/ 136525 w 373132"/>
              <a:gd name="connsiteY8" fmla="*/ 184266 h 282691"/>
              <a:gd name="connsiteX9" fmla="*/ 0 w 373132"/>
              <a:gd name="connsiteY9" fmla="*/ 282691 h 28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282691">
                <a:moveTo>
                  <a:pt x="0" y="282691"/>
                </a:moveTo>
                <a:cubicBezTo>
                  <a:pt x="53710" y="234272"/>
                  <a:pt x="107421" y="185853"/>
                  <a:pt x="158750" y="149341"/>
                </a:cubicBezTo>
                <a:cubicBezTo>
                  <a:pt x="210079" y="112828"/>
                  <a:pt x="277283" y="81078"/>
                  <a:pt x="307975" y="63616"/>
                </a:cubicBezTo>
                <a:cubicBezTo>
                  <a:pt x="338667" y="46153"/>
                  <a:pt x="332317" y="55149"/>
                  <a:pt x="342900" y="44566"/>
                </a:cubicBezTo>
                <a:cubicBezTo>
                  <a:pt x="353483" y="33983"/>
                  <a:pt x="369888" y="1703"/>
                  <a:pt x="371475" y="116"/>
                </a:cubicBezTo>
                <a:cubicBezTo>
                  <a:pt x="373062" y="-1471"/>
                  <a:pt x="378883" y="13345"/>
                  <a:pt x="352425" y="35041"/>
                </a:cubicBezTo>
                <a:cubicBezTo>
                  <a:pt x="325967" y="56737"/>
                  <a:pt x="228071" y="120766"/>
                  <a:pt x="212725" y="130291"/>
                </a:cubicBezTo>
                <a:cubicBezTo>
                  <a:pt x="197379" y="139816"/>
                  <a:pt x="273050" y="83195"/>
                  <a:pt x="260350" y="92191"/>
                </a:cubicBezTo>
                <a:cubicBezTo>
                  <a:pt x="247650" y="101187"/>
                  <a:pt x="136525" y="184266"/>
                  <a:pt x="136525" y="184266"/>
                </a:cubicBezTo>
                <a:lnTo>
                  <a:pt x="0" y="2826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446B1F3-F8AE-91EE-B4E8-453016A1FB52}"/>
              </a:ext>
            </a:extLst>
          </p:cNvPr>
          <p:cNvSpPr/>
          <p:nvPr/>
        </p:nvSpPr>
        <p:spPr>
          <a:xfrm>
            <a:off x="5332358" y="4324350"/>
            <a:ext cx="354291" cy="60333"/>
          </a:xfrm>
          <a:custGeom>
            <a:avLst/>
            <a:gdLst>
              <a:gd name="connsiteX0" fmla="*/ 1642 w 354291"/>
              <a:gd name="connsiteY0" fmla="*/ 60325 h 60333"/>
              <a:gd name="connsiteX1" fmla="*/ 239767 w 354291"/>
              <a:gd name="connsiteY1" fmla="*/ 28575 h 60333"/>
              <a:gd name="connsiteX2" fmla="*/ 296917 w 354291"/>
              <a:gd name="connsiteY2" fmla="*/ 19050 h 60333"/>
              <a:gd name="connsiteX3" fmla="*/ 354067 w 354291"/>
              <a:gd name="connsiteY3" fmla="*/ 41275 h 60333"/>
              <a:gd name="connsiteX4" fmla="*/ 312792 w 354291"/>
              <a:gd name="connsiteY4" fmla="*/ 31750 h 60333"/>
              <a:gd name="connsiteX5" fmla="*/ 217542 w 354291"/>
              <a:gd name="connsiteY5" fmla="*/ 6350 h 60333"/>
              <a:gd name="connsiteX6" fmla="*/ 220717 w 354291"/>
              <a:gd name="connsiteY6" fmla="*/ 25400 h 60333"/>
              <a:gd name="connsiteX7" fmla="*/ 169917 w 354291"/>
              <a:gd name="connsiteY7" fmla="*/ 12700 h 60333"/>
              <a:gd name="connsiteX8" fmla="*/ 179442 w 354291"/>
              <a:gd name="connsiteY8" fmla="*/ 25400 h 60333"/>
              <a:gd name="connsiteX9" fmla="*/ 122292 w 354291"/>
              <a:gd name="connsiteY9" fmla="*/ 0 h 60333"/>
              <a:gd name="connsiteX10" fmla="*/ 131817 w 354291"/>
              <a:gd name="connsiteY10" fmla="*/ 25400 h 60333"/>
              <a:gd name="connsiteX11" fmla="*/ 1642 w 354291"/>
              <a:gd name="connsiteY11" fmla="*/ 60325 h 6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291" h="60333">
                <a:moveTo>
                  <a:pt x="1642" y="60325"/>
                </a:moveTo>
                <a:cubicBezTo>
                  <a:pt x="19634" y="60854"/>
                  <a:pt x="190555" y="35454"/>
                  <a:pt x="239767" y="28575"/>
                </a:cubicBezTo>
                <a:cubicBezTo>
                  <a:pt x="288979" y="21696"/>
                  <a:pt x="277867" y="16933"/>
                  <a:pt x="296917" y="19050"/>
                </a:cubicBezTo>
                <a:cubicBezTo>
                  <a:pt x="315967" y="21167"/>
                  <a:pt x="351421" y="39158"/>
                  <a:pt x="354067" y="41275"/>
                </a:cubicBezTo>
                <a:cubicBezTo>
                  <a:pt x="356713" y="43392"/>
                  <a:pt x="335546" y="37571"/>
                  <a:pt x="312792" y="31750"/>
                </a:cubicBezTo>
                <a:cubicBezTo>
                  <a:pt x="290038" y="25929"/>
                  <a:pt x="217542" y="6350"/>
                  <a:pt x="217542" y="6350"/>
                </a:cubicBezTo>
                <a:cubicBezTo>
                  <a:pt x="202196" y="5292"/>
                  <a:pt x="228654" y="24342"/>
                  <a:pt x="220717" y="25400"/>
                </a:cubicBezTo>
                <a:cubicBezTo>
                  <a:pt x="212780" y="26458"/>
                  <a:pt x="169917" y="12700"/>
                  <a:pt x="169917" y="12700"/>
                </a:cubicBezTo>
                <a:cubicBezTo>
                  <a:pt x="163038" y="12700"/>
                  <a:pt x="187379" y="27517"/>
                  <a:pt x="179442" y="25400"/>
                </a:cubicBezTo>
                <a:cubicBezTo>
                  <a:pt x="171505" y="23283"/>
                  <a:pt x="130229" y="0"/>
                  <a:pt x="122292" y="0"/>
                </a:cubicBezTo>
                <a:cubicBezTo>
                  <a:pt x="114355" y="0"/>
                  <a:pt x="144517" y="16933"/>
                  <a:pt x="131817" y="25400"/>
                </a:cubicBezTo>
                <a:cubicBezTo>
                  <a:pt x="119117" y="33867"/>
                  <a:pt x="-16350" y="59796"/>
                  <a:pt x="1642" y="6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6264DF4B-A97A-3818-E8DD-799036BBAE5A}"/>
              </a:ext>
            </a:extLst>
          </p:cNvPr>
          <p:cNvSpPr/>
          <p:nvPr/>
        </p:nvSpPr>
        <p:spPr>
          <a:xfrm>
            <a:off x="5702129" y="4368450"/>
            <a:ext cx="172592" cy="200846"/>
          </a:xfrm>
          <a:custGeom>
            <a:avLst/>
            <a:gdLst>
              <a:gd name="connsiteX0" fmla="*/ 171 w 172592"/>
              <a:gd name="connsiteY0" fmla="*/ 350 h 200846"/>
              <a:gd name="connsiteX1" fmla="*/ 76371 w 172592"/>
              <a:gd name="connsiteY1" fmla="*/ 41625 h 200846"/>
              <a:gd name="connsiteX2" fmla="*/ 136696 w 172592"/>
              <a:gd name="connsiteY2" fmla="*/ 111475 h 200846"/>
              <a:gd name="connsiteX3" fmla="*/ 158921 w 172592"/>
              <a:gd name="connsiteY3" fmla="*/ 152750 h 200846"/>
              <a:gd name="connsiteX4" fmla="*/ 162096 w 172592"/>
              <a:gd name="connsiteY4" fmla="*/ 200375 h 200846"/>
              <a:gd name="connsiteX5" fmla="*/ 168446 w 172592"/>
              <a:gd name="connsiteY5" fmla="*/ 171800 h 200846"/>
              <a:gd name="connsiteX6" fmla="*/ 92246 w 172592"/>
              <a:gd name="connsiteY6" fmla="*/ 89250 h 200846"/>
              <a:gd name="connsiteX7" fmla="*/ 117646 w 172592"/>
              <a:gd name="connsiteY7" fmla="*/ 108300 h 200846"/>
              <a:gd name="connsiteX8" fmla="*/ 98596 w 172592"/>
              <a:gd name="connsiteY8" fmla="*/ 63850 h 200846"/>
              <a:gd name="connsiteX9" fmla="*/ 171 w 172592"/>
              <a:gd name="connsiteY9" fmla="*/ 350 h 20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592" h="200846">
                <a:moveTo>
                  <a:pt x="171" y="350"/>
                </a:moveTo>
                <a:cubicBezTo>
                  <a:pt x="-3533" y="-3354"/>
                  <a:pt x="53617" y="23104"/>
                  <a:pt x="76371" y="41625"/>
                </a:cubicBezTo>
                <a:cubicBezTo>
                  <a:pt x="99125" y="60146"/>
                  <a:pt x="122938" y="92954"/>
                  <a:pt x="136696" y="111475"/>
                </a:cubicBezTo>
                <a:cubicBezTo>
                  <a:pt x="150454" y="129996"/>
                  <a:pt x="154688" y="137933"/>
                  <a:pt x="158921" y="152750"/>
                </a:cubicBezTo>
                <a:cubicBezTo>
                  <a:pt x="163154" y="167567"/>
                  <a:pt x="160509" y="197200"/>
                  <a:pt x="162096" y="200375"/>
                </a:cubicBezTo>
                <a:cubicBezTo>
                  <a:pt x="163683" y="203550"/>
                  <a:pt x="180088" y="190321"/>
                  <a:pt x="168446" y="171800"/>
                </a:cubicBezTo>
                <a:cubicBezTo>
                  <a:pt x="156804" y="153279"/>
                  <a:pt x="100713" y="99833"/>
                  <a:pt x="92246" y="89250"/>
                </a:cubicBezTo>
                <a:cubicBezTo>
                  <a:pt x="83779" y="78667"/>
                  <a:pt x="116588" y="112533"/>
                  <a:pt x="117646" y="108300"/>
                </a:cubicBezTo>
                <a:cubicBezTo>
                  <a:pt x="118704" y="104067"/>
                  <a:pt x="114471" y="80254"/>
                  <a:pt x="98596" y="63850"/>
                </a:cubicBezTo>
                <a:cubicBezTo>
                  <a:pt x="82721" y="47446"/>
                  <a:pt x="3875" y="4054"/>
                  <a:pt x="171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A74D6AC-22D7-DD41-81A3-1AE9A3AF2B52}"/>
              </a:ext>
            </a:extLst>
          </p:cNvPr>
          <p:cNvSpPr/>
          <p:nvPr/>
        </p:nvSpPr>
        <p:spPr>
          <a:xfrm>
            <a:off x="5315006" y="3329650"/>
            <a:ext cx="310297" cy="932590"/>
          </a:xfrm>
          <a:custGeom>
            <a:avLst/>
            <a:gdLst>
              <a:gd name="connsiteX0" fmla="*/ 310290 w 310297"/>
              <a:gd name="connsiteY0" fmla="*/ 1 h 932590"/>
              <a:gd name="connsiteX1" fmla="*/ 252417 w 310297"/>
              <a:gd name="connsiteY1" fmla="*/ 343383 h 932590"/>
              <a:gd name="connsiteX2" fmla="*/ 78797 w 310297"/>
              <a:gd name="connsiteY2" fmla="*/ 748497 h 932590"/>
              <a:gd name="connsiteX3" fmla="*/ 1632 w 310297"/>
              <a:gd name="connsiteY3" fmla="*/ 929834 h 932590"/>
              <a:gd name="connsiteX4" fmla="*/ 36356 w 310297"/>
              <a:gd name="connsiteY4" fmla="*/ 841094 h 932590"/>
              <a:gd name="connsiteX5" fmla="*/ 152103 w 310297"/>
              <a:gd name="connsiteY5" fmla="*/ 617317 h 932590"/>
              <a:gd name="connsiteX6" fmla="*/ 225409 w 310297"/>
              <a:gd name="connsiteY6" fmla="*/ 447555 h 932590"/>
              <a:gd name="connsiteX7" fmla="*/ 256275 w 310297"/>
              <a:gd name="connsiteY7" fmla="*/ 347241 h 932590"/>
              <a:gd name="connsiteX8" fmla="*/ 310290 w 310297"/>
              <a:gd name="connsiteY8" fmla="*/ 1 h 9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297" h="932590">
                <a:moveTo>
                  <a:pt x="310290" y="1"/>
                </a:moveTo>
                <a:cubicBezTo>
                  <a:pt x="309647" y="-642"/>
                  <a:pt x="290999" y="218634"/>
                  <a:pt x="252417" y="343383"/>
                </a:cubicBezTo>
                <a:cubicBezTo>
                  <a:pt x="213835" y="468132"/>
                  <a:pt x="120594" y="650755"/>
                  <a:pt x="78797" y="748497"/>
                </a:cubicBezTo>
                <a:cubicBezTo>
                  <a:pt x="36999" y="846239"/>
                  <a:pt x="8706" y="914401"/>
                  <a:pt x="1632" y="929834"/>
                </a:cubicBezTo>
                <a:cubicBezTo>
                  <a:pt x="-5442" y="945267"/>
                  <a:pt x="11277" y="893180"/>
                  <a:pt x="36356" y="841094"/>
                </a:cubicBezTo>
                <a:cubicBezTo>
                  <a:pt x="61435" y="789008"/>
                  <a:pt x="120594" y="682907"/>
                  <a:pt x="152103" y="617317"/>
                </a:cubicBezTo>
                <a:cubicBezTo>
                  <a:pt x="183612" y="551727"/>
                  <a:pt x="208047" y="492568"/>
                  <a:pt x="225409" y="447555"/>
                </a:cubicBezTo>
                <a:cubicBezTo>
                  <a:pt x="242771" y="402542"/>
                  <a:pt x="242128" y="417975"/>
                  <a:pt x="256275" y="347241"/>
                </a:cubicBezTo>
                <a:cubicBezTo>
                  <a:pt x="270422" y="276507"/>
                  <a:pt x="310933" y="644"/>
                  <a:pt x="31029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1F663A29-4D40-9928-E5A9-2B6C39C53BCD}"/>
              </a:ext>
            </a:extLst>
          </p:cNvPr>
          <p:cNvSpPr/>
          <p:nvPr/>
        </p:nvSpPr>
        <p:spPr>
          <a:xfrm>
            <a:off x="4837203" y="3766261"/>
            <a:ext cx="320869" cy="896247"/>
          </a:xfrm>
          <a:custGeom>
            <a:avLst/>
            <a:gdLst>
              <a:gd name="connsiteX0" fmla="*/ 1015 w 320869"/>
              <a:gd name="connsiteY0" fmla="*/ 3228 h 896247"/>
              <a:gd name="connsiteX1" fmla="*/ 55030 w 320869"/>
              <a:gd name="connsiteY1" fmla="*/ 443066 h 896247"/>
              <a:gd name="connsiteX2" fmla="*/ 301956 w 320869"/>
              <a:gd name="connsiteY2" fmla="*/ 867471 h 896247"/>
              <a:gd name="connsiteX3" fmla="*/ 286524 w 320869"/>
              <a:gd name="connsiteY3" fmla="*/ 836605 h 896247"/>
              <a:gd name="connsiteX4" fmla="*/ 147627 w 320869"/>
              <a:gd name="connsiteY4" fmla="*/ 662985 h 896247"/>
              <a:gd name="connsiteX5" fmla="*/ 85896 w 320869"/>
              <a:gd name="connsiteY5" fmla="*/ 473931 h 896247"/>
              <a:gd name="connsiteX6" fmla="*/ 24164 w 320869"/>
              <a:gd name="connsiteY6" fmla="*/ 254012 h 896247"/>
              <a:gd name="connsiteX7" fmla="*/ 1015 w 320869"/>
              <a:gd name="connsiteY7" fmla="*/ 3228 h 89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869" h="896247">
                <a:moveTo>
                  <a:pt x="1015" y="3228"/>
                </a:moveTo>
                <a:cubicBezTo>
                  <a:pt x="6159" y="34737"/>
                  <a:pt x="4873" y="299025"/>
                  <a:pt x="55030" y="443066"/>
                </a:cubicBezTo>
                <a:cubicBezTo>
                  <a:pt x="105187" y="587107"/>
                  <a:pt x="263374" y="801881"/>
                  <a:pt x="301956" y="867471"/>
                </a:cubicBezTo>
                <a:cubicBezTo>
                  <a:pt x="340538" y="933061"/>
                  <a:pt x="312245" y="870686"/>
                  <a:pt x="286524" y="836605"/>
                </a:cubicBezTo>
                <a:cubicBezTo>
                  <a:pt x="260803" y="802524"/>
                  <a:pt x="181065" y="723431"/>
                  <a:pt x="147627" y="662985"/>
                </a:cubicBezTo>
                <a:cubicBezTo>
                  <a:pt x="114189" y="602539"/>
                  <a:pt x="106473" y="542093"/>
                  <a:pt x="85896" y="473931"/>
                </a:cubicBezTo>
                <a:cubicBezTo>
                  <a:pt x="65319" y="405769"/>
                  <a:pt x="37025" y="328604"/>
                  <a:pt x="24164" y="254012"/>
                </a:cubicBezTo>
                <a:cubicBezTo>
                  <a:pt x="11303" y="179420"/>
                  <a:pt x="-4129" y="-28281"/>
                  <a:pt x="1015" y="3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B92B958-9213-2AB0-A866-0A7A70B68542}"/>
              </a:ext>
            </a:extLst>
          </p:cNvPr>
          <p:cNvSpPr/>
          <p:nvPr/>
        </p:nvSpPr>
        <p:spPr>
          <a:xfrm>
            <a:off x="5001462" y="3065363"/>
            <a:ext cx="407092" cy="1374184"/>
          </a:xfrm>
          <a:custGeom>
            <a:avLst/>
            <a:gdLst>
              <a:gd name="connsiteX0" fmla="*/ 367372 w 407092"/>
              <a:gd name="connsiteY0" fmla="*/ 54 h 1374184"/>
              <a:gd name="connsiteX1" fmla="*/ 201909 w 407092"/>
              <a:gd name="connsiteY1" fmla="*/ 252603 h 1374184"/>
              <a:gd name="connsiteX2" fmla="*/ 19029 w 407092"/>
              <a:gd name="connsiteY2" fmla="*/ 561757 h 1374184"/>
              <a:gd name="connsiteX3" fmla="*/ 75635 w 407092"/>
              <a:gd name="connsiteY3" fmla="*/ 483380 h 1374184"/>
              <a:gd name="connsiteX4" fmla="*/ 36447 w 407092"/>
              <a:gd name="connsiteY4" fmla="*/ 640134 h 1374184"/>
              <a:gd name="connsiteX5" fmla="*/ 36447 w 407092"/>
              <a:gd name="connsiteY5" fmla="*/ 897037 h 1374184"/>
              <a:gd name="connsiteX6" fmla="*/ 19029 w 407092"/>
              <a:gd name="connsiteY6" fmla="*/ 818660 h 1374184"/>
              <a:gd name="connsiteX7" fmla="*/ 58218 w 407092"/>
              <a:gd name="connsiteY7" fmla="*/ 953643 h 1374184"/>
              <a:gd name="connsiteX8" fmla="*/ 384789 w 407092"/>
              <a:gd name="connsiteY8" fmla="*/ 1349883 h 1374184"/>
              <a:gd name="connsiteX9" fmla="*/ 367372 w 407092"/>
              <a:gd name="connsiteY9" fmla="*/ 1319403 h 1374184"/>
              <a:gd name="connsiteX10" fmla="*/ 280287 w 407092"/>
              <a:gd name="connsiteY10" fmla="*/ 1223608 h 1374184"/>
              <a:gd name="connsiteX11" fmla="*/ 88698 w 407092"/>
              <a:gd name="connsiteY11" fmla="*/ 1032020 h 1374184"/>
              <a:gd name="connsiteX12" fmla="*/ 5967 w 407092"/>
              <a:gd name="connsiteY12" fmla="*/ 670614 h 1374184"/>
              <a:gd name="connsiteX13" fmla="*/ 10321 w 407092"/>
              <a:gd name="connsiteY13" fmla="*/ 748991 h 1374184"/>
              <a:gd name="connsiteX14" fmla="*/ 40801 w 407092"/>
              <a:gd name="connsiteY14" fmla="*/ 531277 h 1374184"/>
              <a:gd name="connsiteX15" fmla="*/ 184492 w 407092"/>
              <a:gd name="connsiteY15" fmla="*/ 256957 h 1374184"/>
              <a:gd name="connsiteX16" fmla="*/ 49509 w 407092"/>
              <a:gd name="connsiteY16" fmla="*/ 370168 h 1374184"/>
              <a:gd name="connsiteX17" fmla="*/ 193201 w 407092"/>
              <a:gd name="connsiteY17" fmla="*/ 230831 h 1374184"/>
              <a:gd name="connsiteX18" fmla="*/ 367372 w 407092"/>
              <a:gd name="connsiteY18" fmla="*/ 54 h 137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7092" h="1374184">
                <a:moveTo>
                  <a:pt x="367372" y="54"/>
                </a:moveTo>
                <a:cubicBezTo>
                  <a:pt x="368823" y="3683"/>
                  <a:pt x="259966" y="158986"/>
                  <a:pt x="201909" y="252603"/>
                </a:cubicBezTo>
                <a:cubicBezTo>
                  <a:pt x="143852" y="346220"/>
                  <a:pt x="40075" y="523294"/>
                  <a:pt x="19029" y="561757"/>
                </a:cubicBezTo>
                <a:cubicBezTo>
                  <a:pt x="-2017" y="600220"/>
                  <a:pt x="72732" y="470317"/>
                  <a:pt x="75635" y="483380"/>
                </a:cubicBezTo>
                <a:cubicBezTo>
                  <a:pt x="78538" y="496443"/>
                  <a:pt x="42978" y="571191"/>
                  <a:pt x="36447" y="640134"/>
                </a:cubicBezTo>
                <a:cubicBezTo>
                  <a:pt x="29916" y="709077"/>
                  <a:pt x="39350" y="867283"/>
                  <a:pt x="36447" y="897037"/>
                </a:cubicBezTo>
                <a:cubicBezTo>
                  <a:pt x="33544" y="926791"/>
                  <a:pt x="15400" y="809226"/>
                  <a:pt x="19029" y="818660"/>
                </a:cubicBezTo>
                <a:cubicBezTo>
                  <a:pt x="22657" y="828094"/>
                  <a:pt x="-2742" y="865106"/>
                  <a:pt x="58218" y="953643"/>
                </a:cubicBezTo>
                <a:cubicBezTo>
                  <a:pt x="119178" y="1042180"/>
                  <a:pt x="333263" y="1288923"/>
                  <a:pt x="384789" y="1349883"/>
                </a:cubicBezTo>
                <a:cubicBezTo>
                  <a:pt x="436315" y="1410843"/>
                  <a:pt x="384789" y="1340449"/>
                  <a:pt x="367372" y="1319403"/>
                </a:cubicBezTo>
                <a:cubicBezTo>
                  <a:pt x="349955" y="1298357"/>
                  <a:pt x="326733" y="1271505"/>
                  <a:pt x="280287" y="1223608"/>
                </a:cubicBezTo>
                <a:cubicBezTo>
                  <a:pt x="233841" y="1175711"/>
                  <a:pt x="134418" y="1124186"/>
                  <a:pt x="88698" y="1032020"/>
                </a:cubicBezTo>
                <a:cubicBezTo>
                  <a:pt x="42978" y="939854"/>
                  <a:pt x="19030" y="717785"/>
                  <a:pt x="5967" y="670614"/>
                </a:cubicBezTo>
                <a:cubicBezTo>
                  <a:pt x="-7096" y="623443"/>
                  <a:pt x="4515" y="772214"/>
                  <a:pt x="10321" y="748991"/>
                </a:cubicBezTo>
                <a:cubicBezTo>
                  <a:pt x="16127" y="725768"/>
                  <a:pt x="11773" y="613283"/>
                  <a:pt x="40801" y="531277"/>
                </a:cubicBezTo>
                <a:cubicBezTo>
                  <a:pt x="69829" y="449271"/>
                  <a:pt x="183041" y="283808"/>
                  <a:pt x="184492" y="256957"/>
                </a:cubicBezTo>
                <a:cubicBezTo>
                  <a:pt x="185943" y="230106"/>
                  <a:pt x="48058" y="374522"/>
                  <a:pt x="49509" y="370168"/>
                </a:cubicBezTo>
                <a:cubicBezTo>
                  <a:pt x="50960" y="365814"/>
                  <a:pt x="141675" y="287437"/>
                  <a:pt x="193201" y="230831"/>
                </a:cubicBezTo>
                <a:cubicBezTo>
                  <a:pt x="244727" y="174225"/>
                  <a:pt x="365921" y="-3575"/>
                  <a:pt x="36737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B0C1904E-BB0D-2086-C007-E0AAD823D4F4}"/>
              </a:ext>
            </a:extLst>
          </p:cNvPr>
          <p:cNvSpPr/>
          <p:nvPr/>
        </p:nvSpPr>
        <p:spPr>
          <a:xfrm>
            <a:off x="5554639" y="2671681"/>
            <a:ext cx="237571" cy="1263982"/>
          </a:xfrm>
          <a:custGeom>
            <a:avLst/>
            <a:gdLst>
              <a:gd name="connsiteX0" fmla="*/ 1430 w 237571"/>
              <a:gd name="connsiteY0" fmla="*/ 1850 h 1263982"/>
              <a:gd name="connsiteX1" fmla="*/ 153830 w 237571"/>
              <a:gd name="connsiteY1" fmla="*/ 441633 h 1263982"/>
              <a:gd name="connsiteX2" fmla="*/ 123350 w 237571"/>
              <a:gd name="connsiteY2" fmla="*/ 585325 h 1263982"/>
              <a:gd name="connsiteX3" fmla="*/ 162538 w 237571"/>
              <a:gd name="connsiteY3" fmla="*/ 938022 h 1263982"/>
              <a:gd name="connsiteX4" fmla="*/ 136412 w 237571"/>
              <a:gd name="connsiteY4" fmla="*/ 824810 h 1263982"/>
              <a:gd name="connsiteX5" fmla="*/ 236561 w 237571"/>
              <a:gd name="connsiteY5" fmla="*/ 1255885 h 1263982"/>
              <a:gd name="connsiteX6" fmla="*/ 184310 w 237571"/>
              <a:gd name="connsiteY6" fmla="*/ 1077359 h 1263982"/>
              <a:gd name="connsiteX7" fmla="*/ 123350 w 237571"/>
              <a:gd name="connsiteY7" fmla="*/ 720308 h 1263982"/>
              <a:gd name="connsiteX8" fmla="*/ 84161 w 237571"/>
              <a:gd name="connsiteY8" fmla="*/ 467759 h 1263982"/>
              <a:gd name="connsiteX9" fmla="*/ 127704 w 237571"/>
              <a:gd name="connsiteY9" fmla="*/ 607096 h 1263982"/>
              <a:gd name="connsiteX10" fmla="*/ 140767 w 237571"/>
              <a:gd name="connsiteY10" fmla="*/ 493885 h 1263982"/>
              <a:gd name="connsiteX11" fmla="*/ 136412 w 237571"/>
              <a:gd name="connsiteY11" fmla="*/ 389382 h 1263982"/>
              <a:gd name="connsiteX12" fmla="*/ 49327 w 237571"/>
              <a:gd name="connsiteY12" fmla="*/ 115062 h 1263982"/>
              <a:gd name="connsiteX13" fmla="*/ 75452 w 237571"/>
              <a:gd name="connsiteY13" fmla="*/ 276170 h 1263982"/>
              <a:gd name="connsiteX14" fmla="*/ 1430 w 237571"/>
              <a:gd name="connsiteY14" fmla="*/ 1850 h 126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571" h="1263982">
                <a:moveTo>
                  <a:pt x="1430" y="1850"/>
                </a:moveTo>
                <a:cubicBezTo>
                  <a:pt x="14493" y="29427"/>
                  <a:pt x="133510" y="344387"/>
                  <a:pt x="153830" y="441633"/>
                </a:cubicBezTo>
                <a:cubicBezTo>
                  <a:pt x="174150" y="538879"/>
                  <a:pt x="121899" y="502594"/>
                  <a:pt x="123350" y="585325"/>
                </a:cubicBezTo>
                <a:cubicBezTo>
                  <a:pt x="124801" y="668056"/>
                  <a:pt x="160361" y="898108"/>
                  <a:pt x="162538" y="938022"/>
                </a:cubicBezTo>
                <a:cubicBezTo>
                  <a:pt x="164715" y="977936"/>
                  <a:pt x="124075" y="771833"/>
                  <a:pt x="136412" y="824810"/>
                </a:cubicBezTo>
                <a:cubicBezTo>
                  <a:pt x="148749" y="877787"/>
                  <a:pt x="228578" y="1213794"/>
                  <a:pt x="236561" y="1255885"/>
                </a:cubicBezTo>
                <a:cubicBezTo>
                  <a:pt x="244544" y="1297977"/>
                  <a:pt x="203178" y="1166622"/>
                  <a:pt x="184310" y="1077359"/>
                </a:cubicBezTo>
                <a:cubicBezTo>
                  <a:pt x="165442" y="988096"/>
                  <a:pt x="140042" y="821908"/>
                  <a:pt x="123350" y="720308"/>
                </a:cubicBezTo>
                <a:cubicBezTo>
                  <a:pt x="106658" y="618708"/>
                  <a:pt x="83435" y="486628"/>
                  <a:pt x="84161" y="467759"/>
                </a:cubicBezTo>
                <a:cubicBezTo>
                  <a:pt x="84887" y="448890"/>
                  <a:pt x="118270" y="602742"/>
                  <a:pt x="127704" y="607096"/>
                </a:cubicBezTo>
                <a:cubicBezTo>
                  <a:pt x="137138" y="611450"/>
                  <a:pt x="139316" y="530171"/>
                  <a:pt x="140767" y="493885"/>
                </a:cubicBezTo>
                <a:cubicBezTo>
                  <a:pt x="142218" y="457599"/>
                  <a:pt x="151652" y="452519"/>
                  <a:pt x="136412" y="389382"/>
                </a:cubicBezTo>
                <a:cubicBezTo>
                  <a:pt x="121172" y="326245"/>
                  <a:pt x="59487" y="133931"/>
                  <a:pt x="49327" y="115062"/>
                </a:cubicBezTo>
                <a:cubicBezTo>
                  <a:pt x="39167" y="96193"/>
                  <a:pt x="81983" y="288507"/>
                  <a:pt x="75452" y="276170"/>
                </a:cubicBezTo>
                <a:cubicBezTo>
                  <a:pt x="68921" y="263833"/>
                  <a:pt x="-11633" y="-25727"/>
                  <a:pt x="1430" y="1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D6641801-7D45-AD24-7F66-AA9012117275}"/>
              </a:ext>
            </a:extLst>
          </p:cNvPr>
          <p:cNvSpPr/>
          <p:nvPr/>
        </p:nvSpPr>
        <p:spPr>
          <a:xfrm>
            <a:off x="5771597" y="2620847"/>
            <a:ext cx="307031" cy="1145629"/>
          </a:xfrm>
          <a:custGeom>
            <a:avLst/>
            <a:gdLst>
              <a:gd name="connsiteX0" fmla="*/ 2186 w 307031"/>
              <a:gd name="connsiteY0" fmla="*/ 433 h 1145629"/>
              <a:gd name="connsiteX1" fmla="*/ 63146 w 307031"/>
              <a:gd name="connsiteY1" fmla="*/ 527302 h 1145629"/>
              <a:gd name="connsiteX2" fmla="*/ 202483 w 307031"/>
              <a:gd name="connsiteY2" fmla="*/ 875644 h 1145629"/>
              <a:gd name="connsiteX3" fmla="*/ 193774 w 307031"/>
              <a:gd name="connsiteY3" fmla="*/ 788559 h 1145629"/>
              <a:gd name="connsiteX4" fmla="*/ 280860 w 307031"/>
              <a:gd name="connsiteY4" fmla="*/ 1067233 h 1145629"/>
              <a:gd name="connsiteX5" fmla="*/ 306986 w 307031"/>
              <a:gd name="connsiteY5" fmla="*/ 1145610 h 1145629"/>
              <a:gd name="connsiteX6" fmla="*/ 276506 w 307031"/>
              <a:gd name="connsiteY6" fmla="*/ 1062879 h 1145629"/>
              <a:gd name="connsiteX7" fmla="*/ 115397 w 307031"/>
              <a:gd name="connsiteY7" fmla="*/ 740662 h 1145629"/>
              <a:gd name="connsiteX8" fmla="*/ 10894 w 307031"/>
              <a:gd name="connsiteY8" fmla="*/ 440216 h 1145629"/>
              <a:gd name="connsiteX9" fmla="*/ 37020 w 307031"/>
              <a:gd name="connsiteY9" fmla="*/ 549073 h 1145629"/>
              <a:gd name="connsiteX10" fmla="*/ 2186 w 307031"/>
              <a:gd name="connsiteY10" fmla="*/ 379256 h 1145629"/>
              <a:gd name="connsiteX11" fmla="*/ 10894 w 307031"/>
              <a:gd name="connsiteY11" fmla="*/ 435862 h 1145629"/>
              <a:gd name="connsiteX12" fmla="*/ 2186 w 307031"/>
              <a:gd name="connsiteY12" fmla="*/ 433 h 11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031" h="1145629">
                <a:moveTo>
                  <a:pt x="2186" y="433"/>
                </a:moveTo>
                <a:cubicBezTo>
                  <a:pt x="10895" y="15673"/>
                  <a:pt x="29763" y="381434"/>
                  <a:pt x="63146" y="527302"/>
                </a:cubicBezTo>
                <a:cubicBezTo>
                  <a:pt x="96529" y="673170"/>
                  <a:pt x="180712" y="832101"/>
                  <a:pt x="202483" y="875644"/>
                </a:cubicBezTo>
                <a:cubicBezTo>
                  <a:pt x="224254" y="919187"/>
                  <a:pt x="180711" y="756628"/>
                  <a:pt x="193774" y="788559"/>
                </a:cubicBezTo>
                <a:cubicBezTo>
                  <a:pt x="206837" y="820491"/>
                  <a:pt x="261991" y="1007725"/>
                  <a:pt x="280860" y="1067233"/>
                </a:cubicBezTo>
                <a:cubicBezTo>
                  <a:pt x="299729" y="1126741"/>
                  <a:pt x="307712" y="1146336"/>
                  <a:pt x="306986" y="1145610"/>
                </a:cubicBezTo>
                <a:cubicBezTo>
                  <a:pt x="306260" y="1144884"/>
                  <a:pt x="308438" y="1130370"/>
                  <a:pt x="276506" y="1062879"/>
                </a:cubicBezTo>
                <a:cubicBezTo>
                  <a:pt x="244575" y="995388"/>
                  <a:pt x="159666" y="844439"/>
                  <a:pt x="115397" y="740662"/>
                </a:cubicBezTo>
                <a:cubicBezTo>
                  <a:pt x="71128" y="636885"/>
                  <a:pt x="23957" y="472148"/>
                  <a:pt x="10894" y="440216"/>
                </a:cubicBezTo>
                <a:cubicBezTo>
                  <a:pt x="-2169" y="408285"/>
                  <a:pt x="38471" y="559233"/>
                  <a:pt x="37020" y="549073"/>
                </a:cubicBezTo>
                <a:cubicBezTo>
                  <a:pt x="35569" y="538913"/>
                  <a:pt x="6540" y="398125"/>
                  <a:pt x="2186" y="379256"/>
                </a:cubicBezTo>
                <a:cubicBezTo>
                  <a:pt x="-2168" y="360388"/>
                  <a:pt x="7991" y="495371"/>
                  <a:pt x="10894" y="435862"/>
                </a:cubicBezTo>
                <a:cubicBezTo>
                  <a:pt x="13797" y="376353"/>
                  <a:pt x="-6523" y="-14807"/>
                  <a:pt x="2186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441FDEA-2C6C-BADB-5738-C5B2E5B49E2A}"/>
              </a:ext>
            </a:extLst>
          </p:cNvPr>
          <p:cNvSpPr/>
          <p:nvPr/>
        </p:nvSpPr>
        <p:spPr>
          <a:xfrm>
            <a:off x="6146476" y="3123385"/>
            <a:ext cx="341410" cy="1299215"/>
          </a:xfrm>
          <a:custGeom>
            <a:avLst/>
            <a:gdLst>
              <a:gd name="connsiteX0" fmla="*/ 58381 w 341410"/>
              <a:gd name="connsiteY0" fmla="*/ 7346 h 1299215"/>
              <a:gd name="connsiteX1" fmla="*/ 302221 w 341410"/>
              <a:gd name="connsiteY1" fmla="*/ 677906 h 1299215"/>
              <a:gd name="connsiteX2" fmla="*/ 267387 w 341410"/>
              <a:gd name="connsiteY2" fmla="*/ 817244 h 1299215"/>
              <a:gd name="connsiteX3" fmla="*/ 341410 w 341410"/>
              <a:gd name="connsiteY3" fmla="*/ 760638 h 1299215"/>
              <a:gd name="connsiteX4" fmla="*/ 267387 w 341410"/>
              <a:gd name="connsiteY4" fmla="*/ 873849 h 1299215"/>
              <a:gd name="connsiteX5" fmla="*/ 219490 w 341410"/>
              <a:gd name="connsiteY5" fmla="*/ 1026249 h 1299215"/>
              <a:gd name="connsiteX6" fmla="*/ 162884 w 341410"/>
              <a:gd name="connsiteY6" fmla="*/ 1143815 h 1299215"/>
              <a:gd name="connsiteX7" fmla="*/ 1775 w 341410"/>
              <a:gd name="connsiteY7" fmla="*/ 1296215 h 1299215"/>
              <a:gd name="connsiteX8" fmla="*/ 88861 w 341410"/>
              <a:gd name="connsiteY8" fmla="*/ 1222192 h 1299215"/>
              <a:gd name="connsiteX9" fmla="*/ 271741 w 341410"/>
              <a:gd name="connsiteY9" fmla="*/ 956581 h 1299215"/>
              <a:gd name="connsiteX10" fmla="*/ 184655 w 341410"/>
              <a:gd name="connsiteY10" fmla="*/ 1065438 h 1299215"/>
              <a:gd name="connsiteX11" fmla="*/ 245615 w 341410"/>
              <a:gd name="connsiteY11" fmla="*/ 913038 h 1299215"/>
              <a:gd name="connsiteX12" fmla="*/ 228198 w 341410"/>
              <a:gd name="connsiteY12" fmla="*/ 577758 h 1299215"/>
              <a:gd name="connsiteX13" fmla="*/ 241261 w 341410"/>
              <a:gd name="connsiteY13" fmla="*/ 704032 h 1299215"/>
              <a:gd name="connsiteX14" fmla="*/ 254324 w 341410"/>
              <a:gd name="connsiteY14" fmla="*/ 882558 h 1299215"/>
              <a:gd name="connsiteX15" fmla="*/ 297867 w 341410"/>
              <a:gd name="connsiteY15" fmla="*/ 764992 h 1299215"/>
              <a:gd name="connsiteX16" fmla="*/ 297867 w 341410"/>
              <a:gd name="connsiteY16" fmla="*/ 638718 h 1299215"/>
              <a:gd name="connsiteX17" fmla="*/ 184655 w 341410"/>
              <a:gd name="connsiteY17" fmla="*/ 364398 h 1299215"/>
              <a:gd name="connsiteX18" fmla="*/ 210781 w 341410"/>
              <a:gd name="connsiteY18" fmla="*/ 599529 h 1299215"/>
              <a:gd name="connsiteX19" fmla="*/ 206427 w 341410"/>
              <a:gd name="connsiteY19" fmla="*/ 399232 h 1299215"/>
              <a:gd name="connsiteX20" fmla="*/ 206427 w 341410"/>
              <a:gd name="connsiteY20" fmla="*/ 325209 h 1299215"/>
              <a:gd name="connsiteX21" fmla="*/ 58381 w 341410"/>
              <a:gd name="connsiteY21" fmla="*/ 7346 h 129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1410" h="1299215">
                <a:moveTo>
                  <a:pt x="58381" y="7346"/>
                </a:moveTo>
                <a:cubicBezTo>
                  <a:pt x="74347" y="66129"/>
                  <a:pt x="267387" y="542923"/>
                  <a:pt x="302221" y="677906"/>
                </a:cubicBezTo>
                <a:cubicBezTo>
                  <a:pt x="337055" y="812889"/>
                  <a:pt x="260856" y="803455"/>
                  <a:pt x="267387" y="817244"/>
                </a:cubicBezTo>
                <a:cubicBezTo>
                  <a:pt x="273918" y="831033"/>
                  <a:pt x="341410" y="751204"/>
                  <a:pt x="341410" y="760638"/>
                </a:cubicBezTo>
                <a:cubicBezTo>
                  <a:pt x="341410" y="770072"/>
                  <a:pt x="287707" y="829580"/>
                  <a:pt x="267387" y="873849"/>
                </a:cubicBezTo>
                <a:cubicBezTo>
                  <a:pt x="247067" y="918118"/>
                  <a:pt x="236907" y="981255"/>
                  <a:pt x="219490" y="1026249"/>
                </a:cubicBezTo>
                <a:cubicBezTo>
                  <a:pt x="202073" y="1071243"/>
                  <a:pt x="199170" y="1098821"/>
                  <a:pt x="162884" y="1143815"/>
                </a:cubicBezTo>
                <a:cubicBezTo>
                  <a:pt x="126598" y="1188809"/>
                  <a:pt x="14112" y="1283152"/>
                  <a:pt x="1775" y="1296215"/>
                </a:cubicBezTo>
                <a:cubicBezTo>
                  <a:pt x="-10562" y="1309278"/>
                  <a:pt x="43867" y="1278798"/>
                  <a:pt x="88861" y="1222192"/>
                </a:cubicBezTo>
                <a:cubicBezTo>
                  <a:pt x="133855" y="1165586"/>
                  <a:pt x="255775" y="982707"/>
                  <a:pt x="271741" y="956581"/>
                </a:cubicBezTo>
                <a:cubicBezTo>
                  <a:pt x="287707" y="930455"/>
                  <a:pt x="189009" y="1072695"/>
                  <a:pt x="184655" y="1065438"/>
                </a:cubicBezTo>
                <a:cubicBezTo>
                  <a:pt x="180301" y="1058181"/>
                  <a:pt x="238358" y="994318"/>
                  <a:pt x="245615" y="913038"/>
                </a:cubicBezTo>
                <a:cubicBezTo>
                  <a:pt x="252872" y="831758"/>
                  <a:pt x="228924" y="612592"/>
                  <a:pt x="228198" y="577758"/>
                </a:cubicBezTo>
                <a:cubicBezTo>
                  <a:pt x="227472" y="542924"/>
                  <a:pt x="236907" y="653232"/>
                  <a:pt x="241261" y="704032"/>
                </a:cubicBezTo>
                <a:cubicBezTo>
                  <a:pt x="245615" y="754832"/>
                  <a:pt x="244890" y="872398"/>
                  <a:pt x="254324" y="882558"/>
                </a:cubicBezTo>
                <a:cubicBezTo>
                  <a:pt x="263758" y="892718"/>
                  <a:pt x="290610" y="805632"/>
                  <a:pt x="297867" y="764992"/>
                </a:cubicBezTo>
                <a:cubicBezTo>
                  <a:pt x="305124" y="724352"/>
                  <a:pt x="316736" y="705484"/>
                  <a:pt x="297867" y="638718"/>
                </a:cubicBezTo>
                <a:cubicBezTo>
                  <a:pt x="278998" y="571952"/>
                  <a:pt x="199169" y="370930"/>
                  <a:pt x="184655" y="364398"/>
                </a:cubicBezTo>
                <a:cubicBezTo>
                  <a:pt x="170141" y="357867"/>
                  <a:pt x="207152" y="593723"/>
                  <a:pt x="210781" y="599529"/>
                </a:cubicBezTo>
                <a:cubicBezTo>
                  <a:pt x="214410" y="605335"/>
                  <a:pt x="207153" y="444952"/>
                  <a:pt x="206427" y="399232"/>
                </a:cubicBezTo>
                <a:cubicBezTo>
                  <a:pt x="205701" y="353512"/>
                  <a:pt x="229650" y="390523"/>
                  <a:pt x="206427" y="325209"/>
                </a:cubicBezTo>
                <a:cubicBezTo>
                  <a:pt x="183204" y="259895"/>
                  <a:pt x="42415" y="-51437"/>
                  <a:pt x="58381" y="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08514A2-6516-1C44-42A1-CC721CECEE99}"/>
              </a:ext>
            </a:extLst>
          </p:cNvPr>
          <p:cNvSpPr/>
          <p:nvPr/>
        </p:nvSpPr>
        <p:spPr>
          <a:xfrm>
            <a:off x="6412847" y="3321879"/>
            <a:ext cx="213574" cy="512388"/>
          </a:xfrm>
          <a:custGeom>
            <a:avLst/>
            <a:gdLst>
              <a:gd name="connsiteX0" fmla="*/ 57622 w 213574"/>
              <a:gd name="connsiteY0" fmla="*/ 441 h 512388"/>
              <a:gd name="connsiteX1" fmla="*/ 35850 w 213574"/>
              <a:gd name="connsiteY1" fmla="*/ 144132 h 512388"/>
              <a:gd name="connsiteX2" fmla="*/ 210022 w 213574"/>
              <a:gd name="connsiteY2" fmla="*/ 501184 h 512388"/>
              <a:gd name="connsiteX3" fmla="*/ 144707 w 213574"/>
              <a:gd name="connsiteY3" fmla="*/ 401035 h 512388"/>
              <a:gd name="connsiteX4" fmla="*/ 44559 w 213574"/>
              <a:gd name="connsiteY4" fmla="*/ 183321 h 512388"/>
              <a:gd name="connsiteX5" fmla="*/ 40204 w 213574"/>
              <a:gd name="connsiteY5" fmla="*/ 244281 h 512388"/>
              <a:gd name="connsiteX6" fmla="*/ 70684 w 213574"/>
              <a:gd name="connsiteY6" fmla="*/ 475058 h 512388"/>
              <a:gd name="connsiteX7" fmla="*/ 66330 w 213574"/>
              <a:gd name="connsiteY7" fmla="*/ 327012 h 512388"/>
              <a:gd name="connsiteX8" fmla="*/ 1016 w 213574"/>
              <a:gd name="connsiteY8" fmla="*/ 91881 h 512388"/>
              <a:gd name="connsiteX9" fmla="*/ 27142 w 213574"/>
              <a:gd name="connsiteY9" fmla="*/ 183321 h 512388"/>
              <a:gd name="connsiteX10" fmla="*/ 57622 w 213574"/>
              <a:gd name="connsiteY10" fmla="*/ 441 h 51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574" h="512388">
                <a:moveTo>
                  <a:pt x="57622" y="441"/>
                </a:moveTo>
                <a:cubicBezTo>
                  <a:pt x="59073" y="-6090"/>
                  <a:pt x="10450" y="60675"/>
                  <a:pt x="35850" y="144132"/>
                </a:cubicBezTo>
                <a:cubicBezTo>
                  <a:pt x="61250" y="227589"/>
                  <a:pt x="191879" y="458367"/>
                  <a:pt x="210022" y="501184"/>
                </a:cubicBezTo>
                <a:cubicBezTo>
                  <a:pt x="228165" y="544001"/>
                  <a:pt x="172284" y="454012"/>
                  <a:pt x="144707" y="401035"/>
                </a:cubicBezTo>
                <a:cubicBezTo>
                  <a:pt x="117130" y="348058"/>
                  <a:pt x="61976" y="209447"/>
                  <a:pt x="44559" y="183321"/>
                </a:cubicBezTo>
                <a:cubicBezTo>
                  <a:pt x="27142" y="157195"/>
                  <a:pt x="35850" y="195658"/>
                  <a:pt x="40204" y="244281"/>
                </a:cubicBezTo>
                <a:cubicBezTo>
                  <a:pt x="44558" y="292904"/>
                  <a:pt x="66330" y="461270"/>
                  <a:pt x="70684" y="475058"/>
                </a:cubicBezTo>
                <a:cubicBezTo>
                  <a:pt x="75038" y="488846"/>
                  <a:pt x="77941" y="390875"/>
                  <a:pt x="66330" y="327012"/>
                </a:cubicBezTo>
                <a:cubicBezTo>
                  <a:pt x="54719" y="263149"/>
                  <a:pt x="7547" y="115830"/>
                  <a:pt x="1016" y="91881"/>
                </a:cubicBezTo>
                <a:cubicBezTo>
                  <a:pt x="-5515" y="67932"/>
                  <a:pt x="21336" y="196384"/>
                  <a:pt x="27142" y="183321"/>
                </a:cubicBezTo>
                <a:cubicBezTo>
                  <a:pt x="32948" y="170258"/>
                  <a:pt x="56171" y="6972"/>
                  <a:pt x="57622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08D4F8E-A931-1FFF-A7C2-BB8694B3A4B6}"/>
              </a:ext>
            </a:extLst>
          </p:cNvPr>
          <p:cNvSpPr/>
          <p:nvPr/>
        </p:nvSpPr>
        <p:spPr>
          <a:xfrm>
            <a:off x="6378445" y="3412816"/>
            <a:ext cx="410167" cy="530605"/>
          </a:xfrm>
          <a:custGeom>
            <a:avLst/>
            <a:gdLst>
              <a:gd name="connsiteX0" fmla="*/ 584 w 410167"/>
              <a:gd name="connsiteY0" fmla="*/ 944 h 530605"/>
              <a:gd name="connsiteX1" fmla="*/ 274904 w 410167"/>
              <a:gd name="connsiteY1" fmla="*/ 218658 h 530605"/>
              <a:gd name="connsiteX2" fmla="*/ 344572 w 410167"/>
              <a:gd name="connsiteY2" fmla="*/ 371058 h 530605"/>
              <a:gd name="connsiteX3" fmla="*/ 409886 w 410167"/>
              <a:gd name="connsiteY3" fmla="*/ 301390 h 530605"/>
              <a:gd name="connsiteX4" fmla="*/ 318446 w 410167"/>
              <a:gd name="connsiteY4" fmla="*/ 527813 h 530605"/>
              <a:gd name="connsiteX5" fmla="*/ 353281 w 410167"/>
              <a:gd name="connsiteY5" fmla="*/ 418955 h 530605"/>
              <a:gd name="connsiteX6" fmla="*/ 396824 w 410167"/>
              <a:gd name="connsiteY6" fmla="*/ 288327 h 530605"/>
              <a:gd name="connsiteX7" fmla="*/ 327155 w 410167"/>
              <a:gd name="connsiteY7" fmla="*/ 357995 h 530605"/>
              <a:gd name="connsiteX8" fmla="*/ 327155 w 410167"/>
              <a:gd name="connsiteY8" fmla="*/ 283973 h 530605"/>
              <a:gd name="connsiteX9" fmla="*/ 205235 w 410167"/>
              <a:gd name="connsiteY9" fmla="*/ 144635 h 530605"/>
              <a:gd name="connsiteX10" fmla="*/ 584 w 410167"/>
              <a:gd name="connsiteY10" fmla="*/ 944 h 5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167" h="530605">
                <a:moveTo>
                  <a:pt x="584" y="944"/>
                </a:moveTo>
                <a:cubicBezTo>
                  <a:pt x="12196" y="13281"/>
                  <a:pt x="217573" y="156972"/>
                  <a:pt x="274904" y="218658"/>
                </a:cubicBezTo>
                <a:cubicBezTo>
                  <a:pt x="332235" y="280344"/>
                  <a:pt x="322075" y="357269"/>
                  <a:pt x="344572" y="371058"/>
                </a:cubicBezTo>
                <a:cubicBezTo>
                  <a:pt x="367069" y="384847"/>
                  <a:pt x="414240" y="275264"/>
                  <a:pt x="409886" y="301390"/>
                </a:cubicBezTo>
                <a:cubicBezTo>
                  <a:pt x="405532" y="327516"/>
                  <a:pt x="327880" y="508219"/>
                  <a:pt x="318446" y="527813"/>
                </a:cubicBezTo>
                <a:cubicBezTo>
                  <a:pt x="309012" y="547407"/>
                  <a:pt x="340218" y="458869"/>
                  <a:pt x="353281" y="418955"/>
                </a:cubicBezTo>
                <a:cubicBezTo>
                  <a:pt x="366344" y="379041"/>
                  <a:pt x="401178" y="298487"/>
                  <a:pt x="396824" y="288327"/>
                </a:cubicBezTo>
                <a:cubicBezTo>
                  <a:pt x="392470" y="278167"/>
                  <a:pt x="338766" y="358721"/>
                  <a:pt x="327155" y="357995"/>
                </a:cubicBezTo>
                <a:cubicBezTo>
                  <a:pt x="315544" y="357269"/>
                  <a:pt x="347475" y="319533"/>
                  <a:pt x="327155" y="283973"/>
                </a:cubicBezTo>
                <a:cubicBezTo>
                  <a:pt x="306835" y="248413"/>
                  <a:pt x="256761" y="188904"/>
                  <a:pt x="205235" y="144635"/>
                </a:cubicBezTo>
                <a:cubicBezTo>
                  <a:pt x="153709" y="100366"/>
                  <a:pt x="-11028" y="-11393"/>
                  <a:pt x="584" y="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EAD9DB29-D4D4-4F75-3B8C-D0BF44BDDD9B}"/>
              </a:ext>
            </a:extLst>
          </p:cNvPr>
          <p:cNvSpPr/>
          <p:nvPr/>
        </p:nvSpPr>
        <p:spPr>
          <a:xfrm>
            <a:off x="6692185" y="3936231"/>
            <a:ext cx="270959" cy="96136"/>
          </a:xfrm>
          <a:custGeom>
            <a:avLst/>
            <a:gdLst>
              <a:gd name="connsiteX0" fmla="*/ 352 w 270959"/>
              <a:gd name="connsiteY0" fmla="*/ 95838 h 96136"/>
              <a:gd name="connsiteX1" fmla="*/ 205004 w 270959"/>
              <a:gd name="connsiteY1" fmla="*/ 65358 h 96136"/>
              <a:gd name="connsiteX2" fmla="*/ 270318 w 270959"/>
              <a:gd name="connsiteY2" fmla="*/ 8752 h 96136"/>
              <a:gd name="connsiteX3" fmla="*/ 174524 w 270959"/>
              <a:gd name="connsiteY3" fmla="*/ 56649 h 96136"/>
              <a:gd name="connsiteX4" fmla="*/ 222421 w 270959"/>
              <a:gd name="connsiteY4" fmla="*/ 43 h 96136"/>
              <a:gd name="connsiteX5" fmla="*/ 157106 w 270959"/>
              <a:gd name="connsiteY5" fmla="*/ 47940 h 96136"/>
              <a:gd name="connsiteX6" fmla="*/ 352 w 270959"/>
              <a:gd name="connsiteY6" fmla="*/ 95838 h 9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959" h="96136">
                <a:moveTo>
                  <a:pt x="352" y="95838"/>
                </a:moveTo>
                <a:cubicBezTo>
                  <a:pt x="8335" y="98741"/>
                  <a:pt x="160010" y="79872"/>
                  <a:pt x="205004" y="65358"/>
                </a:cubicBezTo>
                <a:cubicBezTo>
                  <a:pt x="249998" y="50844"/>
                  <a:pt x="275398" y="10203"/>
                  <a:pt x="270318" y="8752"/>
                </a:cubicBezTo>
                <a:cubicBezTo>
                  <a:pt x="265238" y="7301"/>
                  <a:pt x="182507" y="58100"/>
                  <a:pt x="174524" y="56649"/>
                </a:cubicBezTo>
                <a:cubicBezTo>
                  <a:pt x="166541" y="55197"/>
                  <a:pt x="225324" y="1494"/>
                  <a:pt x="222421" y="43"/>
                </a:cubicBezTo>
                <a:cubicBezTo>
                  <a:pt x="219518" y="-1408"/>
                  <a:pt x="191940" y="33426"/>
                  <a:pt x="157106" y="47940"/>
                </a:cubicBezTo>
                <a:cubicBezTo>
                  <a:pt x="122272" y="62454"/>
                  <a:pt x="-7631" y="92935"/>
                  <a:pt x="352" y="95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E9FC103-63A4-BB14-C102-8C9D195F9E22}"/>
              </a:ext>
            </a:extLst>
          </p:cNvPr>
          <p:cNvSpPr/>
          <p:nvPr/>
        </p:nvSpPr>
        <p:spPr>
          <a:xfrm>
            <a:off x="6406816" y="3218196"/>
            <a:ext cx="451387" cy="834566"/>
          </a:xfrm>
          <a:custGeom>
            <a:avLst/>
            <a:gdLst>
              <a:gd name="connsiteX0" fmla="*/ 2693 w 451387"/>
              <a:gd name="connsiteY0" fmla="*/ 3975 h 834566"/>
              <a:gd name="connsiteX1" fmla="*/ 411995 w 451387"/>
              <a:gd name="connsiteY1" fmla="*/ 522135 h 834566"/>
              <a:gd name="connsiteX2" fmla="*/ 398933 w 451387"/>
              <a:gd name="connsiteY2" fmla="*/ 826935 h 834566"/>
              <a:gd name="connsiteX3" fmla="*/ 416350 w 451387"/>
              <a:gd name="connsiteY3" fmla="*/ 731141 h 834566"/>
              <a:gd name="connsiteX4" fmla="*/ 451184 w 451387"/>
              <a:gd name="connsiteY4" fmla="*/ 604867 h 834566"/>
              <a:gd name="connsiteX5" fmla="*/ 398933 w 451387"/>
              <a:gd name="connsiteY5" fmla="*/ 478593 h 834566"/>
              <a:gd name="connsiteX6" fmla="*/ 224761 w 451387"/>
              <a:gd name="connsiteY6" fmla="*/ 265233 h 834566"/>
              <a:gd name="connsiteX7" fmla="*/ 316201 w 451387"/>
              <a:gd name="connsiteY7" fmla="*/ 400215 h 834566"/>
              <a:gd name="connsiteX8" fmla="*/ 237824 w 451387"/>
              <a:gd name="connsiteY8" fmla="*/ 287004 h 834566"/>
              <a:gd name="connsiteX9" fmla="*/ 2693 w 451387"/>
              <a:gd name="connsiteY9" fmla="*/ 3975 h 83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387" h="834566">
                <a:moveTo>
                  <a:pt x="2693" y="3975"/>
                </a:moveTo>
                <a:cubicBezTo>
                  <a:pt x="31721" y="43163"/>
                  <a:pt x="345955" y="384975"/>
                  <a:pt x="411995" y="522135"/>
                </a:cubicBezTo>
                <a:cubicBezTo>
                  <a:pt x="478035" y="659295"/>
                  <a:pt x="398207" y="792101"/>
                  <a:pt x="398933" y="826935"/>
                </a:cubicBezTo>
                <a:cubicBezTo>
                  <a:pt x="399659" y="861769"/>
                  <a:pt x="407642" y="768152"/>
                  <a:pt x="416350" y="731141"/>
                </a:cubicBezTo>
                <a:cubicBezTo>
                  <a:pt x="425058" y="694130"/>
                  <a:pt x="454087" y="646958"/>
                  <a:pt x="451184" y="604867"/>
                </a:cubicBezTo>
                <a:cubicBezTo>
                  <a:pt x="448281" y="562776"/>
                  <a:pt x="436670" y="535199"/>
                  <a:pt x="398933" y="478593"/>
                </a:cubicBezTo>
                <a:cubicBezTo>
                  <a:pt x="361196" y="421987"/>
                  <a:pt x="238550" y="278296"/>
                  <a:pt x="224761" y="265233"/>
                </a:cubicBezTo>
                <a:cubicBezTo>
                  <a:pt x="210972" y="252170"/>
                  <a:pt x="314024" y="396587"/>
                  <a:pt x="316201" y="400215"/>
                </a:cubicBezTo>
                <a:cubicBezTo>
                  <a:pt x="318378" y="403843"/>
                  <a:pt x="287898" y="347238"/>
                  <a:pt x="237824" y="287004"/>
                </a:cubicBezTo>
                <a:cubicBezTo>
                  <a:pt x="187750" y="226770"/>
                  <a:pt x="-26335" y="-35213"/>
                  <a:pt x="2693" y="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B6C5AAD8-BC11-6B11-618B-7CE50C68DF6C}"/>
              </a:ext>
            </a:extLst>
          </p:cNvPr>
          <p:cNvSpPr/>
          <p:nvPr/>
        </p:nvSpPr>
        <p:spPr>
          <a:xfrm>
            <a:off x="6740428" y="3426812"/>
            <a:ext cx="358166" cy="737434"/>
          </a:xfrm>
          <a:custGeom>
            <a:avLst/>
            <a:gdLst>
              <a:gd name="connsiteX0" fmla="*/ 6 w 358166"/>
              <a:gd name="connsiteY0" fmla="*/ 11 h 737434"/>
              <a:gd name="connsiteX1" fmla="*/ 313515 w 358166"/>
              <a:gd name="connsiteY1" fmla="*/ 383188 h 737434"/>
              <a:gd name="connsiteX2" fmla="*/ 326578 w 358166"/>
              <a:gd name="connsiteY2" fmla="*/ 553005 h 737434"/>
              <a:gd name="connsiteX3" fmla="*/ 357058 w 358166"/>
              <a:gd name="connsiteY3" fmla="*/ 505108 h 737434"/>
              <a:gd name="connsiteX4" fmla="*/ 283035 w 358166"/>
              <a:gd name="connsiteY4" fmla="*/ 735885 h 737434"/>
              <a:gd name="connsiteX5" fmla="*/ 335286 w 358166"/>
              <a:gd name="connsiteY5" fmla="*/ 600902 h 737434"/>
              <a:gd name="connsiteX6" fmla="*/ 343995 w 358166"/>
              <a:gd name="connsiteY6" fmla="*/ 500754 h 737434"/>
              <a:gd name="connsiteX7" fmla="*/ 161115 w 358166"/>
              <a:gd name="connsiteY7" fmla="*/ 239497 h 737434"/>
              <a:gd name="connsiteX8" fmla="*/ 330932 w 358166"/>
              <a:gd name="connsiteY8" fmla="*/ 448502 h 737434"/>
              <a:gd name="connsiteX9" fmla="*/ 304806 w 358166"/>
              <a:gd name="connsiteY9" fmla="*/ 370125 h 737434"/>
              <a:gd name="connsiteX10" fmla="*/ 6 w 358166"/>
              <a:gd name="connsiteY10" fmla="*/ 11 h 73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166" h="737434">
                <a:moveTo>
                  <a:pt x="6" y="11"/>
                </a:moveTo>
                <a:cubicBezTo>
                  <a:pt x="1457" y="2188"/>
                  <a:pt x="259086" y="291022"/>
                  <a:pt x="313515" y="383188"/>
                </a:cubicBezTo>
                <a:cubicBezTo>
                  <a:pt x="367944" y="475354"/>
                  <a:pt x="319321" y="532685"/>
                  <a:pt x="326578" y="553005"/>
                </a:cubicBezTo>
                <a:cubicBezTo>
                  <a:pt x="333835" y="573325"/>
                  <a:pt x="364315" y="474628"/>
                  <a:pt x="357058" y="505108"/>
                </a:cubicBezTo>
                <a:cubicBezTo>
                  <a:pt x="349801" y="535588"/>
                  <a:pt x="286664" y="719919"/>
                  <a:pt x="283035" y="735885"/>
                </a:cubicBezTo>
                <a:cubicBezTo>
                  <a:pt x="279406" y="751851"/>
                  <a:pt x="325126" y="640090"/>
                  <a:pt x="335286" y="600902"/>
                </a:cubicBezTo>
                <a:cubicBezTo>
                  <a:pt x="345446" y="561714"/>
                  <a:pt x="373023" y="560988"/>
                  <a:pt x="343995" y="500754"/>
                </a:cubicBezTo>
                <a:cubicBezTo>
                  <a:pt x="314967" y="440520"/>
                  <a:pt x="163292" y="248206"/>
                  <a:pt x="161115" y="239497"/>
                </a:cubicBezTo>
                <a:cubicBezTo>
                  <a:pt x="158938" y="230788"/>
                  <a:pt x="306984" y="426731"/>
                  <a:pt x="330932" y="448502"/>
                </a:cubicBezTo>
                <a:cubicBezTo>
                  <a:pt x="354880" y="470273"/>
                  <a:pt x="358509" y="441245"/>
                  <a:pt x="304806" y="370125"/>
                </a:cubicBezTo>
                <a:cubicBezTo>
                  <a:pt x="251103" y="299005"/>
                  <a:pt x="-1445" y="-2166"/>
                  <a:pt x="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56BF944-7F3C-8C80-1332-83107A9FFDB7}"/>
              </a:ext>
            </a:extLst>
          </p:cNvPr>
          <p:cNvSpPr/>
          <p:nvPr/>
        </p:nvSpPr>
        <p:spPr>
          <a:xfrm>
            <a:off x="4787521" y="1263453"/>
            <a:ext cx="935208" cy="203399"/>
          </a:xfrm>
          <a:custGeom>
            <a:avLst/>
            <a:gdLst>
              <a:gd name="connsiteX0" fmla="*/ 379 w 935208"/>
              <a:gd name="connsiteY0" fmla="*/ 203397 h 203399"/>
              <a:gd name="connsiteX1" fmla="*/ 292479 w 935208"/>
              <a:gd name="connsiteY1" fmla="*/ 98622 h 203399"/>
              <a:gd name="connsiteX2" fmla="*/ 473454 w 935208"/>
              <a:gd name="connsiteY2" fmla="*/ 35122 h 203399"/>
              <a:gd name="connsiteX3" fmla="*/ 917954 w 935208"/>
              <a:gd name="connsiteY3" fmla="*/ 50997 h 203399"/>
              <a:gd name="connsiteX4" fmla="*/ 851279 w 935208"/>
              <a:gd name="connsiteY4" fmla="*/ 41472 h 203399"/>
              <a:gd name="connsiteX5" fmla="*/ 575054 w 935208"/>
              <a:gd name="connsiteY5" fmla="*/ 197 h 203399"/>
              <a:gd name="connsiteX6" fmla="*/ 810004 w 935208"/>
              <a:gd name="connsiteY6" fmla="*/ 60522 h 203399"/>
              <a:gd name="connsiteX7" fmla="*/ 597279 w 935208"/>
              <a:gd name="connsiteY7" fmla="*/ 22422 h 203399"/>
              <a:gd name="connsiteX8" fmla="*/ 387729 w 935208"/>
              <a:gd name="connsiteY8" fmla="*/ 41472 h 203399"/>
              <a:gd name="connsiteX9" fmla="*/ 438529 w 935208"/>
              <a:gd name="connsiteY9" fmla="*/ 35122 h 203399"/>
              <a:gd name="connsiteX10" fmla="*/ 152779 w 935208"/>
              <a:gd name="connsiteY10" fmla="*/ 133547 h 203399"/>
              <a:gd name="connsiteX11" fmla="*/ 228979 w 935208"/>
              <a:gd name="connsiteY11" fmla="*/ 101797 h 203399"/>
              <a:gd name="connsiteX12" fmla="*/ 379 w 935208"/>
              <a:gd name="connsiteY12" fmla="*/ 203397 h 20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5208" h="203399">
                <a:moveTo>
                  <a:pt x="379" y="203397"/>
                </a:moveTo>
                <a:cubicBezTo>
                  <a:pt x="10962" y="202868"/>
                  <a:pt x="292479" y="98622"/>
                  <a:pt x="292479" y="98622"/>
                </a:cubicBezTo>
                <a:cubicBezTo>
                  <a:pt x="371325" y="70576"/>
                  <a:pt x="369208" y="43059"/>
                  <a:pt x="473454" y="35122"/>
                </a:cubicBezTo>
                <a:cubicBezTo>
                  <a:pt x="577700" y="27185"/>
                  <a:pt x="854983" y="49939"/>
                  <a:pt x="917954" y="50997"/>
                </a:cubicBezTo>
                <a:cubicBezTo>
                  <a:pt x="980925" y="52055"/>
                  <a:pt x="851279" y="41472"/>
                  <a:pt x="851279" y="41472"/>
                </a:cubicBezTo>
                <a:cubicBezTo>
                  <a:pt x="794129" y="33005"/>
                  <a:pt x="581933" y="-2978"/>
                  <a:pt x="575054" y="197"/>
                </a:cubicBezTo>
                <a:cubicBezTo>
                  <a:pt x="568175" y="3372"/>
                  <a:pt x="806300" y="56818"/>
                  <a:pt x="810004" y="60522"/>
                </a:cubicBezTo>
                <a:cubicBezTo>
                  <a:pt x="813708" y="64226"/>
                  <a:pt x="667658" y="25597"/>
                  <a:pt x="597279" y="22422"/>
                </a:cubicBezTo>
                <a:cubicBezTo>
                  <a:pt x="526900" y="19247"/>
                  <a:pt x="414187" y="39355"/>
                  <a:pt x="387729" y="41472"/>
                </a:cubicBezTo>
                <a:cubicBezTo>
                  <a:pt x="361271" y="43589"/>
                  <a:pt x="477687" y="19776"/>
                  <a:pt x="438529" y="35122"/>
                </a:cubicBezTo>
                <a:cubicBezTo>
                  <a:pt x="399371" y="50468"/>
                  <a:pt x="187704" y="122434"/>
                  <a:pt x="152779" y="133547"/>
                </a:cubicBezTo>
                <a:cubicBezTo>
                  <a:pt x="117854" y="144659"/>
                  <a:pt x="254379" y="88568"/>
                  <a:pt x="228979" y="101797"/>
                </a:cubicBezTo>
                <a:cubicBezTo>
                  <a:pt x="203579" y="115026"/>
                  <a:pt x="-10204" y="203926"/>
                  <a:pt x="379" y="20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8DB3A6F-9843-4E56-1B5D-C550B5B1B047}"/>
              </a:ext>
            </a:extLst>
          </p:cNvPr>
          <p:cNvSpPr/>
          <p:nvPr/>
        </p:nvSpPr>
        <p:spPr>
          <a:xfrm>
            <a:off x="5593865" y="1443622"/>
            <a:ext cx="988530" cy="384802"/>
          </a:xfrm>
          <a:custGeom>
            <a:avLst/>
            <a:gdLst>
              <a:gd name="connsiteX0" fmla="*/ 485 w 988530"/>
              <a:gd name="connsiteY0" fmla="*/ 67678 h 384802"/>
              <a:gd name="connsiteX1" fmla="*/ 425935 w 988530"/>
              <a:gd name="connsiteY1" fmla="*/ 54978 h 384802"/>
              <a:gd name="connsiteX2" fmla="*/ 965685 w 988530"/>
              <a:gd name="connsiteY2" fmla="*/ 372478 h 384802"/>
              <a:gd name="connsiteX3" fmla="*/ 895835 w 988530"/>
              <a:gd name="connsiteY3" fmla="*/ 324853 h 384802"/>
              <a:gd name="connsiteX4" fmla="*/ 425935 w 988530"/>
              <a:gd name="connsiteY4" fmla="*/ 32753 h 384802"/>
              <a:gd name="connsiteX5" fmla="*/ 343385 w 988530"/>
              <a:gd name="connsiteY5" fmla="*/ 10528 h 384802"/>
              <a:gd name="connsiteX6" fmla="*/ 485 w 988530"/>
              <a:gd name="connsiteY6" fmla="*/ 67678 h 38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530" h="384802">
                <a:moveTo>
                  <a:pt x="485" y="67678"/>
                </a:moveTo>
                <a:cubicBezTo>
                  <a:pt x="14243" y="75086"/>
                  <a:pt x="265068" y="4178"/>
                  <a:pt x="425935" y="54978"/>
                </a:cubicBezTo>
                <a:cubicBezTo>
                  <a:pt x="586802" y="105778"/>
                  <a:pt x="887368" y="327499"/>
                  <a:pt x="965685" y="372478"/>
                </a:cubicBezTo>
                <a:cubicBezTo>
                  <a:pt x="1044002" y="417457"/>
                  <a:pt x="895835" y="324853"/>
                  <a:pt x="895835" y="324853"/>
                </a:cubicBezTo>
                <a:cubicBezTo>
                  <a:pt x="805877" y="268232"/>
                  <a:pt x="518010" y="85141"/>
                  <a:pt x="425935" y="32753"/>
                </a:cubicBezTo>
                <a:cubicBezTo>
                  <a:pt x="333860" y="-19635"/>
                  <a:pt x="417468" y="5236"/>
                  <a:pt x="343385" y="10528"/>
                </a:cubicBezTo>
                <a:cubicBezTo>
                  <a:pt x="269302" y="15820"/>
                  <a:pt x="-13273" y="60270"/>
                  <a:pt x="485" y="67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D7FAD15-D8AA-429E-AC0D-247DBB295014}"/>
              </a:ext>
            </a:extLst>
          </p:cNvPr>
          <p:cNvSpPr/>
          <p:nvPr/>
        </p:nvSpPr>
        <p:spPr>
          <a:xfrm>
            <a:off x="4778852" y="1468840"/>
            <a:ext cx="1195436" cy="259102"/>
          </a:xfrm>
          <a:custGeom>
            <a:avLst/>
            <a:gdLst>
              <a:gd name="connsiteX0" fmla="*/ 15398 w 1195436"/>
              <a:gd name="connsiteY0" fmla="*/ 128185 h 259102"/>
              <a:gd name="connsiteX1" fmla="*/ 574198 w 1195436"/>
              <a:gd name="connsiteY1" fmla="*/ 36110 h 259102"/>
              <a:gd name="connsiteX2" fmla="*/ 1161573 w 1195436"/>
              <a:gd name="connsiteY2" fmla="*/ 245660 h 259102"/>
              <a:gd name="connsiteX3" fmla="*/ 1069498 w 1195436"/>
              <a:gd name="connsiteY3" fmla="*/ 213910 h 259102"/>
              <a:gd name="connsiteX4" fmla="*/ 612298 w 1195436"/>
              <a:gd name="connsiteY4" fmla="*/ 17060 h 259102"/>
              <a:gd name="connsiteX5" fmla="*/ 491648 w 1195436"/>
              <a:gd name="connsiteY5" fmla="*/ 13885 h 259102"/>
              <a:gd name="connsiteX6" fmla="*/ 304323 w 1195436"/>
              <a:gd name="connsiteY6" fmla="*/ 48810 h 259102"/>
              <a:gd name="connsiteX7" fmla="*/ 170973 w 1195436"/>
              <a:gd name="connsiteY7" fmla="*/ 99610 h 259102"/>
              <a:gd name="connsiteX8" fmla="*/ 15398 w 1195436"/>
              <a:gd name="connsiteY8" fmla="*/ 128185 h 25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436" h="259102">
                <a:moveTo>
                  <a:pt x="15398" y="128185"/>
                </a:moveTo>
                <a:cubicBezTo>
                  <a:pt x="82602" y="117602"/>
                  <a:pt x="383169" y="16531"/>
                  <a:pt x="574198" y="36110"/>
                </a:cubicBezTo>
                <a:cubicBezTo>
                  <a:pt x="765227" y="55689"/>
                  <a:pt x="1079023" y="216027"/>
                  <a:pt x="1161573" y="245660"/>
                </a:cubicBezTo>
                <a:cubicBezTo>
                  <a:pt x="1244123" y="275293"/>
                  <a:pt x="1161044" y="252010"/>
                  <a:pt x="1069498" y="213910"/>
                </a:cubicBezTo>
                <a:cubicBezTo>
                  <a:pt x="977952" y="175810"/>
                  <a:pt x="708606" y="50398"/>
                  <a:pt x="612298" y="17060"/>
                </a:cubicBezTo>
                <a:cubicBezTo>
                  <a:pt x="515990" y="-16278"/>
                  <a:pt x="542977" y="8593"/>
                  <a:pt x="491648" y="13885"/>
                </a:cubicBezTo>
                <a:cubicBezTo>
                  <a:pt x="440319" y="19177"/>
                  <a:pt x="357769" y="34523"/>
                  <a:pt x="304323" y="48810"/>
                </a:cubicBezTo>
                <a:cubicBezTo>
                  <a:pt x="250877" y="63097"/>
                  <a:pt x="222302" y="85852"/>
                  <a:pt x="170973" y="99610"/>
                </a:cubicBezTo>
                <a:cubicBezTo>
                  <a:pt x="119644" y="113368"/>
                  <a:pt x="-51806" y="138768"/>
                  <a:pt x="15398" y="12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21BC114-F11F-A8A6-5C4A-549A59C9AD4A}"/>
              </a:ext>
            </a:extLst>
          </p:cNvPr>
          <p:cNvSpPr/>
          <p:nvPr/>
        </p:nvSpPr>
        <p:spPr>
          <a:xfrm>
            <a:off x="5870488" y="1565198"/>
            <a:ext cx="1668615" cy="962460"/>
          </a:xfrm>
          <a:custGeom>
            <a:avLst/>
            <a:gdLst>
              <a:gd name="connsiteX0" fmla="*/ 87 w 1668615"/>
              <a:gd name="connsiteY0" fmla="*/ 77 h 962460"/>
              <a:gd name="connsiteX1" fmla="*/ 485862 w 1668615"/>
              <a:gd name="connsiteY1" fmla="*/ 168352 h 962460"/>
              <a:gd name="connsiteX2" fmla="*/ 406487 w 1668615"/>
              <a:gd name="connsiteY2" fmla="*/ 184227 h 962460"/>
              <a:gd name="connsiteX3" fmla="*/ 822412 w 1668615"/>
              <a:gd name="connsiteY3" fmla="*/ 317577 h 962460"/>
              <a:gd name="connsiteX4" fmla="*/ 727162 w 1668615"/>
              <a:gd name="connsiteY4" fmla="*/ 311227 h 962460"/>
              <a:gd name="connsiteX5" fmla="*/ 1111337 w 1668615"/>
              <a:gd name="connsiteY5" fmla="*/ 447752 h 962460"/>
              <a:gd name="connsiteX6" fmla="*/ 1314537 w 1668615"/>
              <a:gd name="connsiteY6" fmla="*/ 581102 h 962460"/>
              <a:gd name="connsiteX7" fmla="*/ 1244687 w 1668615"/>
              <a:gd name="connsiteY7" fmla="*/ 514427 h 962460"/>
              <a:gd name="connsiteX8" fmla="*/ 1495512 w 1668615"/>
              <a:gd name="connsiteY8" fmla="*/ 711277 h 962460"/>
              <a:gd name="connsiteX9" fmla="*/ 1654262 w 1668615"/>
              <a:gd name="connsiteY9" fmla="*/ 943052 h 962460"/>
              <a:gd name="connsiteX10" fmla="*/ 1632037 w 1668615"/>
              <a:gd name="connsiteY10" fmla="*/ 911302 h 962460"/>
              <a:gd name="connsiteX11" fmla="*/ 1397087 w 1668615"/>
              <a:gd name="connsiteY11" fmla="*/ 606502 h 962460"/>
              <a:gd name="connsiteX12" fmla="*/ 1305012 w 1668615"/>
              <a:gd name="connsiteY12" fmla="*/ 552527 h 962460"/>
              <a:gd name="connsiteX13" fmla="*/ 977987 w 1668615"/>
              <a:gd name="connsiteY13" fmla="*/ 396952 h 962460"/>
              <a:gd name="connsiteX14" fmla="*/ 1108162 w 1668615"/>
              <a:gd name="connsiteY14" fmla="*/ 476327 h 962460"/>
              <a:gd name="connsiteX15" fmla="*/ 809712 w 1668615"/>
              <a:gd name="connsiteY15" fmla="*/ 292177 h 962460"/>
              <a:gd name="connsiteX16" fmla="*/ 908137 w 1668615"/>
              <a:gd name="connsiteY16" fmla="*/ 365202 h 962460"/>
              <a:gd name="connsiteX17" fmla="*/ 685887 w 1668615"/>
              <a:gd name="connsiteY17" fmla="*/ 250902 h 962460"/>
              <a:gd name="connsiteX18" fmla="*/ 425537 w 1668615"/>
              <a:gd name="connsiteY18" fmla="*/ 162002 h 962460"/>
              <a:gd name="connsiteX19" fmla="*/ 463637 w 1668615"/>
              <a:gd name="connsiteY19" fmla="*/ 190577 h 962460"/>
              <a:gd name="connsiteX20" fmla="*/ 308062 w 1668615"/>
              <a:gd name="connsiteY20" fmla="*/ 127077 h 962460"/>
              <a:gd name="connsiteX21" fmla="*/ 444587 w 1668615"/>
              <a:gd name="connsiteY21" fmla="*/ 146127 h 962460"/>
              <a:gd name="connsiteX22" fmla="*/ 87 w 1668615"/>
              <a:gd name="connsiteY22" fmla="*/ 77 h 96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68615" h="962460">
                <a:moveTo>
                  <a:pt x="87" y="77"/>
                </a:moveTo>
                <a:cubicBezTo>
                  <a:pt x="6966" y="3781"/>
                  <a:pt x="418129" y="137660"/>
                  <a:pt x="485862" y="168352"/>
                </a:cubicBezTo>
                <a:cubicBezTo>
                  <a:pt x="553595" y="199044"/>
                  <a:pt x="350395" y="159356"/>
                  <a:pt x="406487" y="184227"/>
                </a:cubicBezTo>
                <a:cubicBezTo>
                  <a:pt x="462579" y="209098"/>
                  <a:pt x="768966" y="296410"/>
                  <a:pt x="822412" y="317577"/>
                </a:cubicBezTo>
                <a:cubicBezTo>
                  <a:pt x="875858" y="338744"/>
                  <a:pt x="679008" y="289531"/>
                  <a:pt x="727162" y="311227"/>
                </a:cubicBezTo>
                <a:cubicBezTo>
                  <a:pt x="775316" y="332923"/>
                  <a:pt x="1013441" y="402773"/>
                  <a:pt x="1111337" y="447752"/>
                </a:cubicBezTo>
                <a:cubicBezTo>
                  <a:pt x="1209233" y="492731"/>
                  <a:pt x="1292312" y="569990"/>
                  <a:pt x="1314537" y="581102"/>
                </a:cubicBezTo>
                <a:cubicBezTo>
                  <a:pt x="1336762" y="592214"/>
                  <a:pt x="1214525" y="492731"/>
                  <a:pt x="1244687" y="514427"/>
                </a:cubicBezTo>
                <a:cubicBezTo>
                  <a:pt x="1274849" y="536123"/>
                  <a:pt x="1427250" y="639840"/>
                  <a:pt x="1495512" y="711277"/>
                </a:cubicBezTo>
                <a:cubicBezTo>
                  <a:pt x="1563775" y="782715"/>
                  <a:pt x="1631508" y="909715"/>
                  <a:pt x="1654262" y="943052"/>
                </a:cubicBezTo>
                <a:cubicBezTo>
                  <a:pt x="1677016" y="976390"/>
                  <a:pt x="1674899" y="967394"/>
                  <a:pt x="1632037" y="911302"/>
                </a:cubicBezTo>
                <a:cubicBezTo>
                  <a:pt x="1589175" y="855210"/>
                  <a:pt x="1451591" y="666298"/>
                  <a:pt x="1397087" y="606502"/>
                </a:cubicBezTo>
                <a:cubicBezTo>
                  <a:pt x="1342583" y="546706"/>
                  <a:pt x="1374862" y="587452"/>
                  <a:pt x="1305012" y="552527"/>
                </a:cubicBezTo>
                <a:cubicBezTo>
                  <a:pt x="1235162" y="517602"/>
                  <a:pt x="1010795" y="409652"/>
                  <a:pt x="977987" y="396952"/>
                </a:cubicBezTo>
                <a:cubicBezTo>
                  <a:pt x="945179" y="384252"/>
                  <a:pt x="1108162" y="476327"/>
                  <a:pt x="1108162" y="476327"/>
                </a:cubicBezTo>
                <a:lnTo>
                  <a:pt x="809712" y="292177"/>
                </a:lnTo>
                <a:cubicBezTo>
                  <a:pt x="776375" y="273656"/>
                  <a:pt x="928774" y="372081"/>
                  <a:pt x="908137" y="365202"/>
                </a:cubicBezTo>
                <a:cubicBezTo>
                  <a:pt x="887500" y="358323"/>
                  <a:pt x="766320" y="284769"/>
                  <a:pt x="685887" y="250902"/>
                </a:cubicBezTo>
                <a:cubicBezTo>
                  <a:pt x="605454" y="217035"/>
                  <a:pt x="462579" y="172056"/>
                  <a:pt x="425537" y="162002"/>
                </a:cubicBezTo>
                <a:cubicBezTo>
                  <a:pt x="388495" y="151948"/>
                  <a:pt x="483216" y="196398"/>
                  <a:pt x="463637" y="190577"/>
                </a:cubicBezTo>
                <a:cubicBezTo>
                  <a:pt x="444058" y="184756"/>
                  <a:pt x="311237" y="134485"/>
                  <a:pt x="308062" y="127077"/>
                </a:cubicBezTo>
                <a:cubicBezTo>
                  <a:pt x="304887" y="119669"/>
                  <a:pt x="493270" y="165706"/>
                  <a:pt x="444587" y="146127"/>
                </a:cubicBezTo>
                <a:cubicBezTo>
                  <a:pt x="395904" y="126548"/>
                  <a:pt x="-6792" y="-3627"/>
                  <a:pt x="8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DF32844-AAB5-08CB-D9F9-5C4DCC8271D1}"/>
              </a:ext>
            </a:extLst>
          </p:cNvPr>
          <p:cNvSpPr/>
          <p:nvPr/>
        </p:nvSpPr>
        <p:spPr>
          <a:xfrm>
            <a:off x="6740303" y="2069746"/>
            <a:ext cx="815850" cy="1083038"/>
          </a:xfrm>
          <a:custGeom>
            <a:avLst/>
            <a:gdLst>
              <a:gd name="connsiteX0" fmla="*/ 222 w 815850"/>
              <a:gd name="connsiteY0" fmla="*/ 354 h 1083038"/>
              <a:gd name="connsiteX1" fmla="*/ 555847 w 815850"/>
              <a:gd name="connsiteY1" fmla="*/ 206729 h 1083038"/>
              <a:gd name="connsiteX2" fmla="*/ 549497 w 815850"/>
              <a:gd name="connsiteY2" fmla="*/ 228954 h 1083038"/>
              <a:gd name="connsiteX3" fmla="*/ 628872 w 815850"/>
              <a:gd name="connsiteY3" fmla="*/ 276579 h 1083038"/>
              <a:gd name="connsiteX4" fmla="*/ 755872 w 815850"/>
              <a:gd name="connsiteY4" fmla="*/ 505179 h 1083038"/>
              <a:gd name="connsiteX5" fmla="*/ 724122 w 815850"/>
              <a:gd name="connsiteY5" fmla="*/ 441679 h 1083038"/>
              <a:gd name="connsiteX6" fmla="*/ 809847 w 815850"/>
              <a:gd name="connsiteY6" fmla="*/ 635354 h 1083038"/>
              <a:gd name="connsiteX7" fmla="*/ 806672 w 815850"/>
              <a:gd name="connsiteY7" fmla="*/ 622654 h 1083038"/>
              <a:gd name="connsiteX8" fmla="*/ 790797 w 815850"/>
              <a:gd name="connsiteY8" fmla="*/ 743304 h 1083038"/>
              <a:gd name="connsiteX9" fmla="*/ 790797 w 815850"/>
              <a:gd name="connsiteY9" fmla="*/ 1060804 h 1083038"/>
              <a:gd name="connsiteX10" fmla="*/ 781272 w 815850"/>
              <a:gd name="connsiteY10" fmla="*/ 1010004 h 1083038"/>
              <a:gd name="connsiteX11" fmla="*/ 762222 w 815850"/>
              <a:gd name="connsiteY11" fmla="*/ 638529 h 1083038"/>
              <a:gd name="connsiteX12" fmla="*/ 771747 w 815850"/>
              <a:gd name="connsiteY12" fmla="*/ 698854 h 1083038"/>
              <a:gd name="connsiteX13" fmla="*/ 717772 w 815850"/>
              <a:gd name="connsiteY13" fmla="*/ 476604 h 1083038"/>
              <a:gd name="connsiteX14" fmla="*/ 527272 w 815850"/>
              <a:gd name="connsiteY14" fmla="*/ 165454 h 1083038"/>
              <a:gd name="connsiteX15" fmla="*/ 568547 w 815850"/>
              <a:gd name="connsiteY15" fmla="*/ 248004 h 1083038"/>
              <a:gd name="connsiteX16" fmla="*/ 489172 w 815850"/>
              <a:gd name="connsiteY16" fmla="*/ 159104 h 1083038"/>
              <a:gd name="connsiteX17" fmla="*/ 222 w 815850"/>
              <a:gd name="connsiteY17" fmla="*/ 354 h 10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5850" h="1083038">
                <a:moveTo>
                  <a:pt x="222" y="354"/>
                </a:moveTo>
                <a:cubicBezTo>
                  <a:pt x="11335" y="8292"/>
                  <a:pt x="464301" y="168629"/>
                  <a:pt x="555847" y="206729"/>
                </a:cubicBezTo>
                <a:cubicBezTo>
                  <a:pt x="647393" y="244829"/>
                  <a:pt x="537326" y="217312"/>
                  <a:pt x="549497" y="228954"/>
                </a:cubicBezTo>
                <a:cubicBezTo>
                  <a:pt x="561668" y="240596"/>
                  <a:pt x="594476" y="230542"/>
                  <a:pt x="628872" y="276579"/>
                </a:cubicBezTo>
                <a:cubicBezTo>
                  <a:pt x="663268" y="322616"/>
                  <a:pt x="739997" y="477662"/>
                  <a:pt x="755872" y="505179"/>
                </a:cubicBezTo>
                <a:cubicBezTo>
                  <a:pt x="771747" y="532696"/>
                  <a:pt x="715126" y="419983"/>
                  <a:pt x="724122" y="441679"/>
                </a:cubicBezTo>
                <a:cubicBezTo>
                  <a:pt x="733118" y="463375"/>
                  <a:pt x="809847" y="635354"/>
                  <a:pt x="809847" y="635354"/>
                </a:cubicBezTo>
                <a:cubicBezTo>
                  <a:pt x="823605" y="665516"/>
                  <a:pt x="809847" y="604662"/>
                  <a:pt x="806672" y="622654"/>
                </a:cubicBezTo>
                <a:cubicBezTo>
                  <a:pt x="803497" y="640646"/>
                  <a:pt x="793443" y="670279"/>
                  <a:pt x="790797" y="743304"/>
                </a:cubicBezTo>
                <a:cubicBezTo>
                  <a:pt x="788151" y="816329"/>
                  <a:pt x="792385" y="1016354"/>
                  <a:pt x="790797" y="1060804"/>
                </a:cubicBezTo>
                <a:cubicBezTo>
                  <a:pt x="789210" y="1105254"/>
                  <a:pt x="786034" y="1080383"/>
                  <a:pt x="781272" y="1010004"/>
                </a:cubicBezTo>
                <a:cubicBezTo>
                  <a:pt x="776510" y="939625"/>
                  <a:pt x="763810" y="690387"/>
                  <a:pt x="762222" y="638529"/>
                </a:cubicBezTo>
                <a:cubicBezTo>
                  <a:pt x="760635" y="586671"/>
                  <a:pt x="779155" y="725841"/>
                  <a:pt x="771747" y="698854"/>
                </a:cubicBezTo>
                <a:cubicBezTo>
                  <a:pt x="764339" y="671867"/>
                  <a:pt x="758518" y="565504"/>
                  <a:pt x="717772" y="476604"/>
                </a:cubicBezTo>
                <a:cubicBezTo>
                  <a:pt x="677026" y="387704"/>
                  <a:pt x="552143" y="203554"/>
                  <a:pt x="527272" y="165454"/>
                </a:cubicBezTo>
                <a:cubicBezTo>
                  <a:pt x="502401" y="127354"/>
                  <a:pt x="574897" y="249062"/>
                  <a:pt x="568547" y="248004"/>
                </a:cubicBezTo>
                <a:cubicBezTo>
                  <a:pt x="562197" y="246946"/>
                  <a:pt x="580718" y="198262"/>
                  <a:pt x="489172" y="159104"/>
                </a:cubicBezTo>
                <a:cubicBezTo>
                  <a:pt x="397626" y="119946"/>
                  <a:pt x="-10891" y="-7584"/>
                  <a:pt x="222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1CC64F9-3DC8-0397-51CD-159864FBE64B}"/>
              </a:ext>
            </a:extLst>
          </p:cNvPr>
          <p:cNvSpPr/>
          <p:nvPr/>
        </p:nvSpPr>
        <p:spPr>
          <a:xfrm>
            <a:off x="7013575" y="2403475"/>
            <a:ext cx="639567" cy="1168671"/>
          </a:xfrm>
          <a:custGeom>
            <a:avLst/>
            <a:gdLst>
              <a:gd name="connsiteX0" fmla="*/ 0 w 639567"/>
              <a:gd name="connsiteY0" fmla="*/ 0 h 1168671"/>
              <a:gd name="connsiteX1" fmla="*/ 339725 w 639567"/>
              <a:gd name="connsiteY1" fmla="*/ 485775 h 1168671"/>
              <a:gd name="connsiteX2" fmla="*/ 327025 w 639567"/>
              <a:gd name="connsiteY2" fmla="*/ 428625 h 1168671"/>
              <a:gd name="connsiteX3" fmla="*/ 434975 w 639567"/>
              <a:gd name="connsiteY3" fmla="*/ 679450 h 1168671"/>
              <a:gd name="connsiteX4" fmla="*/ 631825 w 639567"/>
              <a:gd name="connsiteY4" fmla="*/ 1146175 h 1168671"/>
              <a:gd name="connsiteX5" fmla="*/ 584200 w 639567"/>
              <a:gd name="connsiteY5" fmla="*/ 1041400 h 1168671"/>
              <a:gd name="connsiteX6" fmla="*/ 438150 w 639567"/>
              <a:gd name="connsiteY6" fmla="*/ 574675 h 1168671"/>
              <a:gd name="connsiteX7" fmla="*/ 574675 w 639567"/>
              <a:gd name="connsiteY7" fmla="*/ 933450 h 1168671"/>
              <a:gd name="connsiteX8" fmla="*/ 488950 w 639567"/>
              <a:gd name="connsiteY8" fmla="*/ 781050 h 1168671"/>
              <a:gd name="connsiteX9" fmla="*/ 422275 w 639567"/>
              <a:gd name="connsiteY9" fmla="*/ 565150 h 1168671"/>
              <a:gd name="connsiteX10" fmla="*/ 434975 w 639567"/>
              <a:gd name="connsiteY10" fmla="*/ 650875 h 1168671"/>
              <a:gd name="connsiteX11" fmla="*/ 314325 w 639567"/>
              <a:gd name="connsiteY11" fmla="*/ 400050 h 1168671"/>
              <a:gd name="connsiteX12" fmla="*/ 187325 w 639567"/>
              <a:gd name="connsiteY12" fmla="*/ 200025 h 1168671"/>
              <a:gd name="connsiteX13" fmla="*/ 311150 w 639567"/>
              <a:gd name="connsiteY13" fmla="*/ 457200 h 1168671"/>
              <a:gd name="connsiteX14" fmla="*/ 200025 w 639567"/>
              <a:gd name="connsiteY14" fmla="*/ 266700 h 1168671"/>
              <a:gd name="connsiteX15" fmla="*/ 352425 w 639567"/>
              <a:gd name="connsiteY15" fmla="*/ 447675 h 1168671"/>
              <a:gd name="connsiteX16" fmla="*/ 171450 w 639567"/>
              <a:gd name="connsiteY16" fmla="*/ 212725 h 1168671"/>
              <a:gd name="connsiteX17" fmla="*/ 0 w 639567"/>
              <a:gd name="connsiteY17" fmla="*/ 0 h 116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9567" h="1168671">
                <a:moveTo>
                  <a:pt x="0" y="0"/>
                </a:moveTo>
                <a:cubicBezTo>
                  <a:pt x="142610" y="207169"/>
                  <a:pt x="285221" y="414338"/>
                  <a:pt x="339725" y="485775"/>
                </a:cubicBezTo>
                <a:cubicBezTo>
                  <a:pt x="394229" y="557212"/>
                  <a:pt x="311150" y="396346"/>
                  <a:pt x="327025" y="428625"/>
                </a:cubicBezTo>
                <a:cubicBezTo>
                  <a:pt x="342900" y="460904"/>
                  <a:pt x="384175" y="559858"/>
                  <a:pt x="434975" y="679450"/>
                </a:cubicBezTo>
                <a:cubicBezTo>
                  <a:pt x="485775" y="799042"/>
                  <a:pt x="606954" y="1085850"/>
                  <a:pt x="631825" y="1146175"/>
                </a:cubicBezTo>
                <a:cubicBezTo>
                  <a:pt x="656696" y="1206500"/>
                  <a:pt x="616479" y="1136650"/>
                  <a:pt x="584200" y="1041400"/>
                </a:cubicBezTo>
                <a:cubicBezTo>
                  <a:pt x="551921" y="946150"/>
                  <a:pt x="439738" y="592667"/>
                  <a:pt x="438150" y="574675"/>
                </a:cubicBezTo>
                <a:cubicBezTo>
                  <a:pt x="436563" y="556683"/>
                  <a:pt x="566208" y="899054"/>
                  <a:pt x="574675" y="933450"/>
                </a:cubicBezTo>
                <a:cubicBezTo>
                  <a:pt x="583142" y="967846"/>
                  <a:pt x="514350" y="842433"/>
                  <a:pt x="488950" y="781050"/>
                </a:cubicBezTo>
                <a:cubicBezTo>
                  <a:pt x="463550" y="719667"/>
                  <a:pt x="431271" y="586846"/>
                  <a:pt x="422275" y="565150"/>
                </a:cubicBezTo>
                <a:cubicBezTo>
                  <a:pt x="413279" y="543454"/>
                  <a:pt x="452967" y="678392"/>
                  <a:pt x="434975" y="650875"/>
                </a:cubicBezTo>
                <a:cubicBezTo>
                  <a:pt x="416983" y="623358"/>
                  <a:pt x="355600" y="475192"/>
                  <a:pt x="314325" y="400050"/>
                </a:cubicBezTo>
                <a:cubicBezTo>
                  <a:pt x="273050" y="324908"/>
                  <a:pt x="187854" y="190500"/>
                  <a:pt x="187325" y="200025"/>
                </a:cubicBezTo>
                <a:cubicBezTo>
                  <a:pt x="186796" y="209550"/>
                  <a:pt x="309033" y="446088"/>
                  <a:pt x="311150" y="457200"/>
                </a:cubicBezTo>
                <a:cubicBezTo>
                  <a:pt x="313267" y="468312"/>
                  <a:pt x="193146" y="268287"/>
                  <a:pt x="200025" y="266700"/>
                </a:cubicBezTo>
                <a:cubicBezTo>
                  <a:pt x="206904" y="265113"/>
                  <a:pt x="357187" y="456671"/>
                  <a:pt x="352425" y="447675"/>
                </a:cubicBezTo>
                <a:cubicBezTo>
                  <a:pt x="347663" y="438679"/>
                  <a:pt x="171450" y="212725"/>
                  <a:pt x="171450" y="212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85405026-4179-3B17-7008-B463D34D5512}"/>
              </a:ext>
            </a:extLst>
          </p:cNvPr>
          <p:cNvSpPr/>
          <p:nvPr/>
        </p:nvSpPr>
        <p:spPr>
          <a:xfrm>
            <a:off x="7539290" y="3376223"/>
            <a:ext cx="162269" cy="971151"/>
          </a:xfrm>
          <a:custGeom>
            <a:avLst/>
            <a:gdLst>
              <a:gd name="connsiteX0" fmla="*/ 1335 w 162269"/>
              <a:gd name="connsiteY0" fmla="*/ 1977 h 971151"/>
              <a:gd name="connsiteX1" fmla="*/ 96585 w 162269"/>
              <a:gd name="connsiteY1" fmla="*/ 392502 h 971151"/>
              <a:gd name="connsiteX2" fmla="*/ 96585 w 162269"/>
              <a:gd name="connsiteY2" fmla="*/ 297252 h 971151"/>
              <a:gd name="connsiteX3" fmla="*/ 153735 w 162269"/>
              <a:gd name="connsiteY3" fmla="*/ 646502 h 971151"/>
              <a:gd name="connsiteX4" fmla="*/ 160085 w 162269"/>
              <a:gd name="connsiteY4" fmla="*/ 522677 h 971151"/>
              <a:gd name="connsiteX5" fmla="*/ 134685 w 162269"/>
              <a:gd name="connsiteY5" fmla="*/ 960827 h 971151"/>
              <a:gd name="connsiteX6" fmla="*/ 137860 w 162269"/>
              <a:gd name="connsiteY6" fmla="*/ 808427 h 971151"/>
              <a:gd name="connsiteX7" fmla="*/ 141035 w 162269"/>
              <a:gd name="connsiteY7" fmla="*/ 532202 h 971151"/>
              <a:gd name="connsiteX8" fmla="*/ 93410 w 162269"/>
              <a:gd name="connsiteY8" fmla="*/ 322652 h 971151"/>
              <a:gd name="connsiteX9" fmla="*/ 102935 w 162269"/>
              <a:gd name="connsiteY9" fmla="*/ 402027 h 971151"/>
              <a:gd name="connsiteX10" fmla="*/ 90235 w 162269"/>
              <a:gd name="connsiteY10" fmla="*/ 284552 h 971151"/>
              <a:gd name="connsiteX11" fmla="*/ 39435 w 162269"/>
              <a:gd name="connsiteY11" fmla="*/ 249627 h 971151"/>
              <a:gd name="connsiteX12" fmla="*/ 39435 w 162269"/>
              <a:gd name="connsiteY12" fmla="*/ 240102 h 971151"/>
              <a:gd name="connsiteX13" fmla="*/ 1335 w 162269"/>
              <a:gd name="connsiteY13" fmla="*/ 1977 h 97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269" h="971151">
                <a:moveTo>
                  <a:pt x="1335" y="1977"/>
                </a:moveTo>
                <a:cubicBezTo>
                  <a:pt x="10860" y="27377"/>
                  <a:pt x="80710" y="343290"/>
                  <a:pt x="96585" y="392502"/>
                </a:cubicBezTo>
                <a:cubicBezTo>
                  <a:pt x="112460" y="441714"/>
                  <a:pt x="87060" y="254919"/>
                  <a:pt x="96585" y="297252"/>
                </a:cubicBezTo>
                <a:cubicBezTo>
                  <a:pt x="106110" y="339585"/>
                  <a:pt x="143152" y="608931"/>
                  <a:pt x="153735" y="646502"/>
                </a:cubicBezTo>
                <a:cubicBezTo>
                  <a:pt x="164318" y="684073"/>
                  <a:pt x="163260" y="470290"/>
                  <a:pt x="160085" y="522677"/>
                </a:cubicBezTo>
                <a:cubicBezTo>
                  <a:pt x="156910" y="575064"/>
                  <a:pt x="138389" y="913202"/>
                  <a:pt x="134685" y="960827"/>
                </a:cubicBezTo>
                <a:cubicBezTo>
                  <a:pt x="130981" y="1008452"/>
                  <a:pt x="136802" y="879864"/>
                  <a:pt x="137860" y="808427"/>
                </a:cubicBezTo>
                <a:cubicBezTo>
                  <a:pt x="138918" y="736990"/>
                  <a:pt x="148443" y="613164"/>
                  <a:pt x="141035" y="532202"/>
                </a:cubicBezTo>
                <a:cubicBezTo>
                  <a:pt x="133627" y="451240"/>
                  <a:pt x="99760" y="344348"/>
                  <a:pt x="93410" y="322652"/>
                </a:cubicBezTo>
                <a:cubicBezTo>
                  <a:pt x="87060" y="300956"/>
                  <a:pt x="103464" y="408377"/>
                  <a:pt x="102935" y="402027"/>
                </a:cubicBezTo>
                <a:cubicBezTo>
                  <a:pt x="102406" y="395677"/>
                  <a:pt x="100818" y="309952"/>
                  <a:pt x="90235" y="284552"/>
                </a:cubicBezTo>
                <a:cubicBezTo>
                  <a:pt x="79652" y="259152"/>
                  <a:pt x="47902" y="257035"/>
                  <a:pt x="39435" y="249627"/>
                </a:cubicBezTo>
                <a:cubicBezTo>
                  <a:pt x="30968" y="242219"/>
                  <a:pt x="42610" y="276614"/>
                  <a:pt x="39435" y="240102"/>
                </a:cubicBezTo>
                <a:cubicBezTo>
                  <a:pt x="36260" y="203590"/>
                  <a:pt x="-8190" y="-23423"/>
                  <a:pt x="1335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6A78512-F07F-40BD-9501-BE806F552F63}"/>
              </a:ext>
            </a:extLst>
          </p:cNvPr>
          <p:cNvSpPr/>
          <p:nvPr/>
        </p:nvSpPr>
        <p:spPr>
          <a:xfrm>
            <a:off x="7309028" y="3860122"/>
            <a:ext cx="312397" cy="1412701"/>
          </a:xfrm>
          <a:custGeom>
            <a:avLst/>
            <a:gdLst>
              <a:gd name="connsiteX0" fmla="*/ 295097 w 312397"/>
              <a:gd name="connsiteY0" fmla="*/ 678 h 1412701"/>
              <a:gd name="connsiteX1" fmla="*/ 295097 w 312397"/>
              <a:gd name="connsiteY1" fmla="*/ 435653 h 1412701"/>
              <a:gd name="connsiteX2" fmla="*/ 310972 w 312397"/>
              <a:gd name="connsiteY2" fmla="*/ 388028 h 1412701"/>
              <a:gd name="connsiteX3" fmla="*/ 225247 w 312397"/>
              <a:gd name="connsiteY3" fmla="*/ 642028 h 1412701"/>
              <a:gd name="connsiteX4" fmla="*/ 190322 w 312397"/>
              <a:gd name="connsiteY4" fmla="*/ 930953 h 1412701"/>
              <a:gd name="connsiteX5" fmla="*/ 215722 w 312397"/>
              <a:gd name="connsiteY5" fmla="*/ 718228 h 1412701"/>
              <a:gd name="connsiteX6" fmla="*/ 206197 w 312397"/>
              <a:gd name="connsiteY6" fmla="*/ 896028 h 1412701"/>
              <a:gd name="connsiteX7" fmla="*/ 199847 w 312397"/>
              <a:gd name="connsiteY7" fmla="*/ 924603 h 1412701"/>
              <a:gd name="connsiteX8" fmla="*/ 142697 w 312397"/>
              <a:gd name="connsiteY8" fmla="*/ 1045253 h 1412701"/>
              <a:gd name="connsiteX9" fmla="*/ 79197 w 312397"/>
              <a:gd name="connsiteY9" fmla="*/ 1134153 h 1412701"/>
              <a:gd name="connsiteX10" fmla="*/ 12522 w 312397"/>
              <a:gd name="connsiteY10" fmla="*/ 1407203 h 1412701"/>
              <a:gd name="connsiteX11" fmla="*/ 15697 w 312397"/>
              <a:gd name="connsiteY11" fmla="*/ 1292903 h 1412701"/>
              <a:gd name="connsiteX12" fmla="*/ 171272 w 312397"/>
              <a:gd name="connsiteY12" fmla="*/ 1007153 h 1412701"/>
              <a:gd name="connsiteX13" fmla="*/ 282397 w 312397"/>
              <a:gd name="connsiteY13" fmla="*/ 467403 h 1412701"/>
              <a:gd name="connsiteX14" fmla="*/ 282397 w 312397"/>
              <a:gd name="connsiteY14" fmla="*/ 511853 h 1412701"/>
              <a:gd name="connsiteX15" fmla="*/ 269697 w 312397"/>
              <a:gd name="connsiteY15" fmla="*/ 543603 h 1412701"/>
              <a:gd name="connsiteX16" fmla="*/ 310972 w 312397"/>
              <a:gd name="connsiteY16" fmla="*/ 340403 h 1412701"/>
              <a:gd name="connsiteX17" fmla="*/ 295097 w 312397"/>
              <a:gd name="connsiteY17" fmla="*/ 678 h 14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397" h="1412701">
                <a:moveTo>
                  <a:pt x="295097" y="678"/>
                </a:moveTo>
                <a:cubicBezTo>
                  <a:pt x="292451" y="16553"/>
                  <a:pt x="292451" y="371095"/>
                  <a:pt x="295097" y="435653"/>
                </a:cubicBezTo>
                <a:cubicBezTo>
                  <a:pt x="297743" y="500211"/>
                  <a:pt x="310972" y="388028"/>
                  <a:pt x="310972" y="388028"/>
                </a:cubicBezTo>
                <a:cubicBezTo>
                  <a:pt x="299330" y="422424"/>
                  <a:pt x="245355" y="551541"/>
                  <a:pt x="225247" y="642028"/>
                </a:cubicBezTo>
                <a:cubicBezTo>
                  <a:pt x="205139" y="732515"/>
                  <a:pt x="191909" y="918253"/>
                  <a:pt x="190322" y="930953"/>
                </a:cubicBezTo>
                <a:cubicBezTo>
                  <a:pt x="188735" y="943653"/>
                  <a:pt x="213076" y="724049"/>
                  <a:pt x="215722" y="718228"/>
                </a:cubicBezTo>
                <a:cubicBezTo>
                  <a:pt x="218368" y="712407"/>
                  <a:pt x="208843" y="861632"/>
                  <a:pt x="206197" y="896028"/>
                </a:cubicBezTo>
                <a:cubicBezTo>
                  <a:pt x="203551" y="930424"/>
                  <a:pt x="210430" y="899732"/>
                  <a:pt x="199847" y="924603"/>
                </a:cubicBezTo>
                <a:cubicBezTo>
                  <a:pt x="189264" y="949474"/>
                  <a:pt x="162805" y="1010328"/>
                  <a:pt x="142697" y="1045253"/>
                </a:cubicBezTo>
                <a:cubicBezTo>
                  <a:pt x="122589" y="1080178"/>
                  <a:pt x="100893" y="1073828"/>
                  <a:pt x="79197" y="1134153"/>
                </a:cubicBezTo>
                <a:cubicBezTo>
                  <a:pt x="57501" y="1194478"/>
                  <a:pt x="23105" y="1380745"/>
                  <a:pt x="12522" y="1407203"/>
                </a:cubicBezTo>
                <a:cubicBezTo>
                  <a:pt x="1939" y="1433661"/>
                  <a:pt x="-10761" y="1359578"/>
                  <a:pt x="15697" y="1292903"/>
                </a:cubicBezTo>
                <a:cubicBezTo>
                  <a:pt x="42155" y="1226228"/>
                  <a:pt x="126822" y="1144736"/>
                  <a:pt x="171272" y="1007153"/>
                </a:cubicBezTo>
                <a:cubicBezTo>
                  <a:pt x="215722" y="869570"/>
                  <a:pt x="263876" y="549953"/>
                  <a:pt x="282397" y="467403"/>
                </a:cubicBezTo>
                <a:cubicBezTo>
                  <a:pt x="300918" y="384853"/>
                  <a:pt x="284514" y="499153"/>
                  <a:pt x="282397" y="511853"/>
                </a:cubicBezTo>
                <a:cubicBezTo>
                  <a:pt x="280280" y="524553"/>
                  <a:pt x="264935" y="572178"/>
                  <a:pt x="269697" y="543603"/>
                </a:cubicBezTo>
                <a:cubicBezTo>
                  <a:pt x="274459" y="515028"/>
                  <a:pt x="304093" y="428774"/>
                  <a:pt x="310972" y="340403"/>
                </a:cubicBezTo>
                <a:cubicBezTo>
                  <a:pt x="317851" y="252032"/>
                  <a:pt x="297743" y="-15197"/>
                  <a:pt x="295097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371563D-6367-0DAC-ABB0-B3BDC1FF941E}"/>
              </a:ext>
            </a:extLst>
          </p:cNvPr>
          <p:cNvSpPr/>
          <p:nvPr/>
        </p:nvSpPr>
        <p:spPr>
          <a:xfrm>
            <a:off x="2857603" y="1736048"/>
            <a:ext cx="2044981" cy="1415115"/>
          </a:xfrm>
          <a:custGeom>
            <a:avLst/>
            <a:gdLst>
              <a:gd name="connsiteX0" fmla="*/ 2044109 w 2044981"/>
              <a:gd name="connsiteY0" fmla="*/ 433 h 1415115"/>
              <a:gd name="connsiteX1" fmla="*/ 1147293 w 2044981"/>
              <a:gd name="connsiteY1" fmla="*/ 255410 h 1415115"/>
              <a:gd name="connsiteX2" fmla="*/ 1274782 w 2044981"/>
              <a:gd name="connsiteY2" fmla="*/ 220240 h 1415115"/>
              <a:gd name="connsiteX3" fmla="*/ 874732 w 2044981"/>
              <a:gd name="connsiteY3" fmla="*/ 484010 h 1415115"/>
              <a:gd name="connsiteX4" fmla="*/ 993428 w 2044981"/>
              <a:gd name="connsiteY4" fmla="*/ 435652 h 1415115"/>
              <a:gd name="connsiteX5" fmla="*/ 259270 w 2044981"/>
              <a:gd name="connsiteY5" fmla="*/ 971983 h 1415115"/>
              <a:gd name="connsiteX6" fmla="*/ 487870 w 2044981"/>
              <a:gd name="connsiteY6" fmla="*/ 844494 h 1415115"/>
              <a:gd name="connsiteX7" fmla="*/ 325212 w 2044981"/>
              <a:gd name="connsiteY7" fmla="*/ 989567 h 1415115"/>
              <a:gd name="connsiteX8" fmla="*/ 17482 w 2044981"/>
              <a:gd name="connsiteY8" fmla="*/ 1389617 h 1415115"/>
              <a:gd name="connsiteX9" fmla="*/ 70235 w 2044981"/>
              <a:gd name="connsiteY9" fmla="*/ 1332467 h 1415115"/>
              <a:gd name="connsiteX10" fmla="*/ 338401 w 2044981"/>
              <a:gd name="connsiteY10" fmla="*/ 989567 h 1415115"/>
              <a:gd name="connsiteX11" fmla="*/ 501059 w 2044981"/>
              <a:gd name="connsiteY11" fmla="*/ 831306 h 1415115"/>
              <a:gd name="connsiteX12" fmla="*/ 329609 w 2044981"/>
              <a:gd name="connsiteY12" fmla="*/ 932417 h 1415115"/>
              <a:gd name="connsiteX13" fmla="*/ 1125312 w 2044981"/>
              <a:gd name="connsiteY13" fmla="*/ 321352 h 1415115"/>
              <a:gd name="connsiteX14" fmla="*/ 1024201 w 2044981"/>
              <a:gd name="connsiteY14" fmla="*/ 369710 h 1415115"/>
              <a:gd name="connsiteX15" fmla="*/ 1287970 w 2044981"/>
              <a:gd name="connsiteY15" fmla="*/ 246617 h 1415115"/>
              <a:gd name="connsiteX16" fmla="*/ 1125312 w 2044981"/>
              <a:gd name="connsiteY16" fmla="*/ 198260 h 1415115"/>
              <a:gd name="connsiteX17" fmla="*/ 1309951 w 2044981"/>
              <a:gd name="connsiteY17" fmla="*/ 193864 h 1415115"/>
              <a:gd name="connsiteX18" fmla="*/ 2044109 w 2044981"/>
              <a:gd name="connsiteY18" fmla="*/ 433 h 141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44981" h="1415115">
                <a:moveTo>
                  <a:pt x="2044109" y="433"/>
                </a:moveTo>
                <a:cubicBezTo>
                  <a:pt x="2016999" y="10691"/>
                  <a:pt x="1275514" y="218776"/>
                  <a:pt x="1147293" y="255410"/>
                </a:cubicBezTo>
                <a:cubicBezTo>
                  <a:pt x="1019072" y="292044"/>
                  <a:pt x="1320209" y="182140"/>
                  <a:pt x="1274782" y="220240"/>
                </a:cubicBezTo>
                <a:cubicBezTo>
                  <a:pt x="1229355" y="258340"/>
                  <a:pt x="921624" y="448108"/>
                  <a:pt x="874732" y="484010"/>
                </a:cubicBezTo>
                <a:cubicBezTo>
                  <a:pt x="827840" y="519912"/>
                  <a:pt x="1096005" y="354323"/>
                  <a:pt x="993428" y="435652"/>
                </a:cubicBezTo>
                <a:cubicBezTo>
                  <a:pt x="890851" y="516981"/>
                  <a:pt x="343530" y="903843"/>
                  <a:pt x="259270" y="971983"/>
                </a:cubicBezTo>
                <a:cubicBezTo>
                  <a:pt x="175010" y="1040123"/>
                  <a:pt x="476880" y="841563"/>
                  <a:pt x="487870" y="844494"/>
                </a:cubicBezTo>
                <a:cubicBezTo>
                  <a:pt x="498860" y="847425"/>
                  <a:pt x="403610" y="898713"/>
                  <a:pt x="325212" y="989567"/>
                </a:cubicBezTo>
                <a:cubicBezTo>
                  <a:pt x="246814" y="1080421"/>
                  <a:pt x="59978" y="1332467"/>
                  <a:pt x="17482" y="1389617"/>
                </a:cubicBezTo>
                <a:cubicBezTo>
                  <a:pt x="-25014" y="1446767"/>
                  <a:pt x="16749" y="1399142"/>
                  <a:pt x="70235" y="1332467"/>
                </a:cubicBezTo>
                <a:cubicBezTo>
                  <a:pt x="123721" y="1265792"/>
                  <a:pt x="266597" y="1073094"/>
                  <a:pt x="338401" y="989567"/>
                </a:cubicBezTo>
                <a:cubicBezTo>
                  <a:pt x="410205" y="906040"/>
                  <a:pt x="502524" y="840831"/>
                  <a:pt x="501059" y="831306"/>
                </a:cubicBezTo>
                <a:cubicBezTo>
                  <a:pt x="499594" y="821781"/>
                  <a:pt x="225567" y="1017409"/>
                  <a:pt x="329609" y="932417"/>
                </a:cubicBezTo>
                <a:cubicBezTo>
                  <a:pt x="433651" y="847425"/>
                  <a:pt x="1009547" y="415137"/>
                  <a:pt x="1125312" y="321352"/>
                </a:cubicBezTo>
                <a:cubicBezTo>
                  <a:pt x="1241077" y="227568"/>
                  <a:pt x="1024201" y="369710"/>
                  <a:pt x="1024201" y="369710"/>
                </a:cubicBezTo>
                <a:cubicBezTo>
                  <a:pt x="1051311" y="357254"/>
                  <a:pt x="1271118" y="275192"/>
                  <a:pt x="1287970" y="246617"/>
                </a:cubicBezTo>
                <a:cubicBezTo>
                  <a:pt x="1304822" y="218042"/>
                  <a:pt x="1121648" y="207052"/>
                  <a:pt x="1125312" y="198260"/>
                </a:cubicBezTo>
                <a:cubicBezTo>
                  <a:pt x="1128975" y="189468"/>
                  <a:pt x="1161214" y="222439"/>
                  <a:pt x="1309951" y="193864"/>
                </a:cubicBezTo>
                <a:cubicBezTo>
                  <a:pt x="1458688" y="165289"/>
                  <a:pt x="2071219" y="-9825"/>
                  <a:pt x="2044109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BC2F3FD-8C78-574E-7A84-6174CDE98F5C}"/>
              </a:ext>
            </a:extLst>
          </p:cNvPr>
          <p:cNvSpPr/>
          <p:nvPr/>
        </p:nvSpPr>
        <p:spPr>
          <a:xfrm>
            <a:off x="3144876" y="1519776"/>
            <a:ext cx="1644147" cy="1152639"/>
          </a:xfrm>
          <a:custGeom>
            <a:avLst/>
            <a:gdLst>
              <a:gd name="connsiteX0" fmla="*/ 1642536 w 1644147"/>
              <a:gd name="connsiteY0" fmla="*/ 80424 h 1152639"/>
              <a:gd name="connsiteX1" fmla="*/ 1365578 w 1644147"/>
              <a:gd name="connsiteY1" fmla="*/ 76028 h 1152639"/>
              <a:gd name="connsiteX2" fmla="*/ 714947 w 1644147"/>
              <a:gd name="connsiteY2" fmla="*/ 1293 h 1152639"/>
              <a:gd name="connsiteX3" fmla="*/ 912774 w 1644147"/>
              <a:gd name="connsiteY3" fmla="*/ 32066 h 1152639"/>
              <a:gd name="connsiteX4" fmla="*/ 1062243 w 1644147"/>
              <a:gd name="connsiteY4" fmla="*/ 76028 h 1152639"/>
              <a:gd name="connsiteX5" fmla="*/ 820455 w 1644147"/>
              <a:gd name="connsiteY5" fmla="*/ 128782 h 1152639"/>
              <a:gd name="connsiteX6" fmla="*/ 481951 w 1644147"/>
              <a:gd name="connsiteY6" fmla="*/ 374966 h 1152639"/>
              <a:gd name="connsiteX7" fmla="*/ 631420 w 1644147"/>
              <a:gd name="connsiteY7" fmla="*/ 243082 h 1152639"/>
              <a:gd name="connsiteX8" fmla="*/ 785286 w 1644147"/>
              <a:gd name="connsiteY8" fmla="*/ 115593 h 1152639"/>
              <a:gd name="connsiteX9" fmla="*/ 433593 w 1644147"/>
              <a:gd name="connsiteY9" fmla="*/ 502455 h 1152639"/>
              <a:gd name="connsiteX10" fmla="*/ 24751 w 1644147"/>
              <a:gd name="connsiteY10" fmla="*/ 1113520 h 1152639"/>
              <a:gd name="connsiteX11" fmla="*/ 77505 w 1644147"/>
              <a:gd name="connsiteY11" fmla="*/ 1043182 h 1152639"/>
              <a:gd name="connsiteX12" fmla="*/ 341274 w 1644147"/>
              <a:gd name="connsiteY12" fmla="*/ 651924 h 1152639"/>
              <a:gd name="connsiteX13" fmla="*/ 824851 w 1644147"/>
              <a:gd name="connsiteY13" fmla="*/ 84820 h 1152639"/>
              <a:gd name="connsiteX14" fmla="*/ 961132 w 1644147"/>
              <a:gd name="connsiteY14" fmla="*/ 49651 h 1152639"/>
              <a:gd name="connsiteX15" fmla="*/ 877605 w 1644147"/>
              <a:gd name="connsiteY15" fmla="*/ 80424 h 1152639"/>
              <a:gd name="connsiteX16" fmla="*/ 1110601 w 1644147"/>
              <a:gd name="connsiteY16" fmla="*/ 76028 h 1152639"/>
              <a:gd name="connsiteX17" fmla="*/ 1255674 w 1644147"/>
              <a:gd name="connsiteY17" fmla="*/ 54047 h 1152639"/>
              <a:gd name="connsiteX18" fmla="*/ 1642536 w 1644147"/>
              <a:gd name="connsiteY18" fmla="*/ 80424 h 115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4147" h="1152639">
                <a:moveTo>
                  <a:pt x="1642536" y="80424"/>
                </a:moveTo>
                <a:cubicBezTo>
                  <a:pt x="1660853" y="84087"/>
                  <a:pt x="1520176" y="89216"/>
                  <a:pt x="1365578" y="76028"/>
                </a:cubicBezTo>
                <a:cubicBezTo>
                  <a:pt x="1210980" y="62840"/>
                  <a:pt x="790414" y="8620"/>
                  <a:pt x="714947" y="1293"/>
                </a:cubicBezTo>
                <a:cubicBezTo>
                  <a:pt x="639480" y="-6034"/>
                  <a:pt x="854891" y="19610"/>
                  <a:pt x="912774" y="32066"/>
                </a:cubicBezTo>
                <a:cubicBezTo>
                  <a:pt x="970657" y="44522"/>
                  <a:pt x="1077629" y="59909"/>
                  <a:pt x="1062243" y="76028"/>
                </a:cubicBezTo>
                <a:cubicBezTo>
                  <a:pt x="1046857" y="92147"/>
                  <a:pt x="917170" y="78959"/>
                  <a:pt x="820455" y="128782"/>
                </a:cubicBezTo>
                <a:cubicBezTo>
                  <a:pt x="723740" y="178605"/>
                  <a:pt x="513457" y="355916"/>
                  <a:pt x="481951" y="374966"/>
                </a:cubicBezTo>
                <a:cubicBezTo>
                  <a:pt x="450445" y="394016"/>
                  <a:pt x="580864" y="286311"/>
                  <a:pt x="631420" y="243082"/>
                </a:cubicBezTo>
                <a:cubicBezTo>
                  <a:pt x="681976" y="199853"/>
                  <a:pt x="818257" y="72364"/>
                  <a:pt x="785286" y="115593"/>
                </a:cubicBezTo>
                <a:cubicBezTo>
                  <a:pt x="752315" y="158822"/>
                  <a:pt x="560349" y="336134"/>
                  <a:pt x="433593" y="502455"/>
                </a:cubicBezTo>
                <a:cubicBezTo>
                  <a:pt x="306837" y="668776"/>
                  <a:pt x="84099" y="1023399"/>
                  <a:pt x="24751" y="1113520"/>
                </a:cubicBezTo>
                <a:cubicBezTo>
                  <a:pt x="-34597" y="1203641"/>
                  <a:pt x="24751" y="1120115"/>
                  <a:pt x="77505" y="1043182"/>
                </a:cubicBezTo>
                <a:cubicBezTo>
                  <a:pt x="130259" y="966249"/>
                  <a:pt x="216716" y="811651"/>
                  <a:pt x="341274" y="651924"/>
                </a:cubicBezTo>
                <a:cubicBezTo>
                  <a:pt x="465832" y="492197"/>
                  <a:pt x="721541" y="185199"/>
                  <a:pt x="824851" y="84820"/>
                </a:cubicBezTo>
                <a:cubicBezTo>
                  <a:pt x="928161" y="-15559"/>
                  <a:pt x="952340" y="50384"/>
                  <a:pt x="961132" y="49651"/>
                </a:cubicBezTo>
                <a:cubicBezTo>
                  <a:pt x="969924" y="48918"/>
                  <a:pt x="852694" y="76028"/>
                  <a:pt x="877605" y="80424"/>
                </a:cubicBezTo>
                <a:cubicBezTo>
                  <a:pt x="902516" y="84820"/>
                  <a:pt x="1047589" y="80424"/>
                  <a:pt x="1110601" y="76028"/>
                </a:cubicBezTo>
                <a:cubicBezTo>
                  <a:pt x="1173612" y="71632"/>
                  <a:pt x="1167018" y="51116"/>
                  <a:pt x="1255674" y="54047"/>
                </a:cubicBezTo>
                <a:cubicBezTo>
                  <a:pt x="1344330" y="56978"/>
                  <a:pt x="1624219" y="76761"/>
                  <a:pt x="1642536" y="80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80F333A-9933-9A99-B907-487939CD5E58}"/>
              </a:ext>
            </a:extLst>
          </p:cNvPr>
          <p:cNvSpPr/>
          <p:nvPr/>
        </p:nvSpPr>
        <p:spPr>
          <a:xfrm>
            <a:off x="3039533" y="2285552"/>
            <a:ext cx="950960" cy="971899"/>
          </a:xfrm>
          <a:custGeom>
            <a:avLst/>
            <a:gdLst>
              <a:gd name="connsiteX0" fmla="*/ 937882 w 950960"/>
              <a:gd name="connsiteY0" fmla="*/ 11709 h 971899"/>
              <a:gd name="connsiteX1" fmla="*/ 244199 w 950960"/>
              <a:gd name="connsiteY1" fmla="*/ 615303 h 971899"/>
              <a:gd name="connsiteX2" fmla="*/ 5464 w 950960"/>
              <a:gd name="connsiteY2" fmla="*/ 966649 h 971899"/>
              <a:gd name="connsiteX3" fmla="*/ 109066 w 950960"/>
              <a:gd name="connsiteY3" fmla="*/ 795481 h 971899"/>
              <a:gd name="connsiteX4" fmla="*/ 464916 w 950960"/>
              <a:gd name="connsiteY4" fmla="*/ 385577 h 971899"/>
              <a:gd name="connsiteX5" fmla="*/ 681129 w 950960"/>
              <a:gd name="connsiteY5" fmla="*/ 227922 h 971899"/>
              <a:gd name="connsiteX6" fmla="*/ 937882 w 950960"/>
              <a:gd name="connsiteY6" fmla="*/ 11709 h 9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960" h="971899">
                <a:moveTo>
                  <a:pt x="937882" y="11709"/>
                </a:moveTo>
                <a:cubicBezTo>
                  <a:pt x="865060" y="76272"/>
                  <a:pt x="399602" y="456146"/>
                  <a:pt x="244199" y="615303"/>
                </a:cubicBezTo>
                <a:cubicBezTo>
                  <a:pt x="88796" y="774460"/>
                  <a:pt x="27986" y="936619"/>
                  <a:pt x="5464" y="966649"/>
                </a:cubicBezTo>
                <a:cubicBezTo>
                  <a:pt x="-17058" y="996679"/>
                  <a:pt x="32491" y="892326"/>
                  <a:pt x="109066" y="795481"/>
                </a:cubicBezTo>
                <a:cubicBezTo>
                  <a:pt x="185641" y="698636"/>
                  <a:pt x="369572" y="480170"/>
                  <a:pt x="464916" y="385577"/>
                </a:cubicBezTo>
                <a:cubicBezTo>
                  <a:pt x="560260" y="290984"/>
                  <a:pt x="603052" y="287981"/>
                  <a:pt x="681129" y="227922"/>
                </a:cubicBezTo>
                <a:cubicBezTo>
                  <a:pt x="759206" y="167863"/>
                  <a:pt x="1010704" y="-52854"/>
                  <a:pt x="937882" y="1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6C279C6C-2583-D06B-C539-23E409F9B1A0}"/>
              </a:ext>
            </a:extLst>
          </p:cNvPr>
          <p:cNvSpPr/>
          <p:nvPr/>
        </p:nvSpPr>
        <p:spPr>
          <a:xfrm>
            <a:off x="3230271" y="2346086"/>
            <a:ext cx="1124819" cy="1568450"/>
          </a:xfrm>
          <a:custGeom>
            <a:avLst/>
            <a:gdLst>
              <a:gd name="connsiteX0" fmla="*/ 1121012 w 1124819"/>
              <a:gd name="connsiteY0" fmla="*/ 5228 h 1568450"/>
              <a:gd name="connsiteX1" fmla="*/ 391294 w 1124819"/>
              <a:gd name="connsiteY1" fmla="*/ 640353 h 1568450"/>
              <a:gd name="connsiteX2" fmla="*/ 445347 w 1124819"/>
              <a:gd name="connsiteY2" fmla="*/ 590805 h 1568450"/>
              <a:gd name="connsiteX3" fmla="*/ 170576 w 1124819"/>
              <a:gd name="connsiteY3" fmla="*/ 946655 h 1568450"/>
              <a:gd name="connsiteX4" fmla="*/ 8417 w 1124819"/>
              <a:gd name="connsiteY4" fmla="*/ 1541240 h 1568450"/>
              <a:gd name="connsiteX5" fmla="*/ 39948 w 1124819"/>
              <a:gd name="connsiteY5" fmla="*/ 1410612 h 1568450"/>
              <a:gd name="connsiteX6" fmla="*/ 184090 w 1124819"/>
              <a:gd name="connsiteY6" fmla="*/ 901611 h 1568450"/>
              <a:gd name="connsiteX7" fmla="*/ 652551 w 1124819"/>
              <a:gd name="connsiteY7" fmla="*/ 415132 h 1568450"/>
              <a:gd name="connsiteX8" fmla="*/ 571471 w 1124819"/>
              <a:gd name="connsiteY8" fmla="*/ 500716 h 1568450"/>
              <a:gd name="connsiteX9" fmla="*/ 801197 w 1124819"/>
              <a:gd name="connsiteY9" fmla="*/ 279999 h 1568450"/>
              <a:gd name="connsiteX10" fmla="*/ 684082 w 1124819"/>
              <a:gd name="connsiteY10" fmla="*/ 334052 h 1568450"/>
              <a:gd name="connsiteX11" fmla="*/ 1121012 w 1124819"/>
              <a:gd name="connsiteY11" fmla="*/ 5228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819" h="1568450">
                <a:moveTo>
                  <a:pt x="1121012" y="5228"/>
                </a:moveTo>
                <a:cubicBezTo>
                  <a:pt x="1072214" y="56278"/>
                  <a:pt x="503905" y="542757"/>
                  <a:pt x="391294" y="640353"/>
                </a:cubicBezTo>
                <a:cubicBezTo>
                  <a:pt x="278683" y="737949"/>
                  <a:pt x="482133" y="539755"/>
                  <a:pt x="445347" y="590805"/>
                </a:cubicBezTo>
                <a:cubicBezTo>
                  <a:pt x="408561" y="641855"/>
                  <a:pt x="243398" y="788249"/>
                  <a:pt x="170576" y="946655"/>
                </a:cubicBezTo>
                <a:cubicBezTo>
                  <a:pt x="97754" y="1105061"/>
                  <a:pt x="30188" y="1463914"/>
                  <a:pt x="8417" y="1541240"/>
                </a:cubicBezTo>
                <a:cubicBezTo>
                  <a:pt x="-13354" y="1618566"/>
                  <a:pt x="10669" y="1517217"/>
                  <a:pt x="39948" y="1410612"/>
                </a:cubicBezTo>
                <a:cubicBezTo>
                  <a:pt x="69227" y="1304007"/>
                  <a:pt x="81990" y="1067524"/>
                  <a:pt x="184090" y="901611"/>
                </a:cubicBezTo>
                <a:cubicBezTo>
                  <a:pt x="286190" y="735698"/>
                  <a:pt x="587988" y="481948"/>
                  <a:pt x="652551" y="415132"/>
                </a:cubicBezTo>
                <a:cubicBezTo>
                  <a:pt x="717114" y="348316"/>
                  <a:pt x="546697" y="523238"/>
                  <a:pt x="571471" y="500716"/>
                </a:cubicBezTo>
                <a:cubicBezTo>
                  <a:pt x="596245" y="478194"/>
                  <a:pt x="782428" y="307776"/>
                  <a:pt x="801197" y="279999"/>
                </a:cubicBezTo>
                <a:cubicBezTo>
                  <a:pt x="819965" y="252222"/>
                  <a:pt x="633783" y="375343"/>
                  <a:pt x="684082" y="334052"/>
                </a:cubicBezTo>
                <a:cubicBezTo>
                  <a:pt x="734381" y="292761"/>
                  <a:pt x="1169810" y="-45822"/>
                  <a:pt x="1121012" y="5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D6429D90-6544-D4FF-CE8E-0C8D40F4D352}"/>
              </a:ext>
            </a:extLst>
          </p:cNvPr>
          <p:cNvSpPr/>
          <p:nvPr/>
        </p:nvSpPr>
        <p:spPr>
          <a:xfrm>
            <a:off x="3976972" y="2642650"/>
            <a:ext cx="456010" cy="1709785"/>
          </a:xfrm>
          <a:custGeom>
            <a:avLst/>
            <a:gdLst>
              <a:gd name="connsiteX0" fmla="*/ 446382 w 456010"/>
              <a:gd name="connsiteY0" fmla="*/ 19470 h 1709785"/>
              <a:gd name="connsiteX1" fmla="*/ 140080 w 456010"/>
              <a:gd name="connsiteY1" fmla="*/ 627569 h 1709785"/>
              <a:gd name="connsiteX2" fmla="*/ 18461 w 456010"/>
              <a:gd name="connsiteY2" fmla="*/ 1028463 h 1709785"/>
              <a:gd name="connsiteX3" fmla="*/ 113054 w 456010"/>
              <a:gd name="connsiteY3" fmla="*/ 861799 h 1709785"/>
              <a:gd name="connsiteX4" fmla="*/ 40983 w 456010"/>
              <a:gd name="connsiteY4" fmla="*/ 1050985 h 1709785"/>
              <a:gd name="connsiteX5" fmla="*/ 443 w 456010"/>
              <a:gd name="connsiteY5" fmla="*/ 1681606 h 1709785"/>
              <a:gd name="connsiteX6" fmla="*/ 22965 w 456010"/>
              <a:gd name="connsiteY6" fmla="*/ 1537464 h 1709785"/>
              <a:gd name="connsiteX7" fmla="*/ 77018 w 456010"/>
              <a:gd name="connsiteY7" fmla="*/ 978915 h 1709785"/>
              <a:gd name="connsiteX8" fmla="*/ 72514 w 456010"/>
              <a:gd name="connsiteY8" fmla="*/ 722162 h 1709785"/>
              <a:gd name="connsiteX9" fmla="*/ 248187 w 456010"/>
              <a:gd name="connsiteY9" fmla="*/ 384329 h 1709785"/>
              <a:gd name="connsiteX10" fmla="*/ 194133 w 456010"/>
              <a:gd name="connsiteY10" fmla="*/ 541984 h 1709785"/>
              <a:gd name="connsiteX11" fmla="*/ 360797 w 456010"/>
              <a:gd name="connsiteY11" fmla="*/ 186134 h 1709785"/>
              <a:gd name="connsiteX12" fmla="*/ 446382 w 456010"/>
              <a:gd name="connsiteY12" fmla="*/ 19470 h 170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010" h="1709785">
                <a:moveTo>
                  <a:pt x="446382" y="19470"/>
                </a:moveTo>
                <a:cubicBezTo>
                  <a:pt x="409596" y="93042"/>
                  <a:pt x="211400" y="459404"/>
                  <a:pt x="140080" y="627569"/>
                </a:cubicBezTo>
                <a:cubicBezTo>
                  <a:pt x="68760" y="795735"/>
                  <a:pt x="22965" y="989425"/>
                  <a:pt x="18461" y="1028463"/>
                </a:cubicBezTo>
                <a:cubicBezTo>
                  <a:pt x="13957" y="1067501"/>
                  <a:pt x="109300" y="858045"/>
                  <a:pt x="113054" y="861799"/>
                </a:cubicBezTo>
                <a:cubicBezTo>
                  <a:pt x="116808" y="865553"/>
                  <a:pt x="59751" y="914351"/>
                  <a:pt x="40983" y="1050985"/>
                </a:cubicBezTo>
                <a:cubicBezTo>
                  <a:pt x="22214" y="1187620"/>
                  <a:pt x="3446" y="1600526"/>
                  <a:pt x="443" y="1681606"/>
                </a:cubicBezTo>
                <a:cubicBezTo>
                  <a:pt x="-2560" y="1762686"/>
                  <a:pt x="10203" y="1654579"/>
                  <a:pt x="22965" y="1537464"/>
                </a:cubicBezTo>
                <a:cubicBezTo>
                  <a:pt x="35727" y="1420349"/>
                  <a:pt x="68760" y="1114799"/>
                  <a:pt x="77018" y="978915"/>
                </a:cubicBezTo>
                <a:cubicBezTo>
                  <a:pt x="85276" y="843031"/>
                  <a:pt x="43986" y="821260"/>
                  <a:pt x="72514" y="722162"/>
                </a:cubicBezTo>
                <a:cubicBezTo>
                  <a:pt x="101042" y="623064"/>
                  <a:pt x="227917" y="414359"/>
                  <a:pt x="248187" y="384329"/>
                </a:cubicBezTo>
                <a:cubicBezTo>
                  <a:pt x="268457" y="354299"/>
                  <a:pt x="175365" y="575016"/>
                  <a:pt x="194133" y="541984"/>
                </a:cubicBezTo>
                <a:cubicBezTo>
                  <a:pt x="212901" y="508952"/>
                  <a:pt x="315753" y="273970"/>
                  <a:pt x="360797" y="186134"/>
                </a:cubicBezTo>
                <a:cubicBezTo>
                  <a:pt x="405841" y="98298"/>
                  <a:pt x="483168" y="-54102"/>
                  <a:pt x="446382" y="19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FBEFBEE4-B9D7-2E3A-6B6A-FF80ED637FDB}"/>
              </a:ext>
            </a:extLst>
          </p:cNvPr>
          <p:cNvSpPr/>
          <p:nvPr/>
        </p:nvSpPr>
        <p:spPr>
          <a:xfrm>
            <a:off x="4336489" y="2280205"/>
            <a:ext cx="448381" cy="1132862"/>
          </a:xfrm>
          <a:custGeom>
            <a:avLst/>
            <a:gdLst>
              <a:gd name="connsiteX0" fmla="*/ 442715 w 448381"/>
              <a:gd name="connsiteY0" fmla="*/ 8047 h 1132862"/>
              <a:gd name="connsiteX1" fmla="*/ 131909 w 448381"/>
              <a:gd name="connsiteY1" fmla="*/ 526057 h 1132862"/>
              <a:gd name="connsiteX2" fmla="*/ 5785 w 448381"/>
              <a:gd name="connsiteY2" fmla="*/ 1107129 h 1132862"/>
              <a:gd name="connsiteX3" fmla="*/ 28307 w 448381"/>
              <a:gd name="connsiteY3" fmla="*/ 985509 h 1132862"/>
              <a:gd name="connsiteX4" fmla="*/ 91369 w 448381"/>
              <a:gd name="connsiteY4" fmla="*/ 580110 h 1132862"/>
              <a:gd name="connsiteX5" fmla="*/ 316591 w 448381"/>
              <a:gd name="connsiteY5" fmla="*/ 233269 h 1132862"/>
              <a:gd name="connsiteX6" fmla="*/ 442715 w 448381"/>
              <a:gd name="connsiteY6" fmla="*/ 8047 h 113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381" h="1132862">
                <a:moveTo>
                  <a:pt x="442715" y="8047"/>
                </a:moveTo>
                <a:cubicBezTo>
                  <a:pt x="411935" y="56845"/>
                  <a:pt x="204731" y="342877"/>
                  <a:pt x="131909" y="526057"/>
                </a:cubicBezTo>
                <a:cubicBezTo>
                  <a:pt x="59087" y="709237"/>
                  <a:pt x="23052" y="1030554"/>
                  <a:pt x="5785" y="1107129"/>
                </a:cubicBezTo>
                <a:cubicBezTo>
                  <a:pt x="-11482" y="1183704"/>
                  <a:pt x="14043" y="1073345"/>
                  <a:pt x="28307" y="985509"/>
                </a:cubicBezTo>
                <a:cubicBezTo>
                  <a:pt x="42571" y="897673"/>
                  <a:pt x="43322" y="705483"/>
                  <a:pt x="91369" y="580110"/>
                </a:cubicBezTo>
                <a:cubicBezTo>
                  <a:pt x="139416" y="454737"/>
                  <a:pt x="261787" y="321856"/>
                  <a:pt x="316591" y="233269"/>
                </a:cubicBezTo>
                <a:cubicBezTo>
                  <a:pt x="371395" y="144682"/>
                  <a:pt x="473495" y="-40751"/>
                  <a:pt x="442715" y="8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4F11A40A-622F-14C7-0CE3-1EF4EDEE1130}"/>
              </a:ext>
            </a:extLst>
          </p:cNvPr>
          <p:cNvSpPr/>
          <p:nvPr/>
        </p:nvSpPr>
        <p:spPr>
          <a:xfrm>
            <a:off x="4739559" y="1967813"/>
            <a:ext cx="322417" cy="1450388"/>
          </a:xfrm>
          <a:custGeom>
            <a:avLst/>
            <a:gdLst>
              <a:gd name="connsiteX0" fmla="*/ 98203 w 322417"/>
              <a:gd name="connsiteY0" fmla="*/ 624 h 1450388"/>
              <a:gd name="connsiteX1" fmla="*/ 291893 w 322417"/>
              <a:gd name="connsiteY1" fmla="*/ 514130 h 1450388"/>
              <a:gd name="connsiteX2" fmla="*/ 21627 w 322417"/>
              <a:gd name="connsiteY2" fmla="*/ 951060 h 1450388"/>
              <a:gd name="connsiteX3" fmla="*/ 210813 w 322417"/>
              <a:gd name="connsiteY3" fmla="*/ 707820 h 1450388"/>
              <a:gd name="connsiteX4" fmla="*/ 147751 w 322417"/>
              <a:gd name="connsiteY4" fmla="*/ 815927 h 1450388"/>
              <a:gd name="connsiteX5" fmla="*/ 8114 w 322417"/>
              <a:gd name="connsiteY5" fmla="*/ 1410512 h 1450388"/>
              <a:gd name="connsiteX6" fmla="*/ 35141 w 322417"/>
              <a:gd name="connsiteY6" fmla="*/ 1311415 h 1450388"/>
              <a:gd name="connsiteX7" fmla="*/ 188291 w 322417"/>
              <a:gd name="connsiteY7" fmla="*/ 631245 h 1450388"/>
              <a:gd name="connsiteX8" fmla="*/ 188291 w 322417"/>
              <a:gd name="connsiteY8" fmla="*/ 752865 h 1450388"/>
              <a:gd name="connsiteX9" fmla="*/ 309911 w 322417"/>
              <a:gd name="connsiteY9" fmla="*/ 577192 h 1450388"/>
              <a:gd name="connsiteX10" fmla="*/ 314415 w 322417"/>
              <a:gd name="connsiteY10" fmla="*/ 469086 h 1450388"/>
              <a:gd name="connsiteX11" fmla="*/ 273875 w 322417"/>
              <a:gd name="connsiteY11" fmla="*/ 302421 h 1450388"/>
              <a:gd name="connsiteX12" fmla="*/ 282884 w 322417"/>
              <a:gd name="connsiteY12" fmla="*/ 406023 h 1450388"/>
              <a:gd name="connsiteX13" fmla="*/ 98203 w 322417"/>
              <a:gd name="connsiteY13" fmla="*/ 624 h 145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417" h="1450388">
                <a:moveTo>
                  <a:pt x="98203" y="624"/>
                </a:moveTo>
                <a:cubicBezTo>
                  <a:pt x="99704" y="18642"/>
                  <a:pt x="304656" y="355724"/>
                  <a:pt x="291893" y="514130"/>
                </a:cubicBezTo>
                <a:cubicBezTo>
                  <a:pt x="279130" y="672536"/>
                  <a:pt x="35140" y="918778"/>
                  <a:pt x="21627" y="951060"/>
                </a:cubicBezTo>
                <a:cubicBezTo>
                  <a:pt x="8114" y="983342"/>
                  <a:pt x="189792" y="730342"/>
                  <a:pt x="210813" y="707820"/>
                </a:cubicBezTo>
                <a:cubicBezTo>
                  <a:pt x="231834" y="685298"/>
                  <a:pt x="181534" y="698812"/>
                  <a:pt x="147751" y="815927"/>
                </a:cubicBezTo>
                <a:cubicBezTo>
                  <a:pt x="113968" y="933042"/>
                  <a:pt x="26882" y="1327931"/>
                  <a:pt x="8114" y="1410512"/>
                </a:cubicBezTo>
                <a:cubicBezTo>
                  <a:pt x="-10654" y="1493093"/>
                  <a:pt x="5112" y="1441293"/>
                  <a:pt x="35141" y="1311415"/>
                </a:cubicBezTo>
                <a:cubicBezTo>
                  <a:pt x="65170" y="1181537"/>
                  <a:pt x="162766" y="724337"/>
                  <a:pt x="188291" y="631245"/>
                </a:cubicBezTo>
                <a:cubicBezTo>
                  <a:pt x="213816" y="538153"/>
                  <a:pt x="168021" y="761874"/>
                  <a:pt x="188291" y="752865"/>
                </a:cubicBezTo>
                <a:cubicBezTo>
                  <a:pt x="208561" y="743856"/>
                  <a:pt x="288890" y="624488"/>
                  <a:pt x="309911" y="577192"/>
                </a:cubicBezTo>
                <a:cubicBezTo>
                  <a:pt x="330932" y="529896"/>
                  <a:pt x="320421" y="514881"/>
                  <a:pt x="314415" y="469086"/>
                </a:cubicBezTo>
                <a:cubicBezTo>
                  <a:pt x="308409" y="423291"/>
                  <a:pt x="279130" y="312932"/>
                  <a:pt x="273875" y="302421"/>
                </a:cubicBezTo>
                <a:cubicBezTo>
                  <a:pt x="268620" y="291911"/>
                  <a:pt x="309160" y="451818"/>
                  <a:pt x="282884" y="406023"/>
                </a:cubicBezTo>
                <a:cubicBezTo>
                  <a:pt x="256608" y="360228"/>
                  <a:pt x="96702" y="-17394"/>
                  <a:pt x="98203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685907E4-3B69-FE3A-2757-7535A6AB1F8F}"/>
              </a:ext>
            </a:extLst>
          </p:cNvPr>
          <p:cNvSpPr/>
          <p:nvPr/>
        </p:nvSpPr>
        <p:spPr>
          <a:xfrm>
            <a:off x="3554814" y="5001179"/>
            <a:ext cx="590308" cy="897426"/>
          </a:xfrm>
          <a:custGeom>
            <a:avLst/>
            <a:gdLst>
              <a:gd name="connsiteX0" fmla="*/ 3688 w 590308"/>
              <a:gd name="connsiteY0" fmla="*/ 16760 h 897426"/>
              <a:gd name="connsiteX1" fmla="*/ 30715 w 590308"/>
              <a:gd name="connsiteY1" fmla="*/ 61804 h 897426"/>
              <a:gd name="connsiteX2" fmla="*/ 120804 w 590308"/>
              <a:gd name="connsiteY2" fmla="*/ 300539 h 897426"/>
              <a:gd name="connsiteX3" fmla="*/ 359539 w 590308"/>
              <a:gd name="connsiteY3" fmla="*/ 683416 h 897426"/>
              <a:gd name="connsiteX4" fmla="*/ 318999 w 590308"/>
              <a:gd name="connsiteY4" fmla="*/ 575310 h 897426"/>
              <a:gd name="connsiteX5" fmla="*/ 584760 w 590308"/>
              <a:gd name="connsiteY5" fmla="*/ 890620 h 897426"/>
              <a:gd name="connsiteX6" fmla="*/ 485663 w 590308"/>
              <a:gd name="connsiteY6" fmla="*/ 778009 h 897426"/>
              <a:gd name="connsiteX7" fmla="*/ 323503 w 590308"/>
              <a:gd name="connsiteY7" fmla="*/ 615850 h 897426"/>
              <a:gd name="connsiteX8" fmla="*/ 71255 w 590308"/>
              <a:gd name="connsiteY8" fmla="*/ 296035 h 897426"/>
              <a:gd name="connsiteX9" fmla="*/ 134317 w 590308"/>
              <a:gd name="connsiteY9" fmla="*/ 399637 h 897426"/>
              <a:gd name="connsiteX10" fmla="*/ 102786 w 590308"/>
              <a:gd name="connsiteY10" fmla="*/ 300539 h 897426"/>
              <a:gd name="connsiteX11" fmla="*/ 3688 w 590308"/>
              <a:gd name="connsiteY11" fmla="*/ 16760 h 89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308" h="897426">
                <a:moveTo>
                  <a:pt x="3688" y="16760"/>
                </a:moveTo>
                <a:cubicBezTo>
                  <a:pt x="-8324" y="-23029"/>
                  <a:pt x="11196" y="14508"/>
                  <a:pt x="30715" y="61804"/>
                </a:cubicBezTo>
                <a:cubicBezTo>
                  <a:pt x="50234" y="109100"/>
                  <a:pt x="66000" y="196937"/>
                  <a:pt x="120804" y="300539"/>
                </a:cubicBezTo>
                <a:cubicBezTo>
                  <a:pt x="175608" y="404141"/>
                  <a:pt x="326506" y="637621"/>
                  <a:pt x="359539" y="683416"/>
                </a:cubicBezTo>
                <a:cubicBezTo>
                  <a:pt x="392572" y="729211"/>
                  <a:pt x="281462" y="540776"/>
                  <a:pt x="318999" y="575310"/>
                </a:cubicBezTo>
                <a:cubicBezTo>
                  <a:pt x="356536" y="609844"/>
                  <a:pt x="556983" y="856837"/>
                  <a:pt x="584760" y="890620"/>
                </a:cubicBezTo>
                <a:cubicBezTo>
                  <a:pt x="612537" y="924403"/>
                  <a:pt x="529206" y="823804"/>
                  <a:pt x="485663" y="778009"/>
                </a:cubicBezTo>
                <a:cubicBezTo>
                  <a:pt x="442120" y="732214"/>
                  <a:pt x="392571" y="696179"/>
                  <a:pt x="323503" y="615850"/>
                </a:cubicBezTo>
                <a:cubicBezTo>
                  <a:pt x="254435" y="535521"/>
                  <a:pt x="102786" y="332070"/>
                  <a:pt x="71255" y="296035"/>
                </a:cubicBezTo>
                <a:cubicBezTo>
                  <a:pt x="39724" y="260000"/>
                  <a:pt x="129062" y="398886"/>
                  <a:pt x="134317" y="399637"/>
                </a:cubicBezTo>
                <a:cubicBezTo>
                  <a:pt x="139572" y="400388"/>
                  <a:pt x="122305" y="365853"/>
                  <a:pt x="102786" y="300539"/>
                </a:cubicBezTo>
                <a:cubicBezTo>
                  <a:pt x="83267" y="235225"/>
                  <a:pt x="15700" y="56549"/>
                  <a:pt x="3688" y="16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2E10B93D-9C8D-7995-372E-837D3D8F5AA6}"/>
              </a:ext>
            </a:extLst>
          </p:cNvPr>
          <p:cNvSpPr/>
          <p:nvPr/>
        </p:nvSpPr>
        <p:spPr>
          <a:xfrm>
            <a:off x="3404232" y="1358900"/>
            <a:ext cx="1428328" cy="868348"/>
          </a:xfrm>
          <a:custGeom>
            <a:avLst/>
            <a:gdLst>
              <a:gd name="connsiteX0" fmla="*/ 1428118 w 1428328"/>
              <a:gd name="connsiteY0" fmla="*/ 206375 h 868348"/>
              <a:gd name="connsiteX1" fmla="*/ 1142368 w 1428328"/>
              <a:gd name="connsiteY1" fmla="*/ 60325 h 868348"/>
              <a:gd name="connsiteX2" fmla="*/ 653418 w 1428328"/>
              <a:gd name="connsiteY2" fmla="*/ 73025 h 868348"/>
              <a:gd name="connsiteX3" fmla="*/ 720093 w 1428328"/>
              <a:gd name="connsiteY3" fmla="*/ 69850 h 868348"/>
              <a:gd name="connsiteX4" fmla="*/ 494668 w 1428328"/>
              <a:gd name="connsiteY4" fmla="*/ 146050 h 868348"/>
              <a:gd name="connsiteX5" fmla="*/ 558168 w 1428328"/>
              <a:gd name="connsiteY5" fmla="*/ 123825 h 868348"/>
              <a:gd name="connsiteX6" fmla="*/ 253368 w 1428328"/>
              <a:gd name="connsiteY6" fmla="*/ 346075 h 868348"/>
              <a:gd name="connsiteX7" fmla="*/ 110493 w 1428328"/>
              <a:gd name="connsiteY7" fmla="*/ 546100 h 868348"/>
              <a:gd name="connsiteX8" fmla="*/ 262893 w 1428328"/>
              <a:gd name="connsiteY8" fmla="*/ 339725 h 868348"/>
              <a:gd name="connsiteX9" fmla="*/ 8893 w 1428328"/>
              <a:gd name="connsiteY9" fmla="*/ 844550 h 868348"/>
              <a:gd name="connsiteX10" fmla="*/ 72393 w 1428328"/>
              <a:gd name="connsiteY10" fmla="*/ 752475 h 868348"/>
              <a:gd name="connsiteX11" fmla="*/ 215268 w 1428328"/>
              <a:gd name="connsiteY11" fmla="*/ 454025 h 868348"/>
              <a:gd name="connsiteX12" fmla="*/ 351793 w 1428328"/>
              <a:gd name="connsiteY12" fmla="*/ 241300 h 868348"/>
              <a:gd name="connsiteX13" fmla="*/ 535943 w 1428328"/>
              <a:gd name="connsiteY13" fmla="*/ 168275 h 868348"/>
              <a:gd name="connsiteX14" fmla="*/ 437518 w 1428328"/>
              <a:gd name="connsiteY14" fmla="*/ 196850 h 868348"/>
              <a:gd name="connsiteX15" fmla="*/ 662943 w 1428328"/>
              <a:gd name="connsiteY15" fmla="*/ 92075 h 868348"/>
              <a:gd name="connsiteX16" fmla="*/ 837568 w 1428328"/>
              <a:gd name="connsiteY16" fmla="*/ 82550 h 868348"/>
              <a:gd name="connsiteX17" fmla="*/ 824868 w 1428328"/>
              <a:gd name="connsiteY17" fmla="*/ 47625 h 868348"/>
              <a:gd name="connsiteX18" fmla="*/ 885193 w 1428328"/>
              <a:gd name="connsiteY18" fmla="*/ 38100 h 868348"/>
              <a:gd name="connsiteX19" fmla="*/ 837568 w 1428328"/>
              <a:gd name="connsiteY19" fmla="*/ 0 h 868348"/>
              <a:gd name="connsiteX20" fmla="*/ 1101093 w 1428328"/>
              <a:gd name="connsiteY20" fmla="*/ 38100 h 868348"/>
              <a:gd name="connsiteX21" fmla="*/ 1428118 w 1428328"/>
              <a:gd name="connsiteY21" fmla="*/ 206375 h 86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28328" h="868348">
                <a:moveTo>
                  <a:pt x="1428118" y="206375"/>
                </a:moveTo>
                <a:cubicBezTo>
                  <a:pt x="1434997" y="210079"/>
                  <a:pt x="1271485" y="82550"/>
                  <a:pt x="1142368" y="60325"/>
                </a:cubicBezTo>
                <a:cubicBezTo>
                  <a:pt x="1013251" y="38100"/>
                  <a:pt x="723797" y="71438"/>
                  <a:pt x="653418" y="73025"/>
                </a:cubicBezTo>
                <a:cubicBezTo>
                  <a:pt x="583039" y="74612"/>
                  <a:pt x="746551" y="57679"/>
                  <a:pt x="720093" y="69850"/>
                </a:cubicBezTo>
                <a:cubicBezTo>
                  <a:pt x="693635" y="82021"/>
                  <a:pt x="521655" y="137054"/>
                  <a:pt x="494668" y="146050"/>
                </a:cubicBezTo>
                <a:cubicBezTo>
                  <a:pt x="467681" y="155046"/>
                  <a:pt x="598385" y="90488"/>
                  <a:pt x="558168" y="123825"/>
                </a:cubicBezTo>
                <a:cubicBezTo>
                  <a:pt x="517951" y="157162"/>
                  <a:pt x="327980" y="275696"/>
                  <a:pt x="253368" y="346075"/>
                </a:cubicBezTo>
                <a:cubicBezTo>
                  <a:pt x="178755" y="416454"/>
                  <a:pt x="108905" y="547158"/>
                  <a:pt x="110493" y="546100"/>
                </a:cubicBezTo>
                <a:cubicBezTo>
                  <a:pt x="112081" y="545042"/>
                  <a:pt x="279826" y="289983"/>
                  <a:pt x="262893" y="339725"/>
                </a:cubicBezTo>
                <a:cubicBezTo>
                  <a:pt x="245960" y="389467"/>
                  <a:pt x="40643" y="775758"/>
                  <a:pt x="8893" y="844550"/>
                </a:cubicBezTo>
                <a:cubicBezTo>
                  <a:pt x="-22857" y="913342"/>
                  <a:pt x="37997" y="817563"/>
                  <a:pt x="72393" y="752475"/>
                </a:cubicBezTo>
                <a:cubicBezTo>
                  <a:pt x="106789" y="687388"/>
                  <a:pt x="168701" y="539221"/>
                  <a:pt x="215268" y="454025"/>
                </a:cubicBezTo>
                <a:cubicBezTo>
                  <a:pt x="261835" y="368829"/>
                  <a:pt x="298347" y="288925"/>
                  <a:pt x="351793" y="241300"/>
                </a:cubicBezTo>
                <a:cubicBezTo>
                  <a:pt x="405239" y="193675"/>
                  <a:pt x="521656" y="175683"/>
                  <a:pt x="535943" y="168275"/>
                </a:cubicBezTo>
                <a:cubicBezTo>
                  <a:pt x="550230" y="160867"/>
                  <a:pt x="416351" y="209550"/>
                  <a:pt x="437518" y="196850"/>
                </a:cubicBezTo>
                <a:cubicBezTo>
                  <a:pt x="458685" y="184150"/>
                  <a:pt x="596268" y="111125"/>
                  <a:pt x="662943" y="92075"/>
                </a:cubicBezTo>
                <a:cubicBezTo>
                  <a:pt x="729618" y="73025"/>
                  <a:pt x="810581" y="89958"/>
                  <a:pt x="837568" y="82550"/>
                </a:cubicBezTo>
                <a:cubicBezTo>
                  <a:pt x="864555" y="75142"/>
                  <a:pt x="816930" y="55033"/>
                  <a:pt x="824868" y="47625"/>
                </a:cubicBezTo>
                <a:cubicBezTo>
                  <a:pt x="832805" y="40217"/>
                  <a:pt x="883076" y="46037"/>
                  <a:pt x="885193" y="38100"/>
                </a:cubicBezTo>
                <a:cubicBezTo>
                  <a:pt x="887310" y="30163"/>
                  <a:pt x="801585" y="0"/>
                  <a:pt x="837568" y="0"/>
                </a:cubicBezTo>
                <a:cubicBezTo>
                  <a:pt x="873551" y="0"/>
                  <a:pt x="1002668" y="8996"/>
                  <a:pt x="1101093" y="38100"/>
                </a:cubicBezTo>
                <a:cubicBezTo>
                  <a:pt x="1199518" y="67204"/>
                  <a:pt x="1421239" y="202671"/>
                  <a:pt x="1428118" y="20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48100ECB-24A9-B54C-38CD-822303F64917}"/>
              </a:ext>
            </a:extLst>
          </p:cNvPr>
          <p:cNvSpPr/>
          <p:nvPr/>
        </p:nvSpPr>
        <p:spPr>
          <a:xfrm>
            <a:off x="3548748" y="1643208"/>
            <a:ext cx="1045711" cy="525625"/>
          </a:xfrm>
          <a:custGeom>
            <a:avLst/>
            <a:gdLst>
              <a:gd name="connsiteX0" fmla="*/ 1045477 w 1045711"/>
              <a:gd name="connsiteY0" fmla="*/ 160192 h 525625"/>
              <a:gd name="connsiteX1" fmla="*/ 851802 w 1045711"/>
              <a:gd name="connsiteY1" fmla="*/ 55417 h 525625"/>
              <a:gd name="connsiteX2" fmla="*/ 588277 w 1045711"/>
              <a:gd name="connsiteY2" fmla="*/ 45892 h 525625"/>
              <a:gd name="connsiteX3" fmla="*/ 210452 w 1045711"/>
              <a:gd name="connsiteY3" fmla="*/ 217342 h 525625"/>
              <a:gd name="connsiteX4" fmla="*/ 251727 w 1045711"/>
              <a:gd name="connsiteY4" fmla="*/ 188767 h 525625"/>
              <a:gd name="connsiteX5" fmla="*/ 489852 w 1045711"/>
              <a:gd name="connsiteY5" fmla="*/ 80817 h 525625"/>
              <a:gd name="connsiteX6" fmla="*/ 410477 w 1045711"/>
              <a:gd name="connsiteY6" fmla="*/ 125267 h 525625"/>
              <a:gd name="connsiteX7" fmla="*/ 96152 w 1045711"/>
              <a:gd name="connsiteY7" fmla="*/ 337992 h 525625"/>
              <a:gd name="connsiteX8" fmla="*/ 162827 w 1045711"/>
              <a:gd name="connsiteY8" fmla="*/ 296717 h 525625"/>
              <a:gd name="connsiteX9" fmla="*/ 439052 w 1045711"/>
              <a:gd name="connsiteY9" fmla="*/ 134792 h 525625"/>
              <a:gd name="connsiteX10" fmla="*/ 391427 w 1045711"/>
              <a:gd name="connsiteY10" fmla="*/ 172892 h 525625"/>
              <a:gd name="connsiteX11" fmla="*/ 10427 w 1045711"/>
              <a:gd name="connsiteY11" fmla="*/ 515792 h 525625"/>
              <a:gd name="connsiteX12" fmla="*/ 99327 w 1045711"/>
              <a:gd name="connsiteY12" fmla="*/ 439592 h 525625"/>
              <a:gd name="connsiteX13" fmla="*/ 391427 w 1045711"/>
              <a:gd name="connsiteY13" fmla="*/ 191942 h 525625"/>
              <a:gd name="connsiteX14" fmla="*/ 439052 w 1045711"/>
              <a:gd name="connsiteY14" fmla="*/ 166542 h 525625"/>
              <a:gd name="connsiteX15" fmla="*/ 315227 w 1045711"/>
              <a:gd name="connsiteY15" fmla="*/ 287192 h 525625"/>
              <a:gd name="connsiteX16" fmla="*/ 416827 w 1045711"/>
              <a:gd name="connsiteY16" fmla="*/ 258617 h 525625"/>
              <a:gd name="connsiteX17" fmla="*/ 753377 w 1045711"/>
              <a:gd name="connsiteY17" fmla="*/ 204642 h 525625"/>
              <a:gd name="connsiteX18" fmla="*/ 537477 w 1045711"/>
              <a:gd name="connsiteY18" fmla="*/ 242742 h 525625"/>
              <a:gd name="connsiteX19" fmla="*/ 248552 w 1045711"/>
              <a:gd name="connsiteY19" fmla="*/ 252267 h 525625"/>
              <a:gd name="connsiteX20" fmla="*/ 299352 w 1045711"/>
              <a:gd name="connsiteY20" fmla="*/ 233217 h 525625"/>
              <a:gd name="connsiteX21" fmla="*/ 248552 w 1045711"/>
              <a:gd name="connsiteY21" fmla="*/ 230042 h 525625"/>
              <a:gd name="connsiteX22" fmla="*/ 372377 w 1045711"/>
              <a:gd name="connsiteY22" fmla="*/ 144317 h 525625"/>
              <a:gd name="connsiteX23" fmla="*/ 388252 w 1045711"/>
              <a:gd name="connsiteY23" fmla="*/ 128442 h 525625"/>
              <a:gd name="connsiteX24" fmla="*/ 651777 w 1045711"/>
              <a:gd name="connsiteY24" fmla="*/ 1442 h 525625"/>
              <a:gd name="connsiteX25" fmla="*/ 823227 w 1045711"/>
              <a:gd name="connsiteY25" fmla="*/ 58592 h 525625"/>
              <a:gd name="connsiteX26" fmla="*/ 813702 w 1045711"/>
              <a:gd name="connsiteY26" fmla="*/ 39542 h 525625"/>
              <a:gd name="connsiteX27" fmla="*/ 1045477 w 1045711"/>
              <a:gd name="connsiteY27" fmla="*/ 160192 h 52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45711" h="525625">
                <a:moveTo>
                  <a:pt x="1045477" y="160192"/>
                </a:moveTo>
                <a:cubicBezTo>
                  <a:pt x="1051827" y="162838"/>
                  <a:pt x="928002" y="74467"/>
                  <a:pt x="851802" y="55417"/>
                </a:cubicBezTo>
                <a:cubicBezTo>
                  <a:pt x="775602" y="36367"/>
                  <a:pt x="695169" y="18905"/>
                  <a:pt x="588277" y="45892"/>
                </a:cubicBezTo>
                <a:cubicBezTo>
                  <a:pt x="481385" y="72879"/>
                  <a:pt x="266544" y="193530"/>
                  <a:pt x="210452" y="217342"/>
                </a:cubicBezTo>
                <a:cubicBezTo>
                  <a:pt x="154360" y="241154"/>
                  <a:pt x="205160" y="211521"/>
                  <a:pt x="251727" y="188767"/>
                </a:cubicBezTo>
                <a:cubicBezTo>
                  <a:pt x="298294" y="166013"/>
                  <a:pt x="463394" y="91400"/>
                  <a:pt x="489852" y="80817"/>
                </a:cubicBezTo>
                <a:cubicBezTo>
                  <a:pt x="516310" y="70234"/>
                  <a:pt x="476094" y="82405"/>
                  <a:pt x="410477" y="125267"/>
                </a:cubicBezTo>
                <a:cubicBezTo>
                  <a:pt x="344860" y="168129"/>
                  <a:pt x="137427" y="309417"/>
                  <a:pt x="96152" y="337992"/>
                </a:cubicBezTo>
                <a:cubicBezTo>
                  <a:pt x="54877" y="366567"/>
                  <a:pt x="162827" y="296717"/>
                  <a:pt x="162827" y="296717"/>
                </a:cubicBezTo>
                <a:lnTo>
                  <a:pt x="439052" y="134792"/>
                </a:lnTo>
                <a:cubicBezTo>
                  <a:pt x="477152" y="114155"/>
                  <a:pt x="462864" y="109392"/>
                  <a:pt x="391427" y="172892"/>
                </a:cubicBezTo>
                <a:cubicBezTo>
                  <a:pt x="319990" y="236392"/>
                  <a:pt x="59110" y="471342"/>
                  <a:pt x="10427" y="515792"/>
                </a:cubicBezTo>
                <a:cubicBezTo>
                  <a:pt x="-38256" y="560242"/>
                  <a:pt x="99327" y="439592"/>
                  <a:pt x="99327" y="439592"/>
                </a:cubicBezTo>
                <a:cubicBezTo>
                  <a:pt x="162827" y="385617"/>
                  <a:pt x="334806" y="237450"/>
                  <a:pt x="391427" y="191942"/>
                </a:cubicBezTo>
                <a:cubicBezTo>
                  <a:pt x="448048" y="146434"/>
                  <a:pt x="451752" y="150667"/>
                  <a:pt x="439052" y="166542"/>
                </a:cubicBezTo>
                <a:cubicBezTo>
                  <a:pt x="426352" y="182417"/>
                  <a:pt x="318931" y="271846"/>
                  <a:pt x="315227" y="287192"/>
                </a:cubicBezTo>
                <a:cubicBezTo>
                  <a:pt x="311523" y="302538"/>
                  <a:pt x="343802" y="272375"/>
                  <a:pt x="416827" y="258617"/>
                </a:cubicBezTo>
                <a:cubicBezTo>
                  <a:pt x="489852" y="244859"/>
                  <a:pt x="733269" y="207288"/>
                  <a:pt x="753377" y="204642"/>
                </a:cubicBezTo>
                <a:cubicBezTo>
                  <a:pt x="773485" y="201996"/>
                  <a:pt x="621614" y="234805"/>
                  <a:pt x="537477" y="242742"/>
                </a:cubicBezTo>
                <a:cubicBezTo>
                  <a:pt x="453339" y="250680"/>
                  <a:pt x="288239" y="253854"/>
                  <a:pt x="248552" y="252267"/>
                </a:cubicBezTo>
                <a:cubicBezTo>
                  <a:pt x="208865" y="250680"/>
                  <a:pt x="299352" y="236921"/>
                  <a:pt x="299352" y="233217"/>
                </a:cubicBezTo>
                <a:cubicBezTo>
                  <a:pt x="299352" y="229513"/>
                  <a:pt x="236381" y="244859"/>
                  <a:pt x="248552" y="230042"/>
                </a:cubicBezTo>
                <a:cubicBezTo>
                  <a:pt x="260723" y="215225"/>
                  <a:pt x="349094" y="161250"/>
                  <a:pt x="372377" y="144317"/>
                </a:cubicBezTo>
                <a:cubicBezTo>
                  <a:pt x="395660" y="127384"/>
                  <a:pt x="341685" y="152254"/>
                  <a:pt x="388252" y="128442"/>
                </a:cubicBezTo>
                <a:cubicBezTo>
                  <a:pt x="434819" y="104629"/>
                  <a:pt x="579281" y="13084"/>
                  <a:pt x="651777" y="1442"/>
                </a:cubicBezTo>
                <a:cubicBezTo>
                  <a:pt x="724273" y="-10200"/>
                  <a:pt x="796240" y="52242"/>
                  <a:pt x="823227" y="58592"/>
                </a:cubicBezTo>
                <a:cubicBezTo>
                  <a:pt x="850214" y="64942"/>
                  <a:pt x="781952" y="24725"/>
                  <a:pt x="813702" y="39542"/>
                </a:cubicBezTo>
                <a:cubicBezTo>
                  <a:pt x="845452" y="54359"/>
                  <a:pt x="1039127" y="157546"/>
                  <a:pt x="1045477" y="160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1F0420AA-D594-8343-666B-73421B024E9C}"/>
              </a:ext>
            </a:extLst>
          </p:cNvPr>
          <p:cNvSpPr/>
          <p:nvPr/>
        </p:nvSpPr>
        <p:spPr>
          <a:xfrm>
            <a:off x="3284862" y="1765127"/>
            <a:ext cx="985889" cy="727300"/>
          </a:xfrm>
          <a:custGeom>
            <a:avLst/>
            <a:gdLst>
              <a:gd name="connsiteX0" fmla="*/ 985513 w 985889"/>
              <a:gd name="connsiteY0" fmla="*/ 173 h 727300"/>
              <a:gd name="connsiteX1" fmla="*/ 566413 w 985889"/>
              <a:gd name="connsiteY1" fmla="*/ 263698 h 727300"/>
              <a:gd name="connsiteX2" fmla="*/ 26663 w 985889"/>
              <a:gd name="connsiteY2" fmla="*/ 708198 h 727300"/>
              <a:gd name="connsiteX3" fmla="*/ 131438 w 985889"/>
              <a:gd name="connsiteY3" fmla="*/ 609773 h 727300"/>
              <a:gd name="connsiteX4" fmla="*/ 556888 w 985889"/>
              <a:gd name="connsiteY4" fmla="*/ 279573 h 727300"/>
              <a:gd name="connsiteX5" fmla="*/ 480688 w 985889"/>
              <a:gd name="connsiteY5" fmla="*/ 355773 h 727300"/>
              <a:gd name="connsiteX6" fmla="*/ 687063 w 985889"/>
              <a:gd name="connsiteY6" fmla="*/ 200198 h 727300"/>
              <a:gd name="connsiteX7" fmla="*/ 642613 w 985889"/>
              <a:gd name="connsiteY7" fmla="*/ 222423 h 727300"/>
              <a:gd name="connsiteX8" fmla="*/ 985513 w 985889"/>
              <a:gd name="connsiteY8" fmla="*/ 173 h 7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889" h="727300">
                <a:moveTo>
                  <a:pt x="985513" y="173"/>
                </a:moveTo>
                <a:cubicBezTo>
                  <a:pt x="972813" y="7052"/>
                  <a:pt x="726221" y="145694"/>
                  <a:pt x="566413" y="263698"/>
                </a:cubicBezTo>
                <a:cubicBezTo>
                  <a:pt x="406605" y="381702"/>
                  <a:pt x="99159" y="650519"/>
                  <a:pt x="26663" y="708198"/>
                </a:cubicBezTo>
                <a:cubicBezTo>
                  <a:pt x="-45833" y="765877"/>
                  <a:pt x="43067" y="681211"/>
                  <a:pt x="131438" y="609773"/>
                </a:cubicBezTo>
                <a:cubicBezTo>
                  <a:pt x="219809" y="538336"/>
                  <a:pt x="498680" y="321906"/>
                  <a:pt x="556888" y="279573"/>
                </a:cubicBezTo>
                <a:cubicBezTo>
                  <a:pt x="615096" y="237240"/>
                  <a:pt x="458992" y="369002"/>
                  <a:pt x="480688" y="355773"/>
                </a:cubicBezTo>
                <a:cubicBezTo>
                  <a:pt x="502384" y="342544"/>
                  <a:pt x="660076" y="222423"/>
                  <a:pt x="687063" y="200198"/>
                </a:cubicBezTo>
                <a:cubicBezTo>
                  <a:pt x="714050" y="177973"/>
                  <a:pt x="599221" y="251527"/>
                  <a:pt x="642613" y="222423"/>
                </a:cubicBezTo>
                <a:cubicBezTo>
                  <a:pt x="686005" y="193319"/>
                  <a:pt x="998213" y="-6706"/>
                  <a:pt x="98551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EEC0F80-D960-7DF3-0042-95BF667CDB44}"/>
              </a:ext>
            </a:extLst>
          </p:cNvPr>
          <p:cNvSpPr/>
          <p:nvPr/>
        </p:nvSpPr>
        <p:spPr>
          <a:xfrm>
            <a:off x="3475407" y="1809146"/>
            <a:ext cx="1332401" cy="1122987"/>
          </a:xfrm>
          <a:custGeom>
            <a:avLst/>
            <a:gdLst>
              <a:gd name="connsiteX0" fmla="*/ 1331543 w 1332401"/>
              <a:gd name="connsiteY0" fmla="*/ 604 h 1122987"/>
              <a:gd name="connsiteX1" fmla="*/ 731468 w 1332401"/>
              <a:gd name="connsiteY1" fmla="*/ 254604 h 1122987"/>
              <a:gd name="connsiteX2" fmla="*/ 372693 w 1332401"/>
              <a:gd name="connsiteY2" fmla="*/ 597504 h 1122987"/>
              <a:gd name="connsiteX3" fmla="*/ 490168 w 1332401"/>
              <a:gd name="connsiteY3" fmla="*/ 486379 h 1122987"/>
              <a:gd name="connsiteX4" fmla="*/ 687018 w 1332401"/>
              <a:gd name="connsiteY4" fmla="*/ 267304 h 1122987"/>
              <a:gd name="connsiteX5" fmla="*/ 458418 w 1332401"/>
              <a:gd name="connsiteY5" fmla="*/ 524479 h 1122987"/>
              <a:gd name="connsiteX6" fmla="*/ 13918 w 1332401"/>
              <a:gd name="connsiteY6" fmla="*/ 1099154 h 1122987"/>
              <a:gd name="connsiteX7" fmla="*/ 131393 w 1332401"/>
              <a:gd name="connsiteY7" fmla="*/ 981679 h 1122987"/>
              <a:gd name="connsiteX8" fmla="*/ 328243 w 1332401"/>
              <a:gd name="connsiteY8" fmla="*/ 686404 h 1122987"/>
              <a:gd name="connsiteX9" fmla="*/ 80593 w 1332401"/>
              <a:gd name="connsiteY9" fmla="*/ 1054704 h 1122987"/>
              <a:gd name="connsiteX10" fmla="*/ 163143 w 1332401"/>
              <a:gd name="connsiteY10" fmla="*/ 915004 h 1122987"/>
              <a:gd name="connsiteX11" fmla="*/ 499693 w 1332401"/>
              <a:gd name="connsiteY11" fmla="*/ 511779 h 1122987"/>
              <a:gd name="connsiteX12" fmla="*/ 753693 w 1332401"/>
              <a:gd name="connsiteY12" fmla="*/ 232379 h 1122987"/>
              <a:gd name="connsiteX13" fmla="*/ 861643 w 1332401"/>
              <a:gd name="connsiteY13" fmla="*/ 184754 h 1122987"/>
              <a:gd name="connsiteX14" fmla="*/ 1331543 w 1332401"/>
              <a:gd name="connsiteY14" fmla="*/ 604 h 1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2401" h="1122987">
                <a:moveTo>
                  <a:pt x="1331543" y="604"/>
                </a:moveTo>
                <a:cubicBezTo>
                  <a:pt x="1309847" y="12246"/>
                  <a:pt x="891276" y="155121"/>
                  <a:pt x="731468" y="254604"/>
                </a:cubicBezTo>
                <a:cubicBezTo>
                  <a:pt x="571660" y="354087"/>
                  <a:pt x="412910" y="558875"/>
                  <a:pt x="372693" y="597504"/>
                </a:cubicBezTo>
                <a:cubicBezTo>
                  <a:pt x="332476" y="636133"/>
                  <a:pt x="437780" y="541412"/>
                  <a:pt x="490168" y="486379"/>
                </a:cubicBezTo>
                <a:cubicBezTo>
                  <a:pt x="542555" y="431346"/>
                  <a:pt x="692310" y="260954"/>
                  <a:pt x="687018" y="267304"/>
                </a:cubicBezTo>
                <a:cubicBezTo>
                  <a:pt x="681726" y="273654"/>
                  <a:pt x="570601" y="385837"/>
                  <a:pt x="458418" y="524479"/>
                </a:cubicBezTo>
                <a:cubicBezTo>
                  <a:pt x="346235" y="663121"/>
                  <a:pt x="68422" y="1022954"/>
                  <a:pt x="13918" y="1099154"/>
                </a:cubicBezTo>
                <a:cubicBezTo>
                  <a:pt x="-40586" y="1175354"/>
                  <a:pt x="79006" y="1050470"/>
                  <a:pt x="131393" y="981679"/>
                </a:cubicBezTo>
                <a:cubicBezTo>
                  <a:pt x="183780" y="912888"/>
                  <a:pt x="336710" y="674233"/>
                  <a:pt x="328243" y="686404"/>
                </a:cubicBezTo>
                <a:cubicBezTo>
                  <a:pt x="319776" y="698575"/>
                  <a:pt x="108110" y="1016604"/>
                  <a:pt x="80593" y="1054704"/>
                </a:cubicBezTo>
                <a:cubicBezTo>
                  <a:pt x="53076" y="1092804"/>
                  <a:pt x="93293" y="1005492"/>
                  <a:pt x="163143" y="915004"/>
                </a:cubicBezTo>
                <a:cubicBezTo>
                  <a:pt x="232993" y="824517"/>
                  <a:pt x="401268" y="625550"/>
                  <a:pt x="499693" y="511779"/>
                </a:cubicBezTo>
                <a:cubicBezTo>
                  <a:pt x="598118" y="398008"/>
                  <a:pt x="693368" y="286883"/>
                  <a:pt x="753693" y="232379"/>
                </a:cubicBezTo>
                <a:cubicBezTo>
                  <a:pt x="814018" y="177875"/>
                  <a:pt x="765864" y="220737"/>
                  <a:pt x="861643" y="184754"/>
                </a:cubicBezTo>
                <a:cubicBezTo>
                  <a:pt x="957422" y="148771"/>
                  <a:pt x="1353239" y="-11038"/>
                  <a:pt x="1331543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69B5410-8ABE-AC01-0478-5E11ED7C9905}"/>
              </a:ext>
            </a:extLst>
          </p:cNvPr>
          <p:cNvSpPr/>
          <p:nvPr/>
        </p:nvSpPr>
        <p:spPr>
          <a:xfrm>
            <a:off x="4106027" y="1835707"/>
            <a:ext cx="694705" cy="1586899"/>
          </a:xfrm>
          <a:custGeom>
            <a:avLst/>
            <a:gdLst>
              <a:gd name="connsiteX0" fmla="*/ 694573 w 694705"/>
              <a:gd name="connsiteY0" fmla="*/ 467 h 1586899"/>
              <a:gd name="connsiteX1" fmla="*/ 377483 w 694705"/>
              <a:gd name="connsiteY1" fmla="*/ 291748 h 1586899"/>
              <a:gd name="connsiteX2" fmla="*/ 130447 w 694705"/>
              <a:gd name="connsiteY2" fmla="*/ 859561 h 1586899"/>
              <a:gd name="connsiteX3" fmla="*/ 174692 w 694705"/>
              <a:gd name="connsiteY3" fmla="*/ 774758 h 1586899"/>
              <a:gd name="connsiteX4" fmla="*/ 45644 w 694705"/>
              <a:gd name="connsiteY4" fmla="*/ 995983 h 1586899"/>
              <a:gd name="connsiteX5" fmla="*/ 5086 w 694705"/>
              <a:gd name="connsiteY5" fmla="*/ 1560109 h 1586899"/>
              <a:gd name="connsiteX6" fmla="*/ 1399 w 694705"/>
              <a:gd name="connsiteY6" fmla="*/ 1478993 h 1586899"/>
              <a:gd name="connsiteX7" fmla="*/ 12460 w 694705"/>
              <a:gd name="connsiteY7" fmla="*/ 1327822 h 1586899"/>
              <a:gd name="connsiteX8" fmla="*/ 64079 w 694705"/>
              <a:gd name="connsiteY8" fmla="*/ 837438 h 1586899"/>
              <a:gd name="connsiteX9" fmla="*/ 60392 w 694705"/>
              <a:gd name="connsiteY9" fmla="*/ 911180 h 1586899"/>
              <a:gd name="connsiteX10" fmla="*/ 204189 w 694705"/>
              <a:gd name="connsiteY10" fmla="*/ 723138 h 1586899"/>
              <a:gd name="connsiteX11" fmla="*/ 171005 w 694705"/>
              <a:gd name="connsiteY11" fmla="*/ 760009 h 1586899"/>
              <a:gd name="connsiteX12" fmla="*/ 311115 w 694705"/>
              <a:gd name="connsiteY12" fmla="*/ 406048 h 1586899"/>
              <a:gd name="connsiteX13" fmla="*/ 307428 w 694705"/>
              <a:gd name="connsiteY13" fmla="*/ 442919 h 1586899"/>
              <a:gd name="connsiteX14" fmla="*/ 392231 w 694705"/>
              <a:gd name="connsiteY14" fmla="*/ 218006 h 1586899"/>
              <a:gd name="connsiteX15" fmla="*/ 384857 w 694705"/>
              <a:gd name="connsiteY15" fmla="*/ 254877 h 1586899"/>
              <a:gd name="connsiteX16" fmla="*/ 488096 w 694705"/>
              <a:gd name="connsiteY16" fmla="*/ 133203 h 1586899"/>
              <a:gd name="connsiteX17" fmla="*/ 418041 w 694705"/>
              <a:gd name="connsiteY17" fmla="*/ 221693 h 1586899"/>
              <a:gd name="connsiteX18" fmla="*/ 694573 w 694705"/>
              <a:gd name="connsiteY18" fmla="*/ 467 h 158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4705" h="1586899">
                <a:moveTo>
                  <a:pt x="694573" y="467"/>
                </a:moveTo>
                <a:cubicBezTo>
                  <a:pt x="687813" y="12143"/>
                  <a:pt x="471504" y="148566"/>
                  <a:pt x="377483" y="291748"/>
                </a:cubicBezTo>
                <a:cubicBezTo>
                  <a:pt x="283462" y="434930"/>
                  <a:pt x="164245" y="779059"/>
                  <a:pt x="130447" y="859561"/>
                </a:cubicBezTo>
                <a:cubicBezTo>
                  <a:pt x="96648" y="940063"/>
                  <a:pt x="188826" y="752021"/>
                  <a:pt x="174692" y="774758"/>
                </a:cubicBezTo>
                <a:cubicBezTo>
                  <a:pt x="160558" y="797495"/>
                  <a:pt x="73912" y="865091"/>
                  <a:pt x="45644" y="995983"/>
                </a:cubicBezTo>
                <a:cubicBezTo>
                  <a:pt x="17376" y="1126875"/>
                  <a:pt x="12460" y="1479607"/>
                  <a:pt x="5086" y="1560109"/>
                </a:cubicBezTo>
                <a:cubicBezTo>
                  <a:pt x="-2288" y="1640611"/>
                  <a:pt x="170" y="1517707"/>
                  <a:pt x="1399" y="1478993"/>
                </a:cubicBezTo>
                <a:cubicBezTo>
                  <a:pt x="2628" y="1440279"/>
                  <a:pt x="2013" y="1434748"/>
                  <a:pt x="12460" y="1327822"/>
                </a:cubicBezTo>
                <a:cubicBezTo>
                  <a:pt x="22907" y="1220896"/>
                  <a:pt x="56090" y="906878"/>
                  <a:pt x="64079" y="837438"/>
                </a:cubicBezTo>
                <a:cubicBezTo>
                  <a:pt x="72068" y="767998"/>
                  <a:pt x="37040" y="930230"/>
                  <a:pt x="60392" y="911180"/>
                </a:cubicBezTo>
                <a:cubicBezTo>
                  <a:pt x="83744" y="892130"/>
                  <a:pt x="185753" y="748333"/>
                  <a:pt x="204189" y="723138"/>
                </a:cubicBezTo>
                <a:cubicBezTo>
                  <a:pt x="222624" y="697943"/>
                  <a:pt x="153184" y="812857"/>
                  <a:pt x="171005" y="760009"/>
                </a:cubicBezTo>
                <a:cubicBezTo>
                  <a:pt x="188826" y="707161"/>
                  <a:pt x="288378" y="458896"/>
                  <a:pt x="311115" y="406048"/>
                </a:cubicBezTo>
                <a:cubicBezTo>
                  <a:pt x="333852" y="353200"/>
                  <a:pt x="293909" y="474259"/>
                  <a:pt x="307428" y="442919"/>
                </a:cubicBezTo>
                <a:cubicBezTo>
                  <a:pt x="320947" y="411579"/>
                  <a:pt x="379326" y="249346"/>
                  <a:pt x="392231" y="218006"/>
                </a:cubicBezTo>
                <a:cubicBezTo>
                  <a:pt x="405136" y="186666"/>
                  <a:pt x="368879" y="269011"/>
                  <a:pt x="384857" y="254877"/>
                </a:cubicBezTo>
                <a:cubicBezTo>
                  <a:pt x="400834" y="240743"/>
                  <a:pt x="482565" y="138734"/>
                  <a:pt x="488096" y="133203"/>
                </a:cubicBezTo>
                <a:cubicBezTo>
                  <a:pt x="493627" y="127672"/>
                  <a:pt x="387930" y="243816"/>
                  <a:pt x="418041" y="221693"/>
                </a:cubicBezTo>
                <a:cubicBezTo>
                  <a:pt x="448152" y="199570"/>
                  <a:pt x="701333" y="-11209"/>
                  <a:pt x="694573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B1A6EB0-5472-DFFB-5CDF-27525CFA4DB5}"/>
              </a:ext>
            </a:extLst>
          </p:cNvPr>
          <p:cNvSpPr/>
          <p:nvPr/>
        </p:nvSpPr>
        <p:spPr>
          <a:xfrm>
            <a:off x="4333253" y="1968726"/>
            <a:ext cx="537514" cy="901431"/>
          </a:xfrm>
          <a:custGeom>
            <a:avLst/>
            <a:gdLst>
              <a:gd name="connsiteX0" fmla="*/ 537402 w 537514"/>
              <a:gd name="connsiteY0" fmla="*/ 184 h 901431"/>
              <a:gd name="connsiteX1" fmla="*/ 338299 w 537514"/>
              <a:gd name="connsiteY1" fmla="*/ 298839 h 901431"/>
              <a:gd name="connsiteX2" fmla="*/ 117073 w 537514"/>
              <a:gd name="connsiteY2" fmla="*/ 649113 h 901431"/>
              <a:gd name="connsiteX3" fmla="*/ 253495 w 537514"/>
              <a:gd name="connsiteY3" fmla="*/ 431574 h 901431"/>
              <a:gd name="connsiteX4" fmla="*/ 312489 w 537514"/>
              <a:gd name="connsiteY4" fmla="*/ 298839 h 901431"/>
              <a:gd name="connsiteX5" fmla="*/ 190815 w 537514"/>
              <a:gd name="connsiteY5" fmla="*/ 542187 h 901431"/>
              <a:gd name="connsiteX6" fmla="*/ 2773 w 537514"/>
              <a:gd name="connsiteY6" fmla="*/ 892461 h 901431"/>
              <a:gd name="connsiteX7" fmla="*/ 91263 w 537514"/>
              <a:gd name="connsiteY7" fmla="*/ 752351 h 901431"/>
              <a:gd name="connsiteX8" fmla="*/ 264557 w 537514"/>
              <a:gd name="connsiteY8" fmla="*/ 273029 h 901431"/>
              <a:gd name="connsiteX9" fmla="*/ 194502 w 537514"/>
              <a:gd name="connsiteY9" fmla="*/ 512690 h 901431"/>
              <a:gd name="connsiteX10" fmla="*/ 364108 w 537514"/>
              <a:gd name="connsiteY10" fmla="*/ 258280 h 901431"/>
              <a:gd name="connsiteX11" fmla="*/ 537402 w 537514"/>
              <a:gd name="connsiteY11" fmla="*/ 184 h 90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514" h="901431">
                <a:moveTo>
                  <a:pt x="537402" y="184"/>
                </a:moveTo>
                <a:cubicBezTo>
                  <a:pt x="533101" y="6944"/>
                  <a:pt x="408354" y="190684"/>
                  <a:pt x="338299" y="298839"/>
                </a:cubicBezTo>
                <a:cubicBezTo>
                  <a:pt x="268244" y="406994"/>
                  <a:pt x="131207" y="626991"/>
                  <a:pt x="117073" y="649113"/>
                </a:cubicBezTo>
                <a:cubicBezTo>
                  <a:pt x="102939" y="671236"/>
                  <a:pt x="220926" y="489953"/>
                  <a:pt x="253495" y="431574"/>
                </a:cubicBezTo>
                <a:cubicBezTo>
                  <a:pt x="286064" y="373195"/>
                  <a:pt x="322936" y="280404"/>
                  <a:pt x="312489" y="298839"/>
                </a:cubicBezTo>
                <a:cubicBezTo>
                  <a:pt x="302042" y="317274"/>
                  <a:pt x="242434" y="443250"/>
                  <a:pt x="190815" y="542187"/>
                </a:cubicBezTo>
                <a:cubicBezTo>
                  <a:pt x="139196" y="641124"/>
                  <a:pt x="19365" y="857434"/>
                  <a:pt x="2773" y="892461"/>
                </a:cubicBezTo>
                <a:cubicBezTo>
                  <a:pt x="-13819" y="927488"/>
                  <a:pt x="47632" y="855590"/>
                  <a:pt x="91263" y="752351"/>
                </a:cubicBezTo>
                <a:cubicBezTo>
                  <a:pt x="134894" y="649112"/>
                  <a:pt x="247350" y="312973"/>
                  <a:pt x="264557" y="273029"/>
                </a:cubicBezTo>
                <a:cubicBezTo>
                  <a:pt x="281763" y="233086"/>
                  <a:pt x="177910" y="515148"/>
                  <a:pt x="194502" y="512690"/>
                </a:cubicBezTo>
                <a:cubicBezTo>
                  <a:pt x="211094" y="510232"/>
                  <a:pt x="306958" y="342469"/>
                  <a:pt x="364108" y="258280"/>
                </a:cubicBezTo>
                <a:cubicBezTo>
                  <a:pt x="421258" y="174091"/>
                  <a:pt x="541703" y="-6576"/>
                  <a:pt x="53740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A11C8767-C197-4719-62DB-7FDCF6954E03}"/>
              </a:ext>
            </a:extLst>
          </p:cNvPr>
          <p:cNvSpPr/>
          <p:nvPr/>
        </p:nvSpPr>
        <p:spPr>
          <a:xfrm>
            <a:off x="3126117" y="2849698"/>
            <a:ext cx="342476" cy="1342287"/>
          </a:xfrm>
          <a:custGeom>
            <a:avLst/>
            <a:gdLst>
              <a:gd name="connsiteX0" fmla="*/ 339754 w 342476"/>
              <a:gd name="connsiteY0" fmla="*/ 4115 h 1342287"/>
              <a:gd name="connsiteX1" fmla="*/ 44786 w 342476"/>
              <a:gd name="connsiteY1" fmla="*/ 431818 h 1342287"/>
              <a:gd name="connsiteX2" fmla="*/ 4228 w 342476"/>
              <a:gd name="connsiteY2" fmla="*/ 848460 h 1342287"/>
              <a:gd name="connsiteX3" fmla="*/ 7915 w 342476"/>
              <a:gd name="connsiteY3" fmla="*/ 752596 h 1342287"/>
              <a:gd name="connsiteX4" fmla="*/ 63222 w 342476"/>
              <a:gd name="connsiteY4" fmla="*/ 387573 h 1342287"/>
              <a:gd name="connsiteX5" fmla="*/ 48473 w 342476"/>
              <a:gd name="connsiteY5" fmla="*/ 586676 h 1342287"/>
              <a:gd name="connsiteX6" fmla="*/ 541 w 342476"/>
              <a:gd name="connsiteY6" fmla="*/ 660418 h 1342287"/>
              <a:gd name="connsiteX7" fmla="*/ 44786 w 342476"/>
              <a:gd name="connsiteY7" fmla="*/ 1309347 h 1342287"/>
              <a:gd name="connsiteX8" fmla="*/ 44786 w 342476"/>
              <a:gd name="connsiteY8" fmla="*/ 1209796 h 1342287"/>
              <a:gd name="connsiteX9" fmla="*/ 41099 w 342476"/>
              <a:gd name="connsiteY9" fmla="*/ 889018 h 1342287"/>
              <a:gd name="connsiteX10" fmla="*/ 4228 w 342476"/>
              <a:gd name="connsiteY10" fmla="*/ 741534 h 1342287"/>
              <a:gd name="connsiteX11" fmla="*/ 30038 w 342476"/>
              <a:gd name="connsiteY11" fmla="*/ 1113931 h 1342287"/>
              <a:gd name="connsiteX12" fmla="*/ 37412 w 342476"/>
              <a:gd name="connsiteY12" fmla="*/ 918515 h 1342287"/>
              <a:gd name="connsiteX13" fmla="*/ 41099 w 342476"/>
              <a:gd name="connsiteY13" fmla="*/ 700976 h 1342287"/>
              <a:gd name="connsiteX14" fmla="*/ 85344 w 342476"/>
              <a:gd name="connsiteY14" fmla="*/ 310144 h 1342287"/>
              <a:gd name="connsiteX15" fmla="*/ 89031 w 342476"/>
              <a:gd name="connsiteY15" fmla="*/ 442879 h 1342287"/>
              <a:gd name="connsiteX16" fmla="*/ 199644 w 342476"/>
              <a:gd name="connsiteY16" fmla="*/ 140537 h 1342287"/>
              <a:gd name="connsiteX17" fmla="*/ 192270 w 342476"/>
              <a:gd name="connsiteY17" fmla="*/ 210592 h 1342287"/>
              <a:gd name="connsiteX18" fmla="*/ 339754 w 342476"/>
              <a:gd name="connsiteY18" fmla="*/ 4115 h 134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476" h="1342287">
                <a:moveTo>
                  <a:pt x="339754" y="4115"/>
                </a:moveTo>
                <a:cubicBezTo>
                  <a:pt x="315173" y="40986"/>
                  <a:pt x="100707" y="291094"/>
                  <a:pt x="44786" y="431818"/>
                </a:cubicBezTo>
                <a:cubicBezTo>
                  <a:pt x="-11135" y="572542"/>
                  <a:pt x="10373" y="794997"/>
                  <a:pt x="4228" y="848460"/>
                </a:cubicBezTo>
                <a:cubicBezTo>
                  <a:pt x="-1917" y="901923"/>
                  <a:pt x="-1917" y="829411"/>
                  <a:pt x="7915" y="752596"/>
                </a:cubicBezTo>
                <a:cubicBezTo>
                  <a:pt x="17747" y="675782"/>
                  <a:pt x="56462" y="415226"/>
                  <a:pt x="63222" y="387573"/>
                </a:cubicBezTo>
                <a:cubicBezTo>
                  <a:pt x="69982" y="359920"/>
                  <a:pt x="58920" y="541202"/>
                  <a:pt x="48473" y="586676"/>
                </a:cubicBezTo>
                <a:cubicBezTo>
                  <a:pt x="38026" y="632150"/>
                  <a:pt x="1155" y="539973"/>
                  <a:pt x="541" y="660418"/>
                </a:cubicBezTo>
                <a:cubicBezTo>
                  <a:pt x="-73" y="780863"/>
                  <a:pt x="37412" y="1217784"/>
                  <a:pt x="44786" y="1309347"/>
                </a:cubicBezTo>
                <a:cubicBezTo>
                  <a:pt x="52160" y="1400910"/>
                  <a:pt x="45400" y="1279851"/>
                  <a:pt x="44786" y="1209796"/>
                </a:cubicBezTo>
                <a:cubicBezTo>
                  <a:pt x="44172" y="1139741"/>
                  <a:pt x="47859" y="967062"/>
                  <a:pt x="41099" y="889018"/>
                </a:cubicBezTo>
                <a:cubicBezTo>
                  <a:pt x="34339" y="810974"/>
                  <a:pt x="6071" y="704049"/>
                  <a:pt x="4228" y="741534"/>
                </a:cubicBezTo>
                <a:cubicBezTo>
                  <a:pt x="2385" y="779019"/>
                  <a:pt x="24507" y="1084434"/>
                  <a:pt x="30038" y="1113931"/>
                </a:cubicBezTo>
                <a:cubicBezTo>
                  <a:pt x="35569" y="1143428"/>
                  <a:pt x="35569" y="987341"/>
                  <a:pt x="37412" y="918515"/>
                </a:cubicBezTo>
                <a:cubicBezTo>
                  <a:pt x="39255" y="849689"/>
                  <a:pt x="33110" y="802371"/>
                  <a:pt x="41099" y="700976"/>
                </a:cubicBezTo>
                <a:cubicBezTo>
                  <a:pt x="49088" y="599581"/>
                  <a:pt x="77355" y="353160"/>
                  <a:pt x="85344" y="310144"/>
                </a:cubicBezTo>
                <a:cubicBezTo>
                  <a:pt x="93333" y="267128"/>
                  <a:pt x="69981" y="471147"/>
                  <a:pt x="89031" y="442879"/>
                </a:cubicBezTo>
                <a:cubicBezTo>
                  <a:pt x="108081" y="414611"/>
                  <a:pt x="182437" y="179252"/>
                  <a:pt x="199644" y="140537"/>
                </a:cubicBezTo>
                <a:cubicBezTo>
                  <a:pt x="216851" y="101822"/>
                  <a:pt x="169533" y="231485"/>
                  <a:pt x="192270" y="210592"/>
                </a:cubicBezTo>
                <a:cubicBezTo>
                  <a:pt x="215007" y="189699"/>
                  <a:pt x="364335" y="-32756"/>
                  <a:pt x="339754" y="4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7190CF9-6DB3-43FF-1AC9-443A1775040A}"/>
              </a:ext>
            </a:extLst>
          </p:cNvPr>
          <p:cNvSpPr/>
          <p:nvPr/>
        </p:nvSpPr>
        <p:spPr>
          <a:xfrm>
            <a:off x="4337300" y="1603915"/>
            <a:ext cx="1581443" cy="220046"/>
          </a:xfrm>
          <a:custGeom>
            <a:avLst/>
            <a:gdLst>
              <a:gd name="connsiteX0" fmla="*/ 1867 w 1581443"/>
              <a:gd name="connsiteY0" fmla="*/ 169852 h 220046"/>
              <a:gd name="connsiteX1" fmla="*/ 780800 w 1581443"/>
              <a:gd name="connsiteY1" fmla="*/ 34385 h 220046"/>
              <a:gd name="connsiteX2" fmla="*/ 1178733 w 1581443"/>
              <a:gd name="connsiteY2" fmla="*/ 80952 h 220046"/>
              <a:gd name="connsiteX3" fmla="*/ 1009400 w 1581443"/>
              <a:gd name="connsiteY3" fmla="*/ 34385 h 220046"/>
              <a:gd name="connsiteX4" fmla="*/ 1559733 w 1581443"/>
              <a:gd name="connsiteY4" fmla="*/ 212185 h 220046"/>
              <a:gd name="connsiteX5" fmla="*/ 1479300 w 1581443"/>
              <a:gd name="connsiteY5" fmla="*/ 191018 h 220046"/>
              <a:gd name="connsiteX6" fmla="*/ 954367 w 1581443"/>
              <a:gd name="connsiteY6" fmla="*/ 25918 h 220046"/>
              <a:gd name="connsiteX7" fmla="*/ 865467 w 1581443"/>
              <a:gd name="connsiteY7" fmla="*/ 518 h 220046"/>
              <a:gd name="connsiteX8" fmla="*/ 1030567 w 1581443"/>
              <a:gd name="connsiteY8" fmla="*/ 47085 h 220046"/>
              <a:gd name="connsiteX9" fmla="*/ 746933 w 1581443"/>
              <a:gd name="connsiteY9" fmla="*/ 4752 h 220046"/>
              <a:gd name="connsiteX10" fmla="*/ 886633 w 1581443"/>
              <a:gd name="connsiteY10" fmla="*/ 25918 h 220046"/>
              <a:gd name="connsiteX11" fmla="*/ 636867 w 1581443"/>
              <a:gd name="connsiteY11" fmla="*/ 8985 h 220046"/>
              <a:gd name="connsiteX12" fmla="*/ 700367 w 1581443"/>
              <a:gd name="connsiteY12" fmla="*/ 4752 h 220046"/>
              <a:gd name="connsiteX13" fmla="*/ 509867 w 1581443"/>
              <a:gd name="connsiteY13" fmla="*/ 42852 h 220046"/>
              <a:gd name="connsiteX14" fmla="*/ 560667 w 1581443"/>
              <a:gd name="connsiteY14" fmla="*/ 51318 h 220046"/>
              <a:gd name="connsiteX15" fmla="*/ 1867 w 1581443"/>
              <a:gd name="connsiteY15" fmla="*/ 169852 h 22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1443" h="220046">
                <a:moveTo>
                  <a:pt x="1867" y="169852"/>
                </a:moveTo>
                <a:cubicBezTo>
                  <a:pt x="38556" y="167030"/>
                  <a:pt x="584656" y="49202"/>
                  <a:pt x="780800" y="34385"/>
                </a:cubicBezTo>
                <a:cubicBezTo>
                  <a:pt x="976944" y="19568"/>
                  <a:pt x="1140633" y="80952"/>
                  <a:pt x="1178733" y="80952"/>
                </a:cubicBezTo>
                <a:cubicBezTo>
                  <a:pt x="1216833" y="80952"/>
                  <a:pt x="945900" y="12513"/>
                  <a:pt x="1009400" y="34385"/>
                </a:cubicBezTo>
                <a:cubicBezTo>
                  <a:pt x="1072900" y="56257"/>
                  <a:pt x="1481416" y="186080"/>
                  <a:pt x="1559733" y="212185"/>
                </a:cubicBezTo>
                <a:cubicBezTo>
                  <a:pt x="1638050" y="238290"/>
                  <a:pt x="1479300" y="191018"/>
                  <a:pt x="1479300" y="191018"/>
                </a:cubicBezTo>
                <a:lnTo>
                  <a:pt x="954367" y="25918"/>
                </a:lnTo>
                <a:cubicBezTo>
                  <a:pt x="852062" y="-5832"/>
                  <a:pt x="865467" y="518"/>
                  <a:pt x="865467" y="518"/>
                </a:cubicBezTo>
                <a:cubicBezTo>
                  <a:pt x="878167" y="4046"/>
                  <a:pt x="1050323" y="46379"/>
                  <a:pt x="1030567" y="47085"/>
                </a:cubicBezTo>
                <a:cubicBezTo>
                  <a:pt x="1010811" y="47791"/>
                  <a:pt x="746933" y="4752"/>
                  <a:pt x="746933" y="4752"/>
                </a:cubicBezTo>
                <a:cubicBezTo>
                  <a:pt x="722944" y="1224"/>
                  <a:pt x="904977" y="25213"/>
                  <a:pt x="886633" y="25918"/>
                </a:cubicBezTo>
                <a:cubicBezTo>
                  <a:pt x="868289" y="26623"/>
                  <a:pt x="667911" y="12513"/>
                  <a:pt x="636867" y="8985"/>
                </a:cubicBezTo>
                <a:cubicBezTo>
                  <a:pt x="605823" y="5457"/>
                  <a:pt x="721534" y="-892"/>
                  <a:pt x="700367" y="4752"/>
                </a:cubicBezTo>
                <a:cubicBezTo>
                  <a:pt x="679200" y="10396"/>
                  <a:pt x="533150" y="35091"/>
                  <a:pt x="509867" y="42852"/>
                </a:cubicBezTo>
                <a:cubicBezTo>
                  <a:pt x="486584" y="50613"/>
                  <a:pt x="641100" y="32974"/>
                  <a:pt x="560667" y="51318"/>
                </a:cubicBezTo>
                <a:cubicBezTo>
                  <a:pt x="480234" y="69662"/>
                  <a:pt x="-34822" y="172674"/>
                  <a:pt x="1867" y="169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6D3E598-3079-D023-BF70-61509DB62E2E}"/>
              </a:ext>
            </a:extLst>
          </p:cNvPr>
          <p:cNvSpPr/>
          <p:nvPr/>
        </p:nvSpPr>
        <p:spPr>
          <a:xfrm>
            <a:off x="4356100" y="1721190"/>
            <a:ext cx="1513625" cy="448636"/>
          </a:xfrm>
          <a:custGeom>
            <a:avLst/>
            <a:gdLst>
              <a:gd name="connsiteX0" fmla="*/ 0 w 1513625"/>
              <a:gd name="connsiteY0" fmla="*/ 120310 h 448636"/>
              <a:gd name="connsiteX1" fmla="*/ 977900 w 1513625"/>
              <a:gd name="connsiteY1" fmla="*/ 35643 h 448636"/>
              <a:gd name="connsiteX2" fmla="*/ 931333 w 1513625"/>
              <a:gd name="connsiteY2" fmla="*/ 35643 h 448636"/>
              <a:gd name="connsiteX3" fmla="*/ 1253067 w 1513625"/>
              <a:gd name="connsiteY3" fmla="*/ 183810 h 448636"/>
              <a:gd name="connsiteX4" fmla="*/ 1502833 w 1513625"/>
              <a:gd name="connsiteY4" fmla="*/ 437810 h 448636"/>
              <a:gd name="connsiteX5" fmla="*/ 1452033 w 1513625"/>
              <a:gd name="connsiteY5" fmla="*/ 387010 h 448636"/>
              <a:gd name="connsiteX6" fmla="*/ 1303867 w 1513625"/>
              <a:gd name="connsiteY6" fmla="*/ 251543 h 448636"/>
              <a:gd name="connsiteX7" fmla="*/ 1159933 w 1513625"/>
              <a:gd name="connsiteY7" fmla="*/ 77977 h 448636"/>
              <a:gd name="connsiteX8" fmla="*/ 1011767 w 1513625"/>
              <a:gd name="connsiteY8" fmla="*/ 39877 h 448636"/>
              <a:gd name="connsiteX9" fmla="*/ 1185333 w 1513625"/>
              <a:gd name="connsiteY9" fmla="*/ 120310 h 448636"/>
              <a:gd name="connsiteX10" fmla="*/ 1058333 w 1513625"/>
              <a:gd name="connsiteY10" fmla="*/ 56810 h 448636"/>
              <a:gd name="connsiteX11" fmla="*/ 745067 w 1513625"/>
              <a:gd name="connsiteY11" fmla="*/ 10243 h 448636"/>
              <a:gd name="connsiteX12" fmla="*/ 922867 w 1513625"/>
              <a:gd name="connsiteY12" fmla="*/ 1777 h 448636"/>
              <a:gd name="connsiteX13" fmla="*/ 736600 w 1513625"/>
              <a:gd name="connsiteY13" fmla="*/ 35643 h 448636"/>
              <a:gd name="connsiteX14" fmla="*/ 558800 w 1513625"/>
              <a:gd name="connsiteY14" fmla="*/ 69510 h 448636"/>
              <a:gd name="connsiteX15" fmla="*/ 0 w 1513625"/>
              <a:gd name="connsiteY15" fmla="*/ 120310 h 44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13625" h="448636">
                <a:moveTo>
                  <a:pt x="0" y="120310"/>
                </a:moveTo>
                <a:lnTo>
                  <a:pt x="977900" y="35643"/>
                </a:lnTo>
                <a:cubicBezTo>
                  <a:pt x="1133122" y="21532"/>
                  <a:pt x="885472" y="10949"/>
                  <a:pt x="931333" y="35643"/>
                </a:cubicBezTo>
                <a:cubicBezTo>
                  <a:pt x="977194" y="60337"/>
                  <a:pt x="1157817" y="116782"/>
                  <a:pt x="1253067" y="183810"/>
                </a:cubicBezTo>
                <a:cubicBezTo>
                  <a:pt x="1348317" y="250838"/>
                  <a:pt x="1469672" y="403943"/>
                  <a:pt x="1502833" y="437810"/>
                </a:cubicBezTo>
                <a:cubicBezTo>
                  <a:pt x="1535994" y="471677"/>
                  <a:pt x="1485194" y="418054"/>
                  <a:pt x="1452033" y="387010"/>
                </a:cubicBezTo>
                <a:cubicBezTo>
                  <a:pt x="1418872" y="355966"/>
                  <a:pt x="1352550" y="303049"/>
                  <a:pt x="1303867" y="251543"/>
                </a:cubicBezTo>
                <a:cubicBezTo>
                  <a:pt x="1255184" y="200038"/>
                  <a:pt x="1208616" y="113255"/>
                  <a:pt x="1159933" y="77977"/>
                </a:cubicBezTo>
                <a:cubicBezTo>
                  <a:pt x="1111250" y="42699"/>
                  <a:pt x="1007534" y="32821"/>
                  <a:pt x="1011767" y="39877"/>
                </a:cubicBezTo>
                <a:cubicBezTo>
                  <a:pt x="1016000" y="46933"/>
                  <a:pt x="1177572" y="117488"/>
                  <a:pt x="1185333" y="120310"/>
                </a:cubicBezTo>
                <a:cubicBezTo>
                  <a:pt x="1193094" y="123132"/>
                  <a:pt x="1131711" y="75154"/>
                  <a:pt x="1058333" y="56810"/>
                </a:cubicBezTo>
                <a:cubicBezTo>
                  <a:pt x="984955" y="38466"/>
                  <a:pt x="767645" y="19415"/>
                  <a:pt x="745067" y="10243"/>
                </a:cubicBezTo>
                <a:cubicBezTo>
                  <a:pt x="722489" y="1071"/>
                  <a:pt x="924278" y="-2456"/>
                  <a:pt x="922867" y="1777"/>
                </a:cubicBezTo>
                <a:cubicBezTo>
                  <a:pt x="921456" y="6010"/>
                  <a:pt x="736600" y="35643"/>
                  <a:pt x="736600" y="35643"/>
                </a:cubicBezTo>
                <a:cubicBezTo>
                  <a:pt x="675922" y="46932"/>
                  <a:pt x="688622" y="56810"/>
                  <a:pt x="558800" y="69510"/>
                </a:cubicBezTo>
                <a:lnTo>
                  <a:pt x="0" y="1203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10C98946-0E1F-0E7C-645D-3DCF8C36FF60}"/>
              </a:ext>
            </a:extLst>
          </p:cNvPr>
          <p:cNvSpPr/>
          <p:nvPr/>
        </p:nvSpPr>
        <p:spPr>
          <a:xfrm>
            <a:off x="4423621" y="1835477"/>
            <a:ext cx="1334506" cy="727138"/>
          </a:xfrm>
          <a:custGeom>
            <a:avLst/>
            <a:gdLst>
              <a:gd name="connsiteX0" fmla="*/ 212 w 1334506"/>
              <a:gd name="connsiteY0" fmla="*/ 111856 h 727138"/>
              <a:gd name="connsiteX1" fmla="*/ 563246 w 1334506"/>
              <a:gd name="connsiteY1" fmla="*/ 56823 h 727138"/>
              <a:gd name="connsiteX2" fmla="*/ 1113579 w 1334506"/>
              <a:gd name="connsiteY2" fmla="*/ 315056 h 727138"/>
              <a:gd name="connsiteX3" fmla="*/ 1045846 w 1334506"/>
              <a:gd name="connsiteY3" fmla="*/ 234623 h 727138"/>
              <a:gd name="connsiteX4" fmla="*/ 1270212 w 1334506"/>
              <a:gd name="connsiteY4" fmla="*/ 505556 h 727138"/>
              <a:gd name="connsiteX5" fmla="*/ 1325246 w 1334506"/>
              <a:gd name="connsiteY5" fmla="*/ 725690 h 727138"/>
              <a:gd name="connsiteX6" fmla="*/ 1304079 w 1334506"/>
              <a:gd name="connsiteY6" fmla="*/ 581756 h 727138"/>
              <a:gd name="connsiteX7" fmla="*/ 1041612 w 1334506"/>
              <a:gd name="connsiteY7" fmla="*/ 221923 h 727138"/>
              <a:gd name="connsiteX8" fmla="*/ 948479 w 1334506"/>
              <a:gd name="connsiteY8" fmla="*/ 230390 h 727138"/>
              <a:gd name="connsiteX9" fmla="*/ 1062779 w 1334506"/>
              <a:gd name="connsiteY9" fmla="*/ 285423 h 727138"/>
              <a:gd name="connsiteX10" fmla="*/ 863812 w 1334506"/>
              <a:gd name="connsiteY10" fmla="*/ 154190 h 727138"/>
              <a:gd name="connsiteX11" fmla="*/ 664846 w 1334506"/>
              <a:gd name="connsiteY11" fmla="*/ 1790 h 727138"/>
              <a:gd name="connsiteX12" fmla="*/ 702946 w 1334506"/>
              <a:gd name="connsiteY12" fmla="*/ 73756 h 727138"/>
              <a:gd name="connsiteX13" fmla="*/ 800312 w 1334506"/>
              <a:gd name="connsiteY13" fmla="*/ 120323 h 727138"/>
              <a:gd name="connsiteX14" fmla="*/ 626746 w 1334506"/>
              <a:gd name="connsiteY14" fmla="*/ 48356 h 727138"/>
              <a:gd name="connsiteX15" fmla="*/ 212 w 1334506"/>
              <a:gd name="connsiteY15" fmla="*/ 111856 h 7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4506" h="727138">
                <a:moveTo>
                  <a:pt x="212" y="111856"/>
                </a:moveTo>
                <a:cubicBezTo>
                  <a:pt x="-10371" y="113267"/>
                  <a:pt x="377685" y="22956"/>
                  <a:pt x="563246" y="56823"/>
                </a:cubicBezTo>
                <a:cubicBezTo>
                  <a:pt x="748807" y="90690"/>
                  <a:pt x="1033146" y="285423"/>
                  <a:pt x="1113579" y="315056"/>
                </a:cubicBezTo>
                <a:cubicBezTo>
                  <a:pt x="1194012" y="344689"/>
                  <a:pt x="1045846" y="234623"/>
                  <a:pt x="1045846" y="234623"/>
                </a:cubicBezTo>
                <a:cubicBezTo>
                  <a:pt x="1071952" y="266373"/>
                  <a:pt x="1223645" y="423712"/>
                  <a:pt x="1270212" y="505556"/>
                </a:cubicBezTo>
                <a:cubicBezTo>
                  <a:pt x="1316779" y="587401"/>
                  <a:pt x="1319602" y="712990"/>
                  <a:pt x="1325246" y="725690"/>
                </a:cubicBezTo>
                <a:cubicBezTo>
                  <a:pt x="1330890" y="738390"/>
                  <a:pt x="1351351" y="665717"/>
                  <a:pt x="1304079" y="581756"/>
                </a:cubicBezTo>
                <a:cubicBezTo>
                  <a:pt x="1256807" y="497795"/>
                  <a:pt x="1100879" y="280484"/>
                  <a:pt x="1041612" y="221923"/>
                </a:cubicBezTo>
                <a:cubicBezTo>
                  <a:pt x="982345" y="163362"/>
                  <a:pt x="944951" y="219807"/>
                  <a:pt x="948479" y="230390"/>
                </a:cubicBezTo>
                <a:cubicBezTo>
                  <a:pt x="952007" y="240973"/>
                  <a:pt x="1076890" y="298123"/>
                  <a:pt x="1062779" y="285423"/>
                </a:cubicBezTo>
                <a:cubicBezTo>
                  <a:pt x="1048668" y="272723"/>
                  <a:pt x="930134" y="201462"/>
                  <a:pt x="863812" y="154190"/>
                </a:cubicBezTo>
                <a:cubicBezTo>
                  <a:pt x="797490" y="106918"/>
                  <a:pt x="691657" y="15196"/>
                  <a:pt x="664846" y="1790"/>
                </a:cubicBezTo>
                <a:cubicBezTo>
                  <a:pt x="638035" y="-11616"/>
                  <a:pt x="680368" y="54000"/>
                  <a:pt x="702946" y="73756"/>
                </a:cubicBezTo>
                <a:cubicBezTo>
                  <a:pt x="725524" y="93511"/>
                  <a:pt x="813012" y="124556"/>
                  <a:pt x="800312" y="120323"/>
                </a:cubicBezTo>
                <a:cubicBezTo>
                  <a:pt x="787612" y="116090"/>
                  <a:pt x="765035" y="53295"/>
                  <a:pt x="626746" y="48356"/>
                </a:cubicBezTo>
                <a:cubicBezTo>
                  <a:pt x="488457" y="43417"/>
                  <a:pt x="10795" y="110445"/>
                  <a:pt x="212" y="111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3ECAD501-FE23-EEC3-9F77-CC0E8F74980C}"/>
              </a:ext>
            </a:extLst>
          </p:cNvPr>
          <p:cNvSpPr/>
          <p:nvPr/>
        </p:nvSpPr>
        <p:spPr>
          <a:xfrm>
            <a:off x="5844028" y="1877339"/>
            <a:ext cx="1390346" cy="899313"/>
          </a:xfrm>
          <a:custGeom>
            <a:avLst/>
            <a:gdLst>
              <a:gd name="connsiteX0" fmla="*/ 1451 w 1390346"/>
              <a:gd name="connsiteY0" fmla="*/ 1565 h 899313"/>
              <a:gd name="connsiteX1" fmla="*/ 740487 w 1390346"/>
              <a:gd name="connsiteY1" fmla="*/ 439976 h 899313"/>
              <a:gd name="connsiteX2" fmla="*/ 694558 w 1390346"/>
              <a:gd name="connsiteY2" fmla="*/ 402398 h 899313"/>
              <a:gd name="connsiteX3" fmla="*/ 1128794 w 1390346"/>
              <a:gd name="connsiteY3" fmla="*/ 602814 h 899313"/>
              <a:gd name="connsiteX4" fmla="*/ 1016060 w 1390346"/>
              <a:gd name="connsiteY4" fmla="*/ 590288 h 899313"/>
              <a:gd name="connsiteX5" fmla="*/ 1162197 w 1390346"/>
              <a:gd name="connsiteY5" fmla="*/ 636217 h 899313"/>
              <a:gd name="connsiteX6" fmla="*/ 1383490 w 1390346"/>
              <a:gd name="connsiteY6" fmla="*/ 890913 h 899313"/>
              <a:gd name="connsiteX7" fmla="*/ 1316684 w 1390346"/>
              <a:gd name="connsiteY7" fmla="*/ 819932 h 899313"/>
              <a:gd name="connsiteX8" fmla="*/ 1141320 w 1390346"/>
              <a:gd name="connsiteY8" fmla="*/ 640393 h 899313"/>
              <a:gd name="connsiteX9" fmla="*/ 569298 w 1390346"/>
              <a:gd name="connsiteY9" fmla="*/ 281313 h 899313"/>
              <a:gd name="connsiteX10" fmla="*/ 744662 w 1390346"/>
              <a:gd name="connsiteY10" fmla="*/ 423275 h 899313"/>
              <a:gd name="connsiteX11" fmla="*/ 556772 w 1390346"/>
              <a:gd name="connsiteY11" fmla="*/ 298014 h 899313"/>
              <a:gd name="connsiteX12" fmla="*/ 1451 w 1390346"/>
              <a:gd name="connsiteY12" fmla="*/ 1565 h 8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0346" h="899313">
                <a:moveTo>
                  <a:pt x="1451" y="1565"/>
                </a:moveTo>
                <a:cubicBezTo>
                  <a:pt x="32070" y="25225"/>
                  <a:pt x="624969" y="373171"/>
                  <a:pt x="740487" y="439976"/>
                </a:cubicBezTo>
                <a:cubicBezTo>
                  <a:pt x="856005" y="506781"/>
                  <a:pt x="629840" y="375258"/>
                  <a:pt x="694558" y="402398"/>
                </a:cubicBezTo>
                <a:cubicBezTo>
                  <a:pt x="759276" y="429538"/>
                  <a:pt x="1075210" y="571499"/>
                  <a:pt x="1128794" y="602814"/>
                </a:cubicBezTo>
                <a:cubicBezTo>
                  <a:pt x="1182378" y="634129"/>
                  <a:pt x="1010493" y="584721"/>
                  <a:pt x="1016060" y="590288"/>
                </a:cubicBezTo>
                <a:cubicBezTo>
                  <a:pt x="1021627" y="595855"/>
                  <a:pt x="1100959" y="586113"/>
                  <a:pt x="1162197" y="636217"/>
                </a:cubicBezTo>
                <a:cubicBezTo>
                  <a:pt x="1223435" y="686321"/>
                  <a:pt x="1357742" y="860294"/>
                  <a:pt x="1383490" y="890913"/>
                </a:cubicBezTo>
                <a:cubicBezTo>
                  <a:pt x="1409238" y="921532"/>
                  <a:pt x="1357046" y="861685"/>
                  <a:pt x="1316684" y="819932"/>
                </a:cubicBezTo>
                <a:cubicBezTo>
                  <a:pt x="1276322" y="778179"/>
                  <a:pt x="1265884" y="730163"/>
                  <a:pt x="1141320" y="640393"/>
                </a:cubicBezTo>
                <a:cubicBezTo>
                  <a:pt x="1016756" y="550623"/>
                  <a:pt x="635408" y="317499"/>
                  <a:pt x="569298" y="281313"/>
                </a:cubicBezTo>
                <a:cubicBezTo>
                  <a:pt x="503188" y="245127"/>
                  <a:pt x="746750" y="420492"/>
                  <a:pt x="744662" y="423275"/>
                </a:cubicBezTo>
                <a:cubicBezTo>
                  <a:pt x="742574" y="426058"/>
                  <a:pt x="679945" y="366907"/>
                  <a:pt x="556772" y="298014"/>
                </a:cubicBezTo>
                <a:cubicBezTo>
                  <a:pt x="433600" y="229121"/>
                  <a:pt x="-29168" y="-22095"/>
                  <a:pt x="1451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A59DFAB-84F7-81BF-F273-95E1B73BD7C5}"/>
              </a:ext>
            </a:extLst>
          </p:cNvPr>
          <p:cNvSpPr/>
          <p:nvPr/>
        </p:nvSpPr>
        <p:spPr>
          <a:xfrm>
            <a:off x="5656558" y="2379837"/>
            <a:ext cx="1770267" cy="870677"/>
          </a:xfrm>
          <a:custGeom>
            <a:avLst/>
            <a:gdLst>
              <a:gd name="connsiteX0" fmla="*/ 1031 w 1770267"/>
              <a:gd name="connsiteY0" fmla="*/ 108 h 870677"/>
              <a:gd name="connsiteX1" fmla="*/ 314182 w 1770267"/>
              <a:gd name="connsiteY1" fmla="*/ 471922 h 870677"/>
              <a:gd name="connsiteX2" fmla="*/ 1044867 w 1770267"/>
              <a:gd name="connsiteY2" fmla="*/ 747495 h 870677"/>
              <a:gd name="connsiteX3" fmla="*/ 969710 w 1770267"/>
              <a:gd name="connsiteY3" fmla="*/ 726618 h 870677"/>
              <a:gd name="connsiteX4" fmla="*/ 443617 w 1770267"/>
              <a:gd name="connsiteY4" fmla="*/ 559604 h 870677"/>
              <a:gd name="connsiteX5" fmla="*/ 618982 w 1770267"/>
              <a:gd name="connsiteY5" fmla="*/ 643111 h 870677"/>
              <a:gd name="connsiteX6" fmla="*/ 1437349 w 1770267"/>
              <a:gd name="connsiteY6" fmla="*/ 822651 h 870677"/>
              <a:gd name="connsiteX7" fmla="*/ 1763026 w 1770267"/>
              <a:gd name="connsiteY7" fmla="*/ 856053 h 870677"/>
              <a:gd name="connsiteX8" fmla="*/ 1596012 w 1770267"/>
              <a:gd name="connsiteY8" fmla="*/ 856053 h 870677"/>
              <a:gd name="connsiteX9" fmla="*/ 865327 w 1770267"/>
              <a:gd name="connsiteY9" fmla="*/ 676514 h 870677"/>
              <a:gd name="connsiteX10" fmla="*/ 998938 w 1770267"/>
              <a:gd name="connsiteY10" fmla="*/ 764196 h 870677"/>
              <a:gd name="connsiteX11" fmla="*/ 443617 w 1770267"/>
              <a:gd name="connsiteY11" fmla="*/ 526201 h 870677"/>
              <a:gd name="connsiteX12" fmla="*/ 226500 w 1770267"/>
              <a:gd name="connsiteY12" fmla="*/ 375889 h 870677"/>
              <a:gd name="connsiteX13" fmla="*/ 259902 w 1770267"/>
              <a:gd name="connsiteY13" fmla="*/ 442695 h 870677"/>
              <a:gd name="connsiteX14" fmla="*/ 155519 w 1770267"/>
              <a:gd name="connsiteY14" fmla="*/ 355012 h 870677"/>
              <a:gd name="connsiteX15" fmla="*/ 105415 w 1770267"/>
              <a:gd name="connsiteY15" fmla="*/ 225577 h 870677"/>
              <a:gd name="connsiteX16" fmla="*/ 209798 w 1770267"/>
              <a:gd name="connsiteY16" fmla="*/ 425993 h 870677"/>
              <a:gd name="connsiteX17" fmla="*/ 1031 w 1770267"/>
              <a:gd name="connsiteY17" fmla="*/ 108 h 8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0267" h="870677">
                <a:moveTo>
                  <a:pt x="1031" y="108"/>
                </a:moveTo>
                <a:cubicBezTo>
                  <a:pt x="18428" y="7763"/>
                  <a:pt x="140209" y="347358"/>
                  <a:pt x="314182" y="471922"/>
                </a:cubicBezTo>
                <a:cubicBezTo>
                  <a:pt x="488155" y="596486"/>
                  <a:pt x="935612" y="705046"/>
                  <a:pt x="1044867" y="747495"/>
                </a:cubicBezTo>
                <a:cubicBezTo>
                  <a:pt x="1154122" y="789944"/>
                  <a:pt x="969710" y="726618"/>
                  <a:pt x="969710" y="726618"/>
                </a:cubicBezTo>
                <a:lnTo>
                  <a:pt x="443617" y="559604"/>
                </a:lnTo>
                <a:cubicBezTo>
                  <a:pt x="385162" y="545686"/>
                  <a:pt x="453360" y="599270"/>
                  <a:pt x="618982" y="643111"/>
                </a:cubicBezTo>
                <a:cubicBezTo>
                  <a:pt x="784604" y="686952"/>
                  <a:pt x="1246675" y="787161"/>
                  <a:pt x="1437349" y="822651"/>
                </a:cubicBezTo>
                <a:cubicBezTo>
                  <a:pt x="1628023" y="858141"/>
                  <a:pt x="1736582" y="850486"/>
                  <a:pt x="1763026" y="856053"/>
                </a:cubicBezTo>
                <a:cubicBezTo>
                  <a:pt x="1789470" y="861620"/>
                  <a:pt x="1745629" y="885976"/>
                  <a:pt x="1596012" y="856053"/>
                </a:cubicBezTo>
                <a:cubicBezTo>
                  <a:pt x="1446395" y="826130"/>
                  <a:pt x="964839" y="691824"/>
                  <a:pt x="865327" y="676514"/>
                </a:cubicBezTo>
                <a:cubicBezTo>
                  <a:pt x="765815" y="661205"/>
                  <a:pt x="1069223" y="789248"/>
                  <a:pt x="998938" y="764196"/>
                </a:cubicBezTo>
                <a:cubicBezTo>
                  <a:pt x="928653" y="739144"/>
                  <a:pt x="572357" y="590919"/>
                  <a:pt x="443617" y="526201"/>
                </a:cubicBezTo>
                <a:cubicBezTo>
                  <a:pt x="314877" y="461483"/>
                  <a:pt x="257119" y="389807"/>
                  <a:pt x="226500" y="375889"/>
                </a:cubicBezTo>
                <a:cubicBezTo>
                  <a:pt x="195881" y="361971"/>
                  <a:pt x="271732" y="446174"/>
                  <a:pt x="259902" y="442695"/>
                </a:cubicBezTo>
                <a:cubicBezTo>
                  <a:pt x="248072" y="439216"/>
                  <a:pt x="181267" y="391198"/>
                  <a:pt x="155519" y="355012"/>
                </a:cubicBezTo>
                <a:cubicBezTo>
                  <a:pt x="129771" y="318826"/>
                  <a:pt x="96369" y="213747"/>
                  <a:pt x="105415" y="225577"/>
                </a:cubicBezTo>
                <a:cubicBezTo>
                  <a:pt x="114462" y="237407"/>
                  <a:pt x="227891" y="458700"/>
                  <a:pt x="209798" y="425993"/>
                </a:cubicBezTo>
                <a:cubicBezTo>
                  <a:pt x="191705" y="393286"/>
                  <a:pt x="-16366" y="-7547"/>
                  <a:pt x="103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F310C162-2FC3-BEEA-A0CA-1827F0E2C9A5}"/>
              </a:ext>
            </a:extLst>
          </p:cNvPr>
          <p:cNvSpPr/>
          <p:nvPr/>
        </p:nvSpPr>
        <p:spPr>
          <a:xfrm>
            <a:off x="5736505" y="2209469"/>
            <a:ext cx="1344083" cy="767742"/>
          </a:xfrm>
          <a:custGeom>
            <a:avLst/>
            <a:gdLst>
              <a:gd name="connsiteX0" fmla="*/ 720 w 1344083"/>
              <a:gd name="connsiteY0" fmla="*/ 331 h 767742"/>
              <a:gd name="connsiteX1" fmla="*/ 207095 w 1344083"/>
              <a:gd name="connsiteY1" fmla="*/ 260681 h 767742"/>
              <a:gd name="connsiteX2" fmla="*/ 724620 w 1344083"/>
              <a:gd name="connsiteY2" fmla="*/ 457531 h 767742"/>
              <a:gd name="connsiteX3" fmla="*/ 702395 w 1344083"/>
              <a:gd name="connsiteY3" fmla="*/ 444831 h 767742"/>
              <a:gd name="connsiteX4" fmla="*/ 362670 w 1344083"/>
              <a:gd name="connsiteY4" fmla="*/ 340056 h 767742"/>
              <a:gd name="connsiteX5" fmla="*/ 349970 w 1344083"/>
              <a:gd name="connsiteY5" fmla="*/ 340056 h 767742"/>
              <a:gd name="connsiteX6" fmla="*/ 546820 w 1344083"/>
              <a:gd name="connsiteY6" fmla="*/ 416256 h 767742"/>
              <a:gd name="connsiteX7" fmla="*/ 759545 w 1344083"/>
              <a:gd name="connsiteY7" fmla="*/ 473406 h 767742"/>
              <a:gd name="connsiteX8" fmla="*/ 1327870 w 1344083"/>
              <a:gd name="connsiteY8" fmla="*/ 759156 h 767742"/>
              <a:gd name="connsiteX9" fmla="*/ 1200870 w 1344083"/>
              <a:gd name="connsiteY9" fmla="*/ 698831 h 767742"/>
              <a:gd name="connsiteX10" fmla="*/ 607145 w 1344083"/>
              <a:gd name="connsiteY10" fmla="*/ 384506 h 767742"/>
              <a:gd name="connsiteX11" fmla="*/ 661120 w 1344083"/>
              <a:gd name="connsiteY11" fmla="*/ 441656 h 767742"/>
              <a:gd name="connsiteX12" fmla="*/ 353145 w 1344083"/>
              <a:gd name="connsiteY12" fmla="*/ 317831 h 767742"/>
              <a:gd name="connsiteX13" fmla="*/ 203920 w 1344083"/>
              <a:gd name="connsiteY13" fmla="*/ 238456 h 767742"/>
              <a:gd name="connsiteX14" fmla="*/ 140420 w 1344083"/>
              <a:gd name="connsiteY14" fmla="*/ 206706 h 767742"/>
              <a:gd name="connsiteX15" fmla="*/ 720 w 1344083"/>
              <a:gd name="connsiteY15" fmla="*/ 331 h 7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44083" h="767742">
                <a:moveTo>
                  <a:pt x="720" y="331"/>
                </a:moveTo>
                <a:cubicBezTo>
                  <a:pt x="11832" y="9327"/>
                  <a:pt x="86445" y="184481"/>
                  <a:pt x="207095" y="260681"/>
                </a:cubicBezTo>
                <a:cubicBezTo>
                  <a:pt x="327745" y="336881"/>
                  <a:pt x="642070" y="426839"/>
                  <a:pt x="724620" y="457531"/>
                </a:cubicBezTo>
                <a:cubicBezTo>
                  <a:pt x="807170" y="488223"/>
                  <a:pt x="762720" y="464410"/>
                  <a:pt x="702395" y="444831"/>
                </a:cubicBezTo>
                <a:cubicBezTo>
                  <a:pt x="642070" y="425252"/>
                  <a:pt x="421407" y="357518"/>
                  <a:pt x="362670" y="340056"/>
                </a:cubicBezTo>
                <a:cubicBezTo>
                  <a:pt x="303933" y="322594"/>
                  <a:pt x="319278" y="327356"/>
                  <a:pt x="349970" y="340056"/>
                </a:cubicBezTo>
                <a:cubicBezTo>
                  <a:pt x="380662" y="352756"/>
                  <a:pt x="478558" y="394031"/>
                  <a:pt x="546820" y="416256"/>
                </a:cubicBezTo>
                <a:cubicBezTo>
                  <a:pt x="615082" y="438481"/>
                  <a:pt x="629370" y="416256"/>
                  <a:pt x="759545" y="473406"/>
                </a:cubicBezTo>
                <a:cubicBezTo>
                  <a:pt x="889720" y="530556"/>
                  <a:pt x="1254316" y="721585"/>
                  <a:pt x="1327870" y="759156"/>
                </a:cubicBezTo>
                <a:cubicBezTo>
                  <a:pt x="1401424" y="796727"/>
                  <a:pt x="1200870" y="698831"/>
                  <a:pt x="1200870" y="698831"/>
                </a:cubicBezTo>
                <a:lnTo>
                  <a:pt x="607145" y="384506"/>
                </a:lnTo>
                <a:cubicBezTo>
                  <a:pt x="517187" y="341644"/>
                  <a:pt x="703453" y="452768"/>
                  <a:pt x="661120" y="441656"/>
                </a:cubicBezTo>
                <a:cubicBezTo>
                  <a:pt x="618787" y="430544"/>
                  <a:pt x="429345" y="351698"/>
                  <a:pt x="353145" y="317831"/>
                </a:cubicBezTo>
                <a:cubicBezTo>
                  <a:pt x="276945" y="283964"/>
                  <a:pt x="239374" y="256977"/>
                  <a:pt x="203920" y="238456"/>
                </a:cubicBezTo>
                <a:cubicBezTo>
                  <a:pt x="168466" y="219935"/>
                  <a:pt x="170583" y="245335"/>
                  <a:pt x="140420" y="206706"/>
                </a:cubicBezTo>
                <a:cubicBezTo>
                  <a:pt x="110258" y="168077"/>
                  <a:pt x="-10392" y="-8665"/>
                  <a:pt x="720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85839DC-4C4B-8302-BACD-F3B71D355D19}"/>
              </a:ext>
            </a:extLst>
          </p:cNvPr>
          <p:cNvSpPr/>
          <p:nvPr/>
        </p:nvSpPr>
        <p:spPr>
          <a:xfrm>
            <a:off x="5256550" y="2063305"/>
            <a:ext cx="133578" cy="1236811"/>
          </a:xfrm>
          <a:custGeom>
            <a:avLst/>
            <a:gdLst>
              <a:gd name="connsiteX0" fmla="*/ 42525 w 133578"/>
              <a:gd name="connsiteY0" fmla="*/ 3620 h 1236811"/>
              <a:gd name="connsiteX1" fmla="*/ 13950 w 133578"/>
              <a:gd name="connsiteY1" fmla="*/ 222695 h 1236811"/>
              <a:gd name="connsiteX2" fmla="*/ 7600 w 133578"/>
              <a:gd name="connsiteY2" fmla="*/ 641795 h 1236811"/>
              <a:gd name="connsiteX3" fmla="*/ 13950 w 133578"/>
              <a:gd name="connsiteY3" fmla="*/ 552895 h 1236811"/>
              <a:gd name="connsiteX4" fmla="*/ 17125 w 133578"/>
              <a:gd name="connsiteY4" fmla="*/ 778320 h 1236811"/>
              <a:gd name="connsiteX5" fmla="*/ 10775 w 133578"/>
              <a:gd name="connsiteY5" fmla="*/ 727520 h 1236811"/>
              <a:gd name="connsiteX6" fmla="*/ 58400 w 133578"/>
              <a:gd name="connsiteY6" fmla="*/ 898970 h 1236811"/>
              <a:gd name="connsiteX7" fmla="*/ 131425 w 133578"/>
              <a:gd name="connsiteY7" fmla="*/ 1225995 h 1236811"/>
              <a:gd name="connsiteX8" fmla="*/ 112375 w 133578"/>
              <a:gd name="connsiteY8" fmla="*/ 1146620 h 1236811"/>
              <a:gd name="connsiteX9" fmla="*/ 93325 w 133578"/>
              <a:gd name="connsiteY9" fmla="*/ 1029145 h 1236811"/>
              <a:gd name="connsiteX10" fmla="*/ 13950 w 133578"/>
              <a:gd name="connsiteY10" fmla="*/ 657670 h 1236811"/>
              <a:gd name="connsiteX11" fmla="*/ 13950 w 133578"/>
              <a:gd name="connsiteY11" fmla="*/ 714820 h 1236811"/>
              <a:gd name="connsiteX12" fmla="*/ 1250 w 133578"/>
              <a:gd name="connsiteY12" fmla="*/ 298895 h 1236811"/>
              <a:gd name="connsiteX13" fmla="*/ 4425 w 133578"/>
              <a:gd name="connsiteY13" fmla="*/ 390970 h 1236811"/>
              <a:gd name="connsiteX14" fmla="*/ 42525 w 133578"/>
              <a:gd name="connsiteY14" fmla="*/ 3620 h 12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578" h="1236811">
                <a:moveTo>
                  <a:pt x="42525" y="3620"/>
                </a:moveTo>
                <a:cubicBezTo>
                  <a:pt x="44112" y="-24426"/>
                  <a:pt x="19771" y="116333"/>
                  <a:pt x="13950" y="222695"/>
                </a:cubicBezTo>
                <a:cubicBezTo>
                  <a:pt x="8129" y="329057"/>
                  <a:pt x="7600" y="586762"/>
                  <a:pt x="7600" y="641795"/>
                </a:cubicBezTo>
                <a:cubicBezTo>
                  <a:pt x="7600" y="696828"/>
                  <a:pt x="12363" y="530141"/>
                  <a:pt x="13950" y="552895"/>
                </a:cubicBezTo>
                <a:cubicBezTo>
                  <a:pt x="15537" y="575649"/>
                  <a:pt x="17654" y="749216"/>
                  <a:pt x="17125" y="778320"/>
                </a:cubicBezTo>
                <a:cubicBezTo>
                  <a:pt x="16596" y="807424"/>
                  <a:pt x="3896" y="707412"/>
                  <a:pt x="10775" y="727520"/>
                </a:cubicBezTo>
                <a:cubicBezTo>
                  <a:pt x="17654" y="747628"/>
                  <a:pt x="38292" y="815891"/>
                  <a:pt x="58400" y="898970"/>
                </a:cubicBezTo>
                <a:cubicBezTo>
                  <a:pt x="78508" y="982049"/>
                  <a:pt x="122429" y="1184720"/>
                  <a:pt x="131425" y="1225995"/>
                </a:cubicBezTo>
                <a:cubicBezTo>
                  <a:pt x="140421" y="1267270"/>
                  <a:pt x="118725" y="1179428"/>
                  <a:pt x="112375" y="1146620"/>
                </a:cubicBezTo>
                <a:cubicBezTo>
                  <a:pt x="106025" y="1113812"/>
                  <a:pt x="109729" y="1110637"/>
                  <a:pt x="93325" y="1029145"/>
                </a:cubicBezTo>
                <a:cubicBezTo>
                  <a:pt x="76921" y="947653"/>
                  <a:pt x="27179" y="710058"/>
                  <a:pt x="13950" y="657670"/>
                </a:cubicBezTo>
                <a:cubicBezTo>
                  <a:pt x="721" y="605283"/>
                  <a:pt x="16067" y="774616"/>
                  <a:pt x="13950" y="714820"/>
                </a:cubicBezTo>
                <a:cubicBezTo>
                  <a:pt x="11833" y="655024"/>
                  <a:pt x="2837" y="352870"/>
                  <a:pt x="1250" y="298895"/>
                </a:cubicBezTo>
                <a:cubicBezTo>
                  <a:pt x="-338" y="244920"/>
                  <a:pt x="-1396" y="435949"/>
                  <a:pt x="4425" y="390970"/>
                </a:cubicBezTo>
                <a:cubicBezTo>
                  <a:pt x="10246" y="345991"/>
                  <a:pt x="40938" y="31666"/>
                  <a:pt x="42525" y="3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79038906-35A8-E766-7157-E1805D3EA14A}"/>
              </a:ext>
            </a:extLst>
          </p:cNvPr>
          <p:cNvSpPr/>
          <p:nvPr/>
        </p:nvSpPr>
        <p:spPr>
          <a:xfrm>
            <a:off x="5544819" y="1763559"/>
            <a:ext cx="1527248" cy="711815"/>
          </a:xfrm>
          <a:custGeom>
            <a:avLst/>
            <a:gdLst>
              <a:gd name="connsiteX0" fmla="*/ 1906 w 1527248"/>
              <a:gd name="connsiteY0" fmla="*/ 1741 h 711815"/>
              <a:gd name="connsiteX1" fmla="*/ 265431 w 1527248"/>
              <a:gd name="connsiteY1" fmla="*/ 163666 h 711815"/>
              <a:gd name="connsiteX2" fmla="*/ 335281 w 1527248"/>
              <a:gd name="connsiteY2" fmla="*/ 385916 h 711815"/>
              <a:gd name="connsiteX3" fmla="*/ 328931 w 1527248"/>
              <a:gd name="connsiteY3" fmla="*/ 309716 h 711815"/>
              <a:gd name="connsiteX4" fmla="*/ 335281 w 1527248"/>
              <a:gd name="connsiteY4" fmla="*/ 268441 h 711815"/>
              <a:gd name="connsiteX5" fmla="*/ 373381 w 1527248"/>
              <a:gd name="connsiteY5" fmla="*/ 350991 h 711815"/>
              <a:gd name="connsiteX6" fmla="*/ 554356 w 1527248"/>
              <a:gd name="connsiteY6" fmla="*/ 528791 h 711815"/>
              <a:gd name="connsiteX7" fmla="*/ 494031 w 1527248"/>
              <a:gd name="connsiteY7" fmla="*/ 455766 h 711815"/>
              <a:gd name="connsiteX8" fmla="*/ 792481 w 1527248"/>
              <a:gd name="connsiteY8" fmla="*/ 624041 h 711815"/>
              <a:gd name="connsiteX9" fmla="*/ 744856 w 1527248"/>
              <a:gd name="connsiteY9" fmla="*/ 592291 h 711815"/>
              <a:gd name="connsiteX10" fmla="*/ 1122681 w 1527248"/>
              <a:gd name="connsiteY10" fmla="*/ 706591 h 711815"/>
              <a:gd name="connsiteX11" fmla="*/ 1090931 w 1527248"/>
              <a:gd name="connsiteY11" fmla="*/ 690716 h 711815"/>
              <a:gd name="connsiteX12" fmla="*/ 1284606 w 1527248"/>
              <a:gd name="connsiteY12" fmla="*/ 674841 h 711815"/>
              <a:gd name="connsiteX13" fmla="*/ 1424306 w 1527248"/>
              <a:gd name="connsiteY13" fmla="*/ 551016 h 711815"/>
              <a:gd name="connsiteX14" fmla="*/ 1386206 w 1527248"/>
              <a:gd name="connsiteY14" fmla="*/ 639916 h 711815"/>
              <a:gd name="connsiteX15" fmla="*/ 1516381 w 1527248"/>
              <a:gd name="connsiteY15" fmla="*/ 481166 h 711815"/>
              <a:gd name="connsiteX16" fmla="*/ 1503681 w 1527248"/>
              <a:gd name="connsiteY16" fmla="*/ 506566 h 711815"/>
              <a:gd name="connsiteX17" fmla="*/ 1373506 w 1527248"/>
              <a:gd name="connsiteY17" fmla="*/ 665316 h 711815"/>
              <a:gd name="connsiteX18" fmla="*/ 1405256 w 1527248"/>
              <a:gd name="connsiteY18" fmla="*/ 589116 h 711815"/>
              <a:gd name="connsiteX19" fmla="*/ 1310006 w 1527248"/>
              <a:gd name="connsiteY19" fmla="*/ 665316 h 711815"/>
              <a:gd name="connsiteX20" fmla="*/ 1173481 w 1527248"/>
              <a:gd name="connsiteY20" fmla="*/ 709766 h 711815"/>
              <a:gd name="connsiteX21" fmla="*/ 998856 w 1527248"/>
              <a:gd name="connsiteY21" fmla="*/ 674841 h 711815"/>
              <a:gd name="connsiteX22" fmla="*/ 713106 w 1527248"/>
              <a:gd name="connsiteY22" fmla="*/ 554191 h 711815"/>
              <a:gd name="connsiteX23" fmla="*/ 827406 w 1527248"/>
              <a:gd name="connsiteY23" fmla="*/ 617691 h 711815"/>
              <a:gd name="connsiteX24" fmla="*/ 389256 w 1527248"/>
              <a:gd name="connsiteY24" fmla="*/ 350991 h 711815"/>
              <a:gd name="connsiteX25" fmla="*/ 424181 w 1527248"/>
              <a:gd name="connsiteY25" fmla="*/ 392266 h 711815"/>
              <a:gd name="connsiteX26" fmla="*/ 392431 w 1527248"/>
              <a:gd name="connsiteY26" fmla="*/ 312891 h 711815"/>
              <a:gd name="connsiteX27" fmla="*/ 382906 w 1527248"/>
              <a:gd name="connsiteY27" fmla="*/ 290666 h 711815"/>
              <a:gd name="connsiteX28" fmla="*/ 157481 w 1527248"/>
              <a:gd name="connsiteY28" fmla="*/ 90641 h 711815"/>
              <a:gd name="connsiteX29" fmla="*/ 1906 w 1527248"/>
              <a:gd name="connsiteY29" fmla="*/ 1741 h 7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7248" h="711815">
                <a:moveTo>
                  <a:pt x="1906" y="1741"/>
                </a:moveTo>
                <a:cubicBezTo>
                  <a:pt x="19898" y="13912"/>
                  <a:pt x="209868" y="99637"/>
                  <a:pt x="265431" y="163666"/>
                </a:cubicBezTo>
                <a:cubicBezTo>
                  <a:pt x="320994" y="227695"/>
                  <a:pt x="324698" y="361574"/>
                  <a:pt x="335281" y="385916"/>
                </a:cubicBezTo>
                <a:cubicBezTo>
                  <a:pt x="345864" y="410258"/>
                  <a:pt x="328931" y="329295"/>
                  <a:pt x="328931" y="309716"/>
                </a:cubicBezTo>
                <a:cubicBezTo>
                  <a:pt x="328931" y="290137"/>
                  <a:pt x="327873" y="261562"/>
                  <a:pt x="335281" y="268441"/>
                </a:cubicBezTo>
                <a:cubicBezTo>
                  <a:pt x="342689" y="275320"/>
                  <a:pt x="336868" y="307599"/>
                  <a:pt x="373381" y="350991"/>
                </a:cubicBezTo>
                <a:cubicBezTo>
                  <a:pt x="409894" y="394383"/>
                  <a:pt x="534248" y="511329"/>
                  <a:pt x="554356" y="528791"/>
                </a:cubicBezTo>
                <a:cubicBezTo>
                  <a:pt x="574464" y="546253"/>
                  <a:pt x="454344" y="439891"/>
                  <a:pt x="494031" y="455766"/>
                </a:cubicBezTo>
                <a:cubicBezTo>
                  <a:pt x="533718" y="471641"/>
                  <a:pt x="750677" y="601287"/>
                  <a:pt x="792481" y="624041"/>
                </a:cubicBezTo>
                <a:cubicBezTo>
                  <a:pt x="834285" y="646795"/>
                  <a:pt x="689823" y="578533"/>
                  <a:pt x="744856" y="592291"/>
                </a:cubicBezTo>
                <a:cubicBezTo>
                  <a:pt x="799889" y="606049"/>
                  <a:pt x="1065002" y="690187"/>
                  <a:pt x="1122681" y="706591"/>
                </a:cubicBezTo>
                <a:cubicBezTo>
                  <a:pt x="1180360" y="722995"/>
                  <a:pt x="1063944" y="696008"/>
                  <a:pt x="1090931" y="690716"/>
                </a:cubicBezTo>
                <a:cubicBezTo>
                  <a:pt x="1117919" y="685424"/>
                  <a:pt x="1229044" y="698124"/>
                  <a:pt x="1284606" y="674841"/>
                </a:cubicBezTo>
                <a:cubicBezTo>
                  <a:pt x="1340169" y="651558"/>
                  <a:pt x="1407373" y="556837"/>
                  <a:pt x="1424306" y="551016"/>
                </a:cubicBezTo>
                <a:cubicBezTo>
                  <a:pt x="1441239" y="545195"/>
                  <a:pt x="1370860" y="651558"/>
                  <a:pt x="1386206" y="639916"/>
                </a:cubicBezTo>
                <a:cubicBezTo>
                  <a:pt x="1401552" y="628274"/>
                  <a:pt x="1516381" y="481166"/>
                  <a:pt x="1516381" y="481166"/>
                </a:cubicBezTo>
                <a:cubicBezTo>
                  <a:pt x="1535960" y="458941"/>
                  <a:pt x="1527493" y="475874"/>
                  <a:pt x="1503681" y="506566"/>
                </a:cubicBezTo>
                <a:cubicBezTo>
                  <a:pt x="1479869" y="537258"/>
                  <a:pt x="1389910" y="651558"/>
                  <a:pt x="1373506" y="665316"/>
                </a:cubicBezTo>
                <a:cubicBezTo>
                  <a:pt x="1357102" y="679074"/>
                  <a:pt x="1415839" y="589116"/>
                  <a:pt x="1405256" y="589116"/>
                </a:cubicBezTo>
                <a:cubicBezTo>
                  <a:pt x="1394673" y="589116"/>
                  <a:pt x="1348635" y="645208"/>
                  <a:pt x="1310006" y="665316"/>
                </a:cubicBezTo>
                <a:cubicBezTo>
                  <a:pt x="1271377" y="685424"/>
                  <a:pt x="1225339" y="708179"/>
                  <a:pt x="1173481" y="709766"/>
                </a:cubicBezTo>
                <a:cubicBezTo>
                  <a:pt x="1121623" y="711354"/>
                  <a:pt x="1075585" y="700770"/>
                  <a:pt x="998856" y="674841"/>
                </a:cubicBezTo>
                <a:cubicBezTo>
                  <a:pt x="922127" y="648912"/>
                  <a:pt x="741681" y="563716"/>
                  <a:pt x="713106" y="554191"/>
                </a:cubicBezTo>
                <a:cubicBezTo>
                  <a:pt x="684531" y="544666"/>
                  <a:pt x="881381" y="651558"/>
                  <a:pt x="827406" y="617691"/>
                </a:cubicBezTo>
                <a:cubicBezTo>
                  <a:pt x="773431" y="583824"/>
                  <a:pt x="456460" y="388562"/>
                  <a:pt x="389256" y="350991"/>
                </a:cubicBezTo>
                <a:cubicBezTo>
                  <a:pt x="322052" y="313420"/>
                  <a:pt x="423652" y="398616"/>
                  <a:pt x="424181" y="392266"/>
                </a:cubicBezTo>
                <a:cubicBezTo>
                  <a:pt x="424710" y="385916"/>
                  <a:pt x="399310" y="329824"/>
                  <a:pt x="392431" y="312891"/>
                </a:cubicBezTo>
                <a:cubicBezTo>
                  <a:pt x="385552" y="295958"/>
                  <a:pt x="422064" y="327708"/>
                  <a:pt x="382906" y="290666"/>
                </a:cubicBezTo>
                <a:cubicBezTo>
                  <a:pt x="343748" y="253624"/>
                  <a:pt x="217277" y="137737"/>
                  <a:pt x="157481" y="90641"/>
                </a:cubicBezTo>
                <a:cubicBezTo>
                  <a:pt x="97685" y="43545"/>
                  <a:pt x="-16086" y="-10430"/>
                  <a:pt x="1906" y="1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C5F3B69-1726-E90C-1DA6-22B0758A74B0}"/>
              </a:ext>
            </a:extLst>
          </p:cNvPr>
          <p:cNvSpPr/>
          <p:nvPr/>
        </p:nvSpPr>
        <p:spPr>
          <a:xfrm>
            <a:off x="5063832" y="4371487"/>
            <a:ext cx="782095" cy="280056"/>
          </a:xfrm>
          <a:custGeom>
            <a:avLst/>
            <a:gdLst>
              <a:gd name="connsiteX0" fmla="*/ 293 w 782095"/>
              <a:gd name="connsiteY0" fmla="*/ 279888 h 280056"/>
              <a:gd name="connsiteX1" fmla="*/ 124118 w 782095"/>
              <a:gd name="connsiteY1" fmla="*/ 175113 h 280056"/>
              <a:gd name="connsiteX2" fmla="*/ 286043 w 782095"/>
              <a:gd name="connsiteY2" fmla="*/ 86213 h 280056"/>
              <a:gd name="connsiteX3" fmla="*/ 247943 w 782095"/>
              <a:gd name="connsiteY3" fmla="*/ 98913 h 280056"/>
              <a:gd name="connsiteX4" fmla="*/ 359068 w 782095"/>
              <a:gd name="connsiteY4" fmla="*/ 29063 h 280056"/>
              <a:gd name="connsiteX5" fmla="*/ 444793 w 782095"/>
              <a:gd name="connsiteY5" fmla="*/ 29063 h 280056"/>
              <a:gd name="connsiteX6" fmla="*/ 479718 w 782095"/>
              <a:gd name="connsiteY6" fmla="*/ 19538 h 280056"/>
              <a:gd name="connsiteX7" fmla="*/ 632118 w 782095"/>
              <a:gd name="connsiteY7" fmla="*/ 89388 h 280056"/>
              <a:gd name="connsiteX8" fmla="*/ 622593 w 782095"/>
              <a:gd name="connsiteY8" fmla="*/ 41763 h 280056"/>
              <a:gd name="connsiteX9" fmla="*/ 752768 w 782095"/>
              <a:gd name="connsiteY9" fmla="*/ 146538 h 280056"/>
              <a:gd name="connsiteX10" fmla="*/ 778168 w 782095"/>
              <a:gd name="connsiteY10" fmla="*/ 149713 h 280056"/>
              <a:gd name="connsiteX11" fmla="*/ 692443 w 782095"/>
              <a:gd name="connsiteY11" fmla="*/ 67163 h 280056"/>
              <a:gd name="connsiteX12" fmla="*/ 578143 w 782095"/>
              <a:gd name="connsiteY12" fmla="*/ 488 h 280056"/>
              <a:gd name="connsiteX13" fmla="*/ 622593 w 782095"/>
              <a:gd name="connsiteY13" fmla="*/ 102088 h 280056"/>
              <a:gd name="connsiteX14" fmla="*/ 527343 w 782095"/>
              <a:gd name="connsiteY14" fmla="*/ 19538 h 280056"/>
              <a:gd name="connsiteX15" fmla="*/ 305093 w 782095"/>
              <a:gd name="connsiteY15" fmla="*/ 29063 h 280056"/>
              <a:gd name="connsiteX16" fmla="*/ 346368 w 782095"/>
              <a:gd name="connsiteY16" fmla="*/ 19538 h 280056"/>
              <a:gd name="connsiteX17" fmla="*/ 149518 w 782095"/>
              <a:gd name="connsiteY17" fmla="*/ 133838 h 280056"/>
              <a:gd name="connsiteX18" fmla="*/ 203493 w 782095"/>
              <a:gd name="connsiteY18" fmla="*/ 92563 h 280056"/>
              <a:gd name="connsiteX19" fmla="*/ 159043 w 782095"/>
              <a:gd name="connsiteY19" fmla="*/ 149713 h 280056"/>
              <a:gd name="connsiteX20" fmla="*/ 293 w 782095"/>
              <a:gd name="connsiteY20" fmla="*/ 279888 h 2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095" h="280056">
                <a:moveTo>
                  <a:pt x="293" y="279888"/>
                </a:moveTo>
                <a:cubicBezTo>
                  <a:pt x="-5528" y="284121"/>
                  <a:pt x="76493" y="207392"/>
                  <a:pt x="124118" y="175113"/>
                </a:cubicBezTo>
                <a:cubicBezTo>
                  <a:pt x="171743" y="142834"/>
                  <a:pt x="265406" y="98913"/>
                  <a:pt x="286043" y="86213"/>
                </a:cubicBezTo>
                <a:cubicBezTo>
                  <a:pt x="306680" y="73513"/>
                  <a:pt x="235772" y="108438"/>
                  <a:pt x="247943" y="98913"/>
                </a:cubicBezTo>
                <a:cubicBezTo>
                  <a:pt x="260114" y="89388"/>
                  <a:pt x="326260" y="40705"/>
                  <a:pt x="359068" y="29063"/>
                </a:cubicBezTo>
                <a:cubicBezTo>
                  <a:pt x="391876" y="17421"/>
                  <a:pt x="424685" y="30650"/>
                  <a:pt x="444793" y="29063"/>
                </a:cubicBezTo>
                <a:cubicBezTo>
                  <a:pt x="464901" y="27475"/>
                  <a:pt x="448497" y="9484"/>
                  <a:pt x="479718" y="19538"/>
                </a:cubicBezTo>
                <a:cubicBezTo>
                  <a:pt x="510939" y="29592"/>
                  <a:pt x="608306" y="85684"/>
                  <a:pt x="632118" y="89388"/>
                </a:cubicBezTo>
                <a:cubicBezTo>
                  <a:pt x="655931" y="93092"/>
                  <a:pt x="602485" y="32238"/>
                  <a:pt x="622593" y="41763"/>
                </a:cubicBezTo>
                <a:cubicBezTo>
                  <a:pt x="642701" y="51288"/>
                  <a:pt x="726839" y="128546"/>
                  <a:pt x="752768" y="146538"/>
                </a:cubicBezTo>
                <a:cubicBezTo>
                  <a:pt x="778697" y="164530"/>
                  <a:pt x="788222" y="162942"/>
                  <a:pt x="778168" y="149713"/>
                </a:cubicBezTo>
                <a:cubicBezTo>
                  <a:pt x="768114" y="136484"/>
                  <a:pt x="725780" y="92034"/>
                  <a:pt x="692443" y="67163"/>
                </a:cubicBezTo>
                <a:cubicBezTo>
                  <a:pt x="659106" y="42292"/>
                  <a:pt x="589785" y="-5333"/>
                  <a:pt x="578143" y="488"/>
                </a:cubicBezTo>
                <a:cubicBezTo>
                  <a:pt x="566501" y="6309"/>
                  <a:pt x="631060" y="98913"/>
                  <a:pt x="622593" y="102088"/>
                </a:cubicBezTo>
                <a:cubicBezTo>
                  <a:pt x="614126" y="105263"/>
                  <a:pt x="580260" y="31709"/>
                  <a:pt x="527343" y="19538"/>
                </a:cubicBezTo>
                <a:cubicBezTo>
                  <a:pt x="474426" y="7367"/>
                  <a:pt x="335255" y="29063"/>
                  <a:pt x="305093" y="29063"/>
                </a:cubicBezTo>
                <a:cubicBezTo>
                  <a:pt x="274931" y="29063"/>
                  <a:pt x="372297" y="2076"/>
                  <a:pt x="346368" y="19538"/>
                </a:cubicBezTo>
                <a:cubicBezTo>
                  <a:pt x="320439" y="37000"/>
                  <a:pt x="173331" y="121667"/>
                  <a:pt x="149518" y="133838"/>
                </a:cubicBezTo>
                <a:cubicBezTo>
                  <a:pt x="125706" y="146009"/>
                  <a:pt x="201906" y="89917"/>
                  <a:pt x="203493" y="92563"/>
                </a:cubicBezTo>
                <a:cubicBezTo>
                  <a:pt x="205081" y="95209"/>
                  <a:pt x="191851" y="119551"/>
                  <a:pt x="159043" y="149713"/>
                </a:cubicBezTo>
                <a:cubicBezTo>
                  <a:pt x="126235" y="179875"/>
                  <a:pt x="6114" y="275655"/>
                  <a:pt x="293" y="279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F50EF54-A33D-E05A-782C-E119626E5D76}"/>
              </a:ext>
            </a:extLst>
          </p:cNvPr>
          <p:cNvSpPr/>
          <p:nvPr/>
        </p:nvSpPr>
        <p:spPr>
          <a:xfrm>
            <a:off x="5426801" y="2193156"/>
            <a:ext cx="299573" cy="1444078"/>
          </a:xfrm>
          <a:custGeom>
            <a:avLst/>
            <a:gdLst>
              <a:gd name="connsiteX0" fmla="*/ 40 w 299573"/>
              <a:gd name="connsiteY0" fmla="*/ 3 h 1444078"/>
              <a:gd name="connsiteX1" fmla="*/ 38578 w 299573"/>
              <a:gd name="connsiteY1" fmla="*/ 392389 h 1444078"/>
              <a:gd name="connsiteX2" fmla="*/ 143682 w 299573"/>
              <a:gd name="connsiteY2" fmla="*/ 886375 h 1444078"/>
              <a:gd name="connsiteX3" fmla="*/ 126165 w 299573"/>
              <a:gd name="connsiteY3" fmla="*/ 816306 h 1444078"/>
              <a:gd name="connsiteX4" fmla="*/ 196233 w 299573"/>
              <a:gd name="connsiteY4" fmla="*/ 1170154 h 1444078"/>
              <a:gd name="connsiteX5" fmla="*/ 297833 w 299573"/>
              <a:gd name="connsiteY5" fmla="*/ 1436416 h 1444078"/>
              <a:gd name="connsiteX6" fmla="*/ 255792 w 299573"/>
              <a:gd name="connsiteY6" fmla="*/ 1355837 h 1444078"/>
              <a:gd name="connsiteX7" fmla="*/ 196233 w 299573"/>
              <a:gd name="connsiteY7" fmla="*/ 1187672 h 1444078"/>
              <a:gd name="connsiteX8" fmla="*/ 98137 w 299573"/>
              <a:gd name="connsiteY8" fmla="*/ 763754 h 1444078"/>
              <a:gd name="connsiteX9" fmla="*/ 126165 w 299573"/>
              <a:gd name="connsiteY9" fmla="*/ 865354 h 1444078"/>
              <a:gd name="connsiteX10" fmla="*/ 70109 w 299573"/>
              <a:gd name="connsiteY10" fmla="*/ 655147 h 1444078"/>
              <a:gd name="connsiteX11" fmla="*/ 56096 w 299573"/>
              <a:gd name="connsiteY11" fmla="*/ 511506 h 1444078"/>
              <a:gd name="connsiteX12" fmla="*/ 63102 w 299573"/>
              <a:gd name="connsiteY12" fmla="*/ 599092 h 1444078"/>
              <a:gd name="connsiteX13" fmla="*/ 31571 w 299573"/>
              <a:gd name="connsiteY13" fmla="*/ 385382 h 1444078"/>
              <a:gd name="connsiteX14" fmla="*/ 40 w 299573"/>
              <a:gd name="connsiteY14" fmla="*/ 3 h 14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573" h="1444078">
                <a:moveTo>
                  <a:pt x="40" y="3"/>
                </a:moveTo>
                <a:cubicBezTo>
                  <a:pt x="1208" y="1171"/>
                  <a:pt x="14638" y="244660"/>
                  <a:pt x="38578" y="392389"/>
                </a:cubicBezTo>
                <a:cubicBezTo>
                  <a:pt x="62518" y="540118"/>
                  <a:pt x="129084" y="815722"/>
                  <a:pt x="143682" y="886375"/>
                </a:cubicBezTo>
                <a:cubicBezTo>
                  <a:pt x="158280" y="957028"/>
                  <a:pt x="117406" y="769009"/>
                  <a:pt x="126165" y="816306"/>
                </a:cubicBezTo>
                <a:cubicBezTo>
                  <a:pt x="134924" y="863603"/>
                  <a:pt x="167622" y="1066802"/>
                  <a:pt x="196233" y="1170154"/>
                </a:cubicBezTo>
                <a:cubicBezTo>
                  <a:pt x="224844" y="1273506"/>
                  <a:pt x="287907" y="1405469"/>
                  <a:pt x="297833" y="1436416"/>
                </a:cubicBezTo>
                <a:cubicBezTo>
                  <a:pt x="307759" y="1467363"/>
                  <a:pt x="272725" y="1397294"/>
                  <a:pt x="255792" y="1355837"/>
                </a:cubicBezTo>
                <a:cubicBezTo>
                  <a:pt x="238859" y="1314380"/>
                  <a:pt x="222509" y="1286353"/>
                  <a:pt x="196233" y="1187672"/>
                </a:cubicBezTo>
                <a:cubicBezTo>
                  <a:pt x="169957" y="1088992"/>
                  <a:pt x="109815" y="817474"/>
                  <a:pt x="98137" y="763754"/>
                </a:cubicBezTo>
                <a:cubicBezTo>
                  <a:pt x="86459" y="710034"/>
                  <a:pt x="130836" y="883455"/>
                  <a:pt x="126165" y="865354"/>
                </a:cubicBezTo>
                <a:cubicBezTo>
                  <a:pt x="121494" y="847253"/>
                  <a:pt x="81787" y="714122"/>
                  <a:pt x="70109" y="655147"/>
                </a:cubicBezTo>
                <a:cubicBezTo>
                  <a:pt x="58431" y="596172"/>
                  <a:pt x="57264" y="520848"/>
                  <a:pt x="56096" y="511506"/>
                </a:cubicBezTo>
                <a:cubicBezTo>
                  <a:pt x="54928" y="502164"/>
                  <a:pt x="67190" y="620113"/>
                  <a:pt x="63102" y="599092"/>
                </a:cubicBezTo>
                <a:cubicBezTo>
                  <a:pt x="59014" y="578071"/>
                  <a:pt x="39746" y="481727"/>
                  <a:pt x="31571" y="385382"/>
                </a:cubicBezTo>
                <a:cubicBezTo>
                  <a:pt x="23396" y="289037"/>
                  <a:pt x="-1128" y="-1165"/>
                  <a:pt x="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DA594E44-06D6-BED8-40B2-580775C5ECF0}"/>
              </a:ext>
            </a:extLst>
          </p:cNvPr>
          <p:cNvSpPr/>
          <p:nvPr/>
        </p:nvSpPr>
        <p:spPr>
          <a:xfrm>
            <a:off x="5106528" y="2959875"/>
            <a:ext cx="548698" cy="497028"/>
          </a:xfrm>
          <a:custGeom>
            <a:avLst/>
            <a:gdLst>
              <a:gd name="connsiteX0" fmla="*/ 1500 w 548698"/>
              <a:gd name="connsiteY0" fmla="*/ 539 h 497028"/>
              <a:gd name="connsiteX1" fmla="*/ 428920 w 548698"/>
              <a:gd name="connsiteY1" fmla="*/ 158194 h 497028"/>
              <a:gd name="connsiteX2" fmla="*/ 418410 w 548698"/>
              <a:gd name="connsiteY2" fmla="*/ 189725 h 497028"/>
              <a:gd name="connsiteX3" fmla="*/ 453444 w 548698"/>
              <a:gd name="connsiteY3" fmla="*/ 263297 h 497028"/>
              <a:gd name="connsiteX4" fmla="*/ 548038 w 548698"/>
              <a:gd name="connsiteY4" fmla="*/ 494525 h 497028"/>
              <a:gd name="connsiteX5" fmla="*/ 491982 w 548698"/>
              <a:gd name="connsiteY5" fmla="*/ 375408 h 497028"/>
              <a:gd name="connsiteX6" fmla="*/ 425417 w 548698"/>
              <a:gd name="connsiteY6" fmla="*/ 210746 h 497028"/>
              <a:gd name="connsiteX7" fmla="*/ 421913 w 548698"/>
              <a:gd name="connsiteY7" fmla="*/ 165201 h 497028"/>
              <a:gd name="connsiteX8" fmla="*/ 201196 w 548698"/>
              <a:gd name="connsiteY8" fmla="*/ 42580 h 497028"/>
              <a:gd name="connsiteX9" fmla="*/ 432424 w 548698"/>
              <a:gd name="connsiteY9" fmla="*/ 182718 h 497028"/>
              <a:gd name="connsiteX10" fmla="*/ 292286 w 548698"/>
              <a:gd name="connsiteY10" fmla="*/ 109146 h 497028"/>
              <a:gd name="connsiteX11" fmla="*/ 1500 w 548698"/>
              <a:gd name="connsiteY11" fmla="*/ 539 h 49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98" h="497028">
                <a:moveTo>
                  <a:pt x="1500" y="539"/>
                </a:moveTo>
                <a:cubicBezTo>
                  <a:pt x="24272" y="8714"/>
                  <a:pt x="359435" y="126663"/>
                  <a:pt x="428920" y="158194"/>
                </a:cubicBezTo>
                <a:cubicBezTo>
                  <a:pt x="498405" y="189725"/>
                  <a:pt x="414323" y="172208"/>
                  <a:pt x="418410" y="189725"/>
                </a:cubicBezTo>
                <a:cubicBezTo>
                  <a:pt x="422497" y="207242"/>
                  <a:pt x="431839" y="212497"/>
                  <a:pt x="453444" y="263297"/>
                </a:cubicBezTo>
                <a:cubicBezTo>
                  <a:pt x="475049" y="314097"/>
                  <a:pt x="541615" y="475840"/>
                  <a:pt x="548038" y="494525"/>
                </a:cubicBezTo>
                <a:cubicBezTo>
                  <a:pt x="554461" y="513210"/>
                  <a:pt x="512419" y="422705"/>
                  <a:pt x="491982" y="375408"/>
                </a:cubicBezTo>
                <a:cubicBezTo>
                  <a:pt x="471545" y="328112"/>
                  <a:pt x="437095" y="245780"/>
                  <a:pt x="425417" y="210746"/>
                </a:cubicBezTo>
                <a:cubicBezTo>
                  <a:pt x="413739" y="175712"/>
                  <a:pt x="459283" y="193229"/>
                  <a:pt x="421913" y="165201"/>
                </a:cubicBezTo>
                <a:cubicBezTo>
                  <a:pt x="384543" y="137173"/>
                  <a:pt x="199444" y="39661"/>
                  <a:pt x="201196" y="42580"/>
                </a:cubicBezTo>
                <a:cubicBezTo>
                  <a:pt x="202948" y="45499"/>
                  <a:pt x="417242" y="171624"/>
                  <a:pt x="432424" y="182718"/>
                </a:cubicBezTo>
                <a:cubicBezTo>
                  <a:pt x="447606" y="193812"/>
                  <a:pt x="362939" y="138925"/>
                  <a:pt x="292286" y="109146"/>
                </a:cubicBezTo>
                <a:cubicBezTo>
                  <a:pt x="221633" y="79367"/>
                  <a:pt x="-21272" y="-7636"/>
                  <a:pt x="1500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D853B99-D1C1-9965-577B-F9754D7583D2}"/>
              </a:ext>
            </a:extLst>
          </p:cNvPr>
          <p:cNvSpPr/>
          <p:nvPr/>
        </p:nvSpPr>
        <p:spPr>
          <a:xfrm>
            <a:off x="7331069" y="3101446"/>
            <a:ext cx="221738" cy="1454402"/>
          </a:xfrm>
          <a:custGeom>
            <a:avLst/>
            <a:gdLst>
              <a:gd name="connsiteX0" fmla="*/ 6 w 221738"/>
              <a:gd name="connsiteY0" fmla="*/ 529 h 1454402"/>
              <a:gd name="connsiteX1" fmla="*/ 174631 w 221738"/>
              <a:gd name="connsiteY1" fmla="*/ 781579 h 1454402"/>
              <a:gd name="connsiteX2" fmla="*/ 161931 w 221738"/>
              <a:gd name="connsiteY2" fmla="*/ 692679 h 1454402"/>
              <a:gd name="connsiteX3" fmla="*/ 85731 w 221738"/>
              <a:gd name="connsiteY3" fmla="*/ 384704 h 1454402"/>
              <a:gd name="connsiteX4" fmla="*/ 104781 w 221738"/>
              <a:gd name="connsiteY4" fmla="*/ 533929 h 1454402"/>
              <a:gd name="connsiteX5" fmla="*/ 180981 w 221738"/>
              <a:gd name="connsiteY5" fmla="*/ 768879 h 1454402"/>
              <a:gd name="connsiteX6" fmla="*/ 180981 w 221738"/>
              <a:gd name="connsiteY6" fmla="*/ 895879 h 1454402"/>
              <a:gd name="connsiteX7" fmla="*/ 44456 w 221738"/>
              <a:gd name="connsiteY7" fmla="*/ 1413404 h 1454402"/>
              <a:gd name="connsiteX8" fmla="*/ 47631 w 221738"/>
              <a:gd name="connsiteY8" fmla="*/ 1394354 h 1454402"/>
              <a:gd name="connsiteX9" fmla="*/ 107956 w 221738"/>
              <a:gd name="connsiteY9" fmla="*/ 1175279 h 1454402"/>
              <a:gd name="connsiteX10" fmla="*/ 219081 w 221738"/>
              <a:gd name="connsiteY10" fmla="*/ 841904 h 1454402"/>
              <a:gd name="connsiteX11" fmla="*/ 187331 w 221738"/>
              <a:gd name="connsiteY11" fmla="*/ 892704 h 1454402"/>
              <a:gd name="connsiteX12" fmla="*/ 190506 w 221738"/>
              <a:gd name="connsiteY12" fmla="*/ 759354 h 1454402"/>
              <a:gd name="connsiteX13" fmla="*/ 168281 w 221738"/>
              <a:gd name="connsiteY13" fmla="*/ 660929 h 1454402"/>
              <a:gd name="connsiteX14" fmla="*/ 6 w 221738"/>
              <a:gd name="connsiteY14" fmla="*/ 529 h 14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738" h="1454402">
                <a:moveTo>
                  <a:pt x="6" y="529"/>
                </a:moveTo>
                <a:cubicBezTo>
                  <a:pt x="1064" y="20637"/>
                  <a:pt x="147644" y="666221"/>
                  <a:pt x="174631" y="781579"/>
                </a:cubicBezTo>
                <a:cubicBezTo>
                  <a:pt x="201619" y="896937"/>
                  <a:pt x="176748" y="758825"/>
                  <a:pt x="161931" y="692679"/>
                </a:cubicBezTo>
                <a:cubicBezTo>
                  <a:pt x="147114" y="626533"/>
                  <a:pt x="95256" y="411162"/>
                  <a:pt x="85731" y="384704"/>
                </a:cubicBezTo>
                <a:cubicBezTo>
                  <a:pt x="76206" y="358246"/>
                  <a:pt x="88906" y="469900"/>
                  <a:pt x="104781" y="533929"/>
                </a:cubicBezTo>
                <a:cubicBezTo>
                  <a:pt x="120656" y="597958"/>
                  <a:pt x="168281" y="708554"/>
                  <a:pt x="180981" y="768879"/>
                </a:cubicBezTo>
                <a:cubicBezTo>
                  <a:pt x="193681" y="829204"/>
                  <a:pt x="203735" y="788458"/>
                  <a:pt x="180981" y="895879"/>
                </a:cubicBezTo>
                <a:cubicBezTo>
                  <a:pt x="158227" y="1003300"/>
                  <a:pt x="66681" y="1330325"/>
                  <a:pt x="44456" y="1413404"/>
                </a:cubicBezTo>
                <a:cubicBezTo>
                  <a:pt x="22231" y="1496483"/>
                  <a:pt x="37048" y="1434042"/>
                  <a:pt x="47631" y="1394354"/>
                </a:cubicBezTo>
                <a:cubicBezTo>
                  <a:pt x="58214" y="1354667"/>
                  <a:pt x="79381" y="1267354"/>
                  <a:pt x="107956" y="1175279"/>
                </a:cubicBezTo>
                <a:cubicBezTo>
                  <a:pt x="136531" y="1083204"/>
                  <a:pt x="205852" y="889000"/>
                  <a:pt x="219081" y="841904"/>
                </a:cubicBezTo>
                <a:cubicBezTo>
                  <a:pt x="232310" y="794808"/>
                  <a:pt x="192093" y="906462"/>
                  <a:pt x="187331" y="892704"/>
                </a:cubicBezTo>
                <a:cubicBezTo>
                  <a:pt x="182569" y="878946"/>
                  <a:pt x="193681" y="797983"/>
                  <a:pt x="190506" y="759354"/>
                </a:cubicBezTo>
                <a:cubicBezTo>
                  <a:pt x="187331" y="720725"/>
                  <a:pt x="198444" y="783167"/>
                  <a:pt x="168281" y="660929"/>
                </a:cubicBezTo>
                <a:cubicBezTo>
                  <a:pt x="138119" y="538692"/>
                  <a:pt x="-1052" y="-19579"/>
                  <a:pt x="6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94186C8-44ED-1E02-44A3-F94DCB9FF5BB}"/>
              </a:ext>
            </a:extLst>
          </p:cNvPr>
          <p:cNvSpPr/>
          <p:nvPr/>
        </p:nvSpPr>
        <p:spPr>
          <a:xfrm>
            <a:off x="7263727" y="4249421"/>
            <a:ext cx="290028" cy="1141090"/>
          </a:xfrm>
          <a:custGeom>
            <a:avLst/>
            <a:gdLst>
              <a:gd name="connsiteX0" fmla="*/ 289598 w 290028"/>
              <a:gd name="connsiteY0" fmla="*/ 1904 h 1141090"/>
              <a:gd name="connsiteX1" fmla="*/ 111798 w 290028"/>
              <a:gd name="connsiteY1" fmla="*/ 395604 h 1141090"/>
              <a:gd name="connsiteX2" fmla="*/ 60998 w 290028"/>
              <a:gd name="connsiteY2" fmla="*/ 741679 h 1141090"/>
              <a:gd name="connsiteX3" fmla="*/ 76873 w 290028"/>
              <a:gd name="connsiteY3" fmla="*/ 643254 h 1141090"/>
              <a:gd name="connsiteX4" fmla="*/ 10198 w 290028"/>
              <a:gd name="connsiteY4" fmla="*/ 1116329 h 1141090"/>
              <a:gd name="connsiteX5" fmla="*/ 10198 w 290028"/>
              <a:gd name="connsiteY5" fmla="*/ 989329 h 1141090"/>
              <a:gd name="connsiteX6" fmla="*/ 105448 w 290028"/>
              <a:gd name="connsiteY6" fmla="*/ 268604 h 1141090"/>
              <a:gd name="connsiteX7" fmla="*/ 80048 w 290028"/>
              <a:gd name="connsiteY7" fmla="*/ 557529 h 1141090"/>
              <a:gd name="connsiteX8" fmla="*/ 95923 w 290028"/>
              <a:gd name="connsiteY8" fmla="*/ 440054 h 1141090"/>
              <a:gd name="connsiteX9" fmla="*/ 175298 w 290028"/>
              <a:gd name="connsiteY9" fmla="*/ 214629 h 1141090"/>
              <a:gd name="connsiteX10" fmla="*/ 162598 w 290028"/>
              <a:gd name="connsiteY10" fmla="*/ 243204 h 1141090"/>
              <a:gd name="connsiteX11" fmla="*/ 289598 w 290028"/>
              <a:gd name="connsiteY11" fmla="*/ 1904 h 11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028" h="1141090">
                <a:moveTo>
                  <a:pt x="289598" y="1904"/>
                </a:moveTo>
                <a:cubicBezTo>
                  <a:pt x="281131" y="27304"/>
                  <a:pt x="149898" y="272308"/>
                  <a:pt x="111798" y="395604"/>
                </a:cubicBezTo>
                <a:cubicBezTo>
                  <a:pt x="73698" y="518900"/>
                  <a:pt x="66819" y="700404"/>
                  <a:pt x="60998" y="741679"/>
                </a:cubicBezTo>
                <a:cubicBezTo>
                  <a:pt x="55177" y="782954"/>
                  <a:pt x="85340" y="580812"/>
                  <a:pt x="76873" y="643254"/>
                </a:cubicBezTo>
                <a:cubicBezTo>
                  <a:pt x="68406" y="705696"/>
                  <a:pt x="21311" y="1058650"/>
                  <a:pt x="10198" y="1116329"/>
                </a:cubicBezTo>
                <a:cubicBezTo>
                  <a:pt x="-915" y="1174008"/>
                  <a:pt x="-5677" y="1130616"/>
                  <a:pt x="10198" y="989329"/>
                </a:cubicBezTo>
                <a:cubicBezTo>
                  <a:pt x="26073" y="848042"/>
                  <a:pt x="93806" y="340571"/>
                  <a:pt x="105448" y="268604"/>
                </a:cubicBezTo>
                <a:cubicBezTo>
                  <a:pt x="117090" y="196637"/>
                  <a:pt x="81635" y="528954"/>
                  <a:pt x="80048" y="557529"/>
                </a:cubicBezTo>
                <a:cubicBezTo>
                  <a:pt x="78460" y="586104"/>
                  <a:pt x="80048" y="497204"/>
                  <a:pt x="95923" y="440054"/>
                </a:cubicBezTo>
                <a:cubicBezTo>
                  <a:pt x="111798" y="382904"/>
                  <a:pt x="164185" y="247437"/>
                  <a:pt x="175298" y="214629"/>
                </a:cubicBezTo>
                <a:cubicBezTo>
                  <a:pt x="186410" y="181821"/>
                  <a:pt x="146194" y="273366"/>
                  <a:pt x="162598" y="243204"/>
                </a:cubicBezTo>
                <a:cubicBezTo>
                  <a:pt x="179002" y="213042"/>
                  <a:pt x="298065" y="-23496"/>
                  <a:pt x="289598" y="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EA6782E-0A7F-F041-A207-51B2886281CA}"/>
              </a:ext>
            </a:extLst>
          </p:cNvPr>
          <p:cNvSpPr/>
          <p:nvPr/>
        </p:nvSpPr>
        <p:spPr>
          <a:xfrm>
            <a:off x="3089780" y="2122935"/>
            <a:ext cx="967197" cy="908958"/>
          </a:xfrm>
          <a:custGeom>
            <a:avLst/>
            <a:gdLst>
              <a:gd name="connsiteX0" fmla="*/ 961520 w 967197"/>
              <a:gd name="connsiteY0" fmla="*/ 4315 h 908958"/>
              <a:gd name="connsiteX1" fmla="*/ 275720 w 967197"/>
              <a:gd name="connsiteY1" fmla="*/ 432940 h 908958"/>
              <a:gd name="connsiteX2" fmla="*/ 523370 w 967197"/>
              <a:gd name="connsiteY2" fmla="*/ 293240 h 908958"/>
              <a:gd name="connsiteX3" fmla="*/ 780545 w 967197"/>
              <a:gd name="connsiteY3" fmla="*/ 191640 h 908958"/>
              <a:gd name="connsiteX4" fmla="*/ 637670 w 967197"/>
              <a:gd name="connsiteY4" fmla="*/ 258315 h 908958"/>
              <a:gd name="connsiteX5" fmla="*/ 139195 w 967197"/>
              <a:gd name="connsiteY5" fmla="*/ 525015 h 908958"/>
              <a:gd name="connsiteX6" fmla="*/ 297945 w 967197"/>
              <a:gd name="connsiteY6" fmla="*/ 464690 h 908958"/>
              <a:gd name="connsiteX7" fmla="*/ 5845 w 967197"/>
              <a:gd name="connsiteY7" fmla="*/ 899665 h 908958"/>
              <a:gd name="connsiteX8" fmla="*/ 120145 w 967197"/>
              <a:gd name="connsiteY8" fmla="*/ 734565 h 908958"/>
              <a:gd name="connsiteX9" fmla="*/ 329695 w 967197"/>
              <a:gd name="connsiteY9" fmla="*/ 410715 h 908958"/>
              <a:gd name="connsiteX10" fmla="*/ 644020 w 967197"/>
              <a:gd name="connsiteY10" fmla="*/ 213865 h 908958"/>
              <a:gd name="connsiteX11" fmla="*/ 605920 w 967197"/>
              <a:gd name="connsiteY11" fmla="*/ 210690 h 908958"/>
              <a:gd name="connsiteX12" fmla="*/ 961520 w 967197"/>
              <a:gd name="connsiteY12" fmla="*/ 4315 h 90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197" h="908958">
                <a:moveTo>
                  <a:pt x="961520" y="4315"/>
                </a:moveTo>
                <a:cubicBezTo>
                  <a:pt x="906487" y="41357"/>
                  <a:pt x="348745" y="384786"/>
                  <a:pt x="275720" y="432940"/>
                </a:cubicBezTo>
                <a:cubicBezTo>
                  <a:pt x="202695" y="481094"/>
                  <a:pt x="439233" y="333457"/>
                  <a:pt x="523370" y="293240"/>
                </a:cubicBezTo>
                <a:cubicBezTo>
                  <a:pt x="607507" y="253023"/>
                  <a:pt x="761495" y="197461"/>
                  <a:pt x="780545" y="191640"/>
                </a:cubicBezTo>
                <a:cubicBezTo>
                  <a:pt x="799595" y="185819"/>
                  <a:pt x="744562" y="202753"/>
                  <a:pt x="637670" y="258315"/>
                </a:cubicBezTo>
                <a:cubicBezTo>
                  <a:pt x="530778" y="313878"/>
                  <a:pt x="195816" y="490619"/>
                  <a:pt x="139195" y="525015"/>
                </a:cubicBezTo>
                <a:cubicBezTo>
                  <a:pt x="82574" y="559411"/>
                  <a:pt x="320170" y="402248"/>
                  <a:pt x="297945" y="464690"/>
                </a:cubicBezTo>
                <a:cubicBezTo>
                  <a:pt x="275720" y="527132"/>
                  <a:pt x="35478" y="854686"/>
                  <a:pt x="5845" y="899665"/>
                </a:cubicBezTo>
                <a:cubicBezTo>
                  <a:pt x="-23788" y="944644"/>
                  <a:pt x="66170" y="816057"/>
                  <a:pt x="120145" y="734565"/>
                </a:cubicBezTo>
                <a:cubicBezTo>
                  <a:pt x="174120" y="653073"/>
                  <a:pt x="242383" y="497498"/>
                  <a:pt x="329695" y="410715"/>
                </a:cubicBezTo>
                <a:cubicBezTo>
                  <a:pt x="417007" y="323932"/>
                  <a:pt x="597982" y="247203"/>
                  <a:pt x="644020" y="213865"/>
                </a:cubicBezTo>
                <a:cubicBezTo>
                  <a:pt x="690057" y="180528"/>
                  <a:pt x="557237" y="241382"/>
                  <a:pt x="605920" y="210690"/>
                </a:cubicBezTo>
                <a:cubicBezTo>
                  <a:pt x="654603" y="179998"/>
                  <a:pt x="1016553" y="-32727"/>
                  <a:pt x="961520" y="4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F12180B-1AB2-4763-C3C4-E78FDCF0D406}"/>
              </a:ext>
            </a:extLst>
          </p:cNvPr>
          <p:cNvSpPr/>
          <p:nvPr/>
        </p:nvSpPr>
        <p:spPr>
          <a:xfrm>
            <a:off x="3308141" y="2272460"/>
            <a:ext cx="1062508" cy="1116483"/>
          </a:xfrm>
          <a:custGeom>
            <a:avLst/>
            <a:gdLst>
              <a:gd name="connsiteX0" fmla="*/ 1060659 w 1062508"/>
              <a:gd name="connsiteY0" fmla="*/ 840 h 1116483"/>
              <a:gd name="connsiteX1" fmla="*/ 619334 w 1062508"/>
              <a:gd name="connsiteY1" fmla="*/ 277065 h 1116483"/>
              <a:gd name="connsiteX2" fmla="*/ 266909 w 1062508"/>
              <a:gd name="connsiteY2" fmla="*/ 677115 h 1116483"/>
              <a:gd name="connsiteX3" fmla="*/ 327234 w 1062508"/>
              <a:gd name="connsiteY3" fmla="*/ 629490 h 1116483"/>
              <a:gd name="connsiteX4" fmla="*/ 124034 w 1062508"/>
              <a:gd name="connsiteY4" fmla="*/ 858090 h 1116483"/>
              <a:gd name="connsiteX5" fmla="*/ 209 w 1062508"/>
              <a:gd name="connsiteY5" fmla="*/ 1115265 h 1116483"/>
              <a:gd name="connsiteX6" fmla="*/ 108159 w 1062508"/>
              <a:gd name="connsiteY6" fmla="*/ 927940 h 1116483"/>
              <a:gd name="connsiteX7" fmla="*/ 533609 w 1062508"/>
              <a:gd name="connsiteY7" fmla="*/ 356440 h 1116483"/>
              <a:gd name="connsiteX8" fmla="*/ 622509 w 1062508"/>
              <a:gd name="connsiteY8" fmla="*/ 267540 h 1116483"/>
              <a:gd name="connsiteX9" fmla="*/ 793959 w 1062508"/>
              <a:gd name="connsiteY9" fmla="*/ 118315 h 1116483"/>
              <a:gd name="connsiteX10" fmla="*/ 701884 w 1062508"/>
              <a:gd name="connsiteY10" fmla="*/ 181815 h 1116483"/>
              <a:gd name="connsiteX11" fmla="*/ 949534 w 1062508"/>
              <a:gd name="connsiteY11" fmla="*/ 96090 h 1116483"/>
              <a:gd name="connsiteX12" fmla="*/ 784434 w 1062508"/>
              <a:gd name="connsiteY12" fmla="*/ 188165 h 1116483"/>
              <a:gd name="connsiteX13" fmla="*/ 1060659 w 1062508"/>
              <a:gd name="connsiteY13" fmla="*/ 840 h 11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2508" h="1116483">
                <a:moveTo>
                  <a:pt x="1060659" y="840"/>
                </a:moveTo>
                <a:cubicBezTo>
                  <a:pt x="1033142" y="15657"/>
                  <a:pt x="751626" y="164353"/>
                  <a:pt x="619334" y="277065"/>
                </a:cubicBezTo>
                <a:cubicBezTo>
                  <a:pt x="487042" y="389777"/>
                  <a:pt x="315592" y="618377"/>
                  <a:pt x="266909" y="677115"/>
                </a:cubicBezTo>
                <a:cubicBezTo>
                  <a:pt x="218226" y="735853"/>
                  <a:pt x="351046" y="599328"/>
                  <a:pt x="327234" y="629490"/>
                </a:cubicBezTo>
                <a:cubicBezTo>
                  <a:pt x="303422" y="659652"/>
                  <a:pt x="178538" y="777128"/>
                  <a:pt x="124034" y="858090"/>
                </a:cubicBezTo>
                <a:cubicBezTo>
                  <a:pt x="69530" y="939052"/>
                  <a:pt x="2855" y="1103623"/>
                  <a:pt x="209" y="1115265"/>
                </a:cubicBezTo>
                <a:cubicBezTo>
                  <a:pt x="-2437" y="1126907"/>
                  <a:pt x="19259" y="1054411"/>
                  <a:pt x="108159" y="927940"/>
                </a:cubicBezTo>
                <a:cubicBezTo>
                  <a:pt x="197059" y="801469"/>
                  <a:pt x="447884" y="466507"/>
                  <a:pt x="533609" y="356440"/>
                </a:cubicBezTo>
                <a:cubicBezTo>
                  <a:pt x="619334" y="246373"/>
                  <a:pt x="579117" y="307228"/>
                  <a:pt x="622509" y="267540"/>
                </a:cubicBezTo>
                <a:cubicBezTo>
                  <a:pt x="665901" y="227853"/>
                  <a:pt x="780730" y="132603"/>
                  <a:pt x="793959" y="118315"/>
                </a:cubicBezTo>
                <a:cubicBezTo>
                  <a:pt x="807188" y="104028"/>
                  <a:pt x="675955" y="185519"/>
                  <a:pt x="701884" y="181815"/>
                </a:cubicBezTo>
                <a:cubicBezTo>
                  <a:pt x="727813" y="178111"/>
                  <a:pt x="935776" y="95032"/>
                  <a:pt x="949534" y="96090"/>
                </a:cubicBezTo>
                <a:cubicBezTo>
                  <a:pt x="963292" y="97148"/>
                  <a:pt x="769088" y="204569"/>
                  <a:pt x="784434" y="188165"/>
                </a:cubicBezTo>
                <a:cubicBezTo>
                  <a:pt x="799780" y="171761"/>
                  <a:pt x="1088176" y="-13977"/>
                  <a:pt x="1060659" y="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5AEDE0D9-361D-0091-9932-226B01C24EEF}"/>
              </a:ext>
            </a:extLst>
          </p:cNvPr>
          <p:cNvSpPr/>
          <p:nvPr/>
        </p:nvSpPr>
        <p:spPr>
          <a:xfrm>
            <a:off x="3450905" y="2527300"/>
            <a:ext cx="914720" cy="961046"/>
          </a:xfrm>
          <a:custGeom>
            <a:avLst/>
            <a:gdLst>
              <a:gd name="connsiteX0" fmla="*/ 914720 w 914720"/>
              <a:gd name="connsiteY0" fmla="*/ 0 h 961046"/>
              <a:gd name="connsiteX1" fmla="*/ 247970 w 914720"/>
              <a:gd name="connsiteY1" fmla="*/ 482600 h 961046"/>
              <a:gd name="connsiteX2" fmla="*/ 311470 w 914720"/>
              <a:gd name="connsiteY2" fmla="*/ 434975 h 961046"/>
              <a:gd name="connsiteX3" fmla="*/ 213045 w 914720"/>
              <a:gd name="connsiteY3" fmla="*/ 527050 h 961046"/>
              <a:gd name="connsiteX4" fmla="*/ 3495 w 914720"/>
              <a:gd name="connsiteY4" fmla="*/ 952500 h 961046"/>
              <a:gd name="connsiteX5" fmla="*/ 76520 w 914720"/>
              <a:gd name="connsiteY5" fmla="*/ 822325 h 961046"/>
              <a:gd name="connsiteX6" fmla="*/ 295595 w 914720"/>
              <a:gd name="connsiteY6" fmla="*/ 428625 h 961046"/>
              <a:gd name="connsiteX7" fmla="*/ 511495 w 914720"/>
              <a:gd name="connsiteY7" fmla="*/ 311150 h 961046"/>
              <a:gd name="connsiteX8" fmla="*/ 406720 w 914720"/>
              <a:gd name="connsiteY8" fmla="*/ 374650 h 961046"/>
              <a:gd name="connsiteX9" fmla="*/ 600395 w 914720"/>
              <a:gd name="connsiteY9" fmla="*/ 203200 h 961046"/>
              <a:gd name="connsiteX10" fmla="*/ 505145 w 914720"/>
              <a:gd name="connsiteY10" fmla="*/ 254000 h 961046"/>
              <a:gd name="connsiteX11" fmla="*/ 914720 w 914720"/>
              <a:gd name="connsiteY11" fmla="*/ 0 h 9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720" h="961046">
                <a:moveTo>
                  <a:pt x="914720" y="0"/>
                </a:moveTo>
                <a:lnTo>
                  <a:pt x="247970" y="482600"/>
                </a:lnTo>
                <a:cubicBezTo>
                  <a:pt x="147428" y="555096"/>
                  <a:pt x="317291" y="427567"/>
                  <a:pt x="311470" y="434975"/>
                </a:cubicBezTo>
                <a:cubicBezTo>
                  <a:pt x="305649" y="442383"/>
                  <a:pt x="264374" y="440796"/>
                  <a:pt x="213045" y="527050"/>
                </a:cubicBezTo>
                <a:cubicBezTo>
                  <a:pt x="161716" y="613304"/>
                  <a:pt x="26249" y="903288"/>
                  <a:pt x="3495" y="952500"/>
                </a:cubicBezTo>
                <a:cubicBezTo>
                  <a:pt x="-19259" y="1001713"/>
                  <a:pt x="76520" y="822325"/>
                  <a:pt x="76520" y="822325"/>
                </a:cubicBezTo>
                <a:cubicBezTo>
                  <a:pt x="125203" y="735013"/>
                  <a:pt x="223099" y="513821"/>
                  <a:pt x="295595" y="428625"/>
                </a:cubicBezTo>
                <a:cubicBezTo>
                  <a:pt x="368091" y="343429"/>
                  <a:pt x="492974" y="320146"/>
                  <a:pt x="511495" y="311150"/>
                </a:cubicBezTo>
                <a:cubicBezTo>
                  <a:pt x="530016" y="302154"/>
                  <a:pt x="391903" y="392642"/>
                  <a:pt x="406720" y="374650"/>
                </a:cubicBezTo>
                <a:cubicBezTo>
                  <a:pt x="421537" y="356658"/>
                  <a:pt x="583991" y="223308"/>
                  <a:pt x="600395" y="203200"/>
                </a:cubicBezTo>
                <a:cubicBezTo>
                  <a:pt x="616799" y="183092"/>
                  <a:pt x="505145" y="254000"/>
                  <a:pt x="505145" y="254000"/>
                </a:cubicBezTo>
                <a:lnTo>
                  <a:pt x="9147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E715162C-1B86-6394-3D97-D95AC39A79FE}"/>
              </a:ext>
            </a:extLst>
          </p:cNvPr>
          <p:cNvSpPr/>
          <p:nvPr/>
        </p:nvSpPr>
        <p:spPr>
          <a:xfrm>
            <a:off x="3339580" y="3612060"/>
            <a:ext cx="564729" cy="1350164"/>
          </a:xfrm>
          <a:custGeom>
            <a:avLst/>
            <a:gdLst>
              <a:gd name="connsiteX0" fmla="*/ 143395 w 564729"/>
              <a:gd name="connsiteY0" fmla="*/ 4265 h 1350164"/>
              <a:gd name="connsiteX1" fmla="*/ 25920 w 564729"/>
              <a:gd name="connsiteY1" fmla="*/ 264615 h 1350164"/>
              <a:gd name="connsiteX2" fmla="*/ 102120 w 564729"/>
              <a:gd name="connsiteY2" fmla="*/ 582115 h 1350164"/>
              <a:gd name="connsiteX3" fmla="*/ 98945 w 564729"/>
              <a:gd name="connsiteY3" fmla="*/ 531315 h 1350164"/>
              <a:gd name="connsiteX4" fmla="*/ 3695 w 564729"/>
              <a:gd name="connsiteY4" fmla="*/ 350340 h 1350164"/>
              <a:gd name="connsiteX5" fmla="*/ 25920 w 564729"/>
              <a:gd name="connsiteY5" fmla="*/ 401140 h 1350164"/>
              <a:gd name="connsiteX6" fmla="*/ 86245 w 564729"/>
              <a:gd name="connsiteY6" fmla="*/ 569415 h 1350164"/>
              <a:gd name="connsiteX7" fmla="*/ 181495 w 564729"/>
              <a:gd name="connsiteY7" fmla="*/ 772615 h 1350164"/>
              <a:gd name="connsiteX8" fmla="*/ 546620 w 564729"/>
              <a:gd name="connsiteY8" fmla="*/ 1325065 h 1350164"/>
              <a:gd name="connsiteX9" fmla="*/ 495820 w 564729"/>
              <a:gd name="connsiteY9" fmla="*/ 1232990 h 1350164"/>
              <a:gd name="connsiteX10" fmla="*/ 378345 w 564729"/>
              <a:gd name="connsiteY10" fmla="*/ 1026615 h 1350164"/>
              <a:gd name="connsiteX11" fmla="*/ 156095 w 564729"/>
              <a:gd name="connsiteY11" fmla="*/ 763090 h 1350164"/>
              <a:gd name="connsiteX12" fmla="*/ 191020 w 564729"/>
              <a:gd name="connsiteY12" fmla="*/ 820240 h 1350164"/>
              <a:gd name="connsiteX13" fmla="*/ 41795 w 564729"/>
              <a:gd name="connsiteY13" fmla="*/ 483690 h 1350164"/>
              <a:gd name="connsiteX14" fmla="*/ 25920 w 564729"/>
              <a:gd name="connsiteY14" fmla="*/ 324940 h 1350164"/>
              <a:gd name="connsiteX15" fmla="*/ 35445 w 564729"/>
              <a:gd name="connsiteY15" fmla="*/ 375740 h 1350164"/>
              <a:gd name="connsiteX16" fmla="*/ 16395 w 564729"/>
              <a:gd name="connsiteY16" fmla="*/ 201115 h 1350164"/>
              <a:gd name="connsiteX17" fmla="*/ 32270 w 564729"/>
              <a:gd name="connsiteY17" fmla="*/ 251915 h 1350164"/>
              <a:gd name="connsiteX18" fmla="*/ 73545 w 564729"/>
              <a:gd name="connsiteY18" fmla="*/ 112215 h 1350164"/>
              <a:gd name="connsiteX19" fmla="*/ 143395 w 564729"/>
              <a:gd name="connsiteY19" fmla="*/ 4265 h 13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4729" h="1350164">
                <a:moveTo>
                  <a:pt x="143395" y="4265"/>
                </a:moveTo>
                <a:cubicBezTo>
                  <a:pt x="135458" y="29665"/>
                  <a:pt x="32799" y="168307"/>
                  <a:pt x="25920" y="264615"/>
                </a:cubicBezTo>
                <a:cubicBezTo>
                  <a:pt x="19041" y="360923"/>
                  <a:pt x="89949" y="537665"/>
                  <a:pt x="102120" y="582115"/>
                </a:cubicBezTo>
                <a:cubicBezTo>
                  <a:pt x="114291" y="626565"/>
                  <a:pt x="115349" y="569944"/>
                  <a:pt x="98945" y="531315"/>
                </a:cubicBezTo>
                <a:cubicBezTo>
                  <a:pt x="82541" y="492686"/>
                  <a:pt x="15866" y="372036"/>
                  <a:pt x="3695" y="350340"/>
                </a:cubicBezTo>
                <a:cubicBezTo>
                  <a:pt x="-8476" y="328644"/>
                  <a:pt x="12162" y="364628"/>
                  <a:pt x="25920" y="401140"/>
                </a:cubicBezTo>
                <a:cubicBezTo>
                  <a:pt x="39678" y="437652"/>
                  <a:pt x="60316" y="507503"/>
                  <a:pt x="86245" y="569415"/>
                </a:cubicBezTo>
                <a:cubicBezTo>
                  <a:pt x="112174" y="631327"/>
                  <a:pt x="104766" y="646673"/>
                  <a:pt x="181495" y="772615"/>
                </a:cubicBezTo>
                <a:cubicBezTo>
                  <a:pt x="258224" y="898557"/>
                  <a:pt x="494233" y="1248336"/>
                  <a:pt x="546620" y="1325065"/>
                </a:cubicBezTo>
                <a:cubicBezTo>
                  <a:pt x="599007" y="1401794"/>
                  <a:pt x="523866" y="1282732"/>
                  <a:pt x="495820" y="1232990"/>
                </a:cubicBezTo>
                <a:cubicBezTo>
                  <a:pt x="467774" y="1183248"/>
                  <a:pt x="434966" y="1104932"/>
                  <a:pt x="378345" y="1026615"/>
                </a:cubicBezTo>
                <a:cubicBezTo>
                  <a:pt x="321724" y="948298"/>
                  <a:pt x="187316" y="797486"/>
                  <a:pt x="156095" y="763090"/>
                </a:cubicBezTo>
                <a:cubicBezTo>
                  <a:pt x="124874" y="728694"/>
                  <a:pt x="210070" y="866807"/>
                  <a:pt x="191020" y="820240"/>
                </a:cubicBezTo>
                <a:cubicBezTo>
                  <a:pt x="171970" y="773673"/>
                  <a:pt x="69312" y="566240"/>
                  <a:pt x="41795" y="483690"/>
                </a:cubicBezTo>
                <a:cubicBezTo>
                  <a:pt x="14278" y="401140"/>
                  <a:pt x="26978" y="342931"/>
                  <a:pt x="25920" y="324940"/>
                </a:cubicBezTo>
                <a:cubicBezTo>
                  <a:pt x="24862" y="306949"/>
                  <a:pt x="37032" y="396377"/>
                  <a:pt x="35445" y="375740"/>
                </a:cubicBezTo>
                <a:cubicBezTo>
                  <a:pt x="33858" y="355103"/>
                  <a:pt x="16924" y="221752"/>
                  <a:pt x="16395" y="201115"/>
                </a:cubicBezTo>
                <a:cubicBezTo>
                  <a:pt x="15866" y="180478"/>
                  <a:pt x="22745" y="266732"/>
                  <a:pt x="32270" y="251915"/>
                </a:cubicBezTo>
                <a:cubicBezTo>
                  <a:pt x="41795" y="237098"/>
                  <a:pt x="54495" y="150844"/>
                  <a:pt x="73545" y="112215"/>
                </a:cubicBezTo>
                <a:cubicBezTo>
                  <a:pt x="92595" y="73586"/>
                  <a:pt x="151332" y="-21135"/>
                  <a:pt x="143395" y="4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F1B7EB10-AA28-189E-2FE1-026FE8278091}"/>
              </a:ext>
            </a:extLst>
          </p:cNvPr>
          <p:cNvSpPr/>
          <p:nvPr/>
        </p:nvSpPr>
        <p:spPr>
          <a:xfrm>
            <a:off x="4594242" y="1831794"/>
            <a:ext cx="327243" cy="1618114"/>
          </a:xfrm>
          <a:custGeom>
            <a:avLst/>
            <a:gdLst>
              <a:gd name="connsiteX0" fmla="*/ 149208 w 327243"/>
              <a:gd name="connsiteY0" fmla="*/ 181 h 1618114"/>
              <a:gd name="connsiteX1" fmla="*/ 311133 w 327243"/>
              <a:gd name="connsiteY1" fmla="*/ 476431 h 1618114"/>
              <a:gd name="connsiteX2" fmla="*/ 317483 w 327243"/>
              <a:gd name="connsiteY2" fmla="*/ 451031 h 1618114"/>
              <a:gd name="connsiteX3" fmla="*/ 276208 w 327243"/>
              <a:gd name="connsiteY3" fmla="*/ 644706 h 1618114"/>
              <a:gd name="connsiteX4" fmla="*/ 85708 w 327243"/>
              <a:gd name="connsiteY4" fmla="*/ 1235256 h 1618114"/>
              <a:gd name="connsiteX5" fmla="*/ 104758 w 327243"/>
              <a:gd name="connsiteY5" fmla="*/ 1127306 h 1618114"/>
              <a:gd name="connsiteX6" fmla="*/ 3158 w 327243"/>
              <a:gd name="connsiteY6" fmla="*/ 1603556 h 1618114"/>
              <a:gd name="connsiteX7" fmla="*/ 28558 w 327243"/>
              <a:gd name="connsiteY7" fmla="*/ 1482906 h 1618114"/>
              <a:gd name="connsiteX8" fmla="*/ 57133 w 327243"/>
              <a:gd name="connsiteY8" fmla="*/ 1352731 h 1618114"/>
              <a:gd name="connsiteX9" fmla="*/ 196833 w 327243"/>
              <a:gd name="connsiteY9" fmla="*/ 946331 h 1618114"/>
              <a:gd name="connsiteX10" fmla="*/ 187308 w 327243"/>
              <a:gd name="connsiteY10" fmla="*/ 1038406 h 1618114"/>
              <a:gd name="connsiteX11" fmla="*/ 266683 w 327243"/>
              <a:gd name="connsiteY11" fmla="*/ 698681 h 1618114"/>
              <a:gd name="connsiteX12" fmla="*/ 295258 w 327243"/>
              <a:gd name="connsiteY12" fmla="*/ 632006 h 1618114"/>
              <a:gd name="connsiteX13" fmla="*/ 298433 w 327243"/>
              <a:gd name="connsiteY13" fmla="*/ 422456 h 1618114"/>
              <a:gd name="connsiteX14" fmla="*/ 149208 w 327243"/>
              <a:gd name="connsiteY14" fmla="*/ 181 h 16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43" h="1618114">
                <a:moveTo>
                  <a:pt x="149208" y="181"/>
                </a:moveTo>
                <a:cubicBezTo>
                  <a:pt x="151325" y="9177"/>
                  <a:pt x="283087" y="401289"/>
                  <a:pt x="311133" y="476431"/>
                </a:cubicBezTo>
                <a:cubicBezTo>
                  <a:pt x="339179" y="551573"/>
                  <a:pt x="323304" y="422985"/>
                  <a:pt x="317483" y="451031"/>
                </a:cubicBezTo>
                <a:cubicBezTo>
                  <a:pt x="311662" y="479077"/>
                  <a:pt x="314837" y="514002"/>
                  <a:pt x="276208" y="644706"/>
                </a:cubicBezTo>
                <a:cubicBezTo>
                  <a:pt x="237579" y="775410"/>
                  <a:pt x="114283" y="1154823"/>
                  <a:pt x="85708" y="1235256"/>
                </a:cubicBezTo>
                <a:cubicBezTo>
                  <a:pt x="57133" y="1315689"/>
                  <a:pt x="118516" y="1065923"/>
                  <a:pt x="104758" y="1127306"/>
                </a:cubicBezTo>
                <a:cubicBezTo>
                  <a:pt x="91000" y="1188689"/>
                  <a:pt x="15858" y="1544289"/>
                  <a:pt x="3158" y="1603556"/>
                </a:cubicBezTo>
                <a:cubicBezTo>
                  <a:pt x="-9542" y="1662823"/>
                  <a:pt x="19562" y="1524710"/>
                  <a:pt x="28558" y="1482906"/>
                </a:cubicBezTo>
                <a:cubicBezTo>
                  <a:pt x="37554" y="1441102"/>
                  <a:pt x="29087" y="1442160"/>
                  <a:pt x="57133" y="1352731"/>
                </a:cubicBezTo>
                <a:cubicBezTo>
                  <a:pt x="85179" y="1263302"/>
                  <a:pt x="175137" y="998718"/>
                  <a:pt x="196833" y="946331"/>
                </a:cubicBezTo>
                <a:cubicBezTo>
                  <a:pt x="218529" y="893944"/>
                  <a:pt x="175666" y="1079681"/>
                  <a:pt x="187308" y="1038406"/>
                </a:cubicBezTo>
                <a:cubicBezTo>
                  <a:pt x="198950" y="997131"/>
                  <a:pt x="248691" y="766414"/>
                  <a:pt x="266683" y="698681"/>
                </a:cubicBezTo>
                <a:cubicBezTo>
                  <a:pt x="284675" y="630948"/>
                  <a:pt x="289966" y="678044"/>
                  <a:pt x="295258" y="632006"/>
                </a:cubicBezTo>
                <a:cubicBezTo>
                  <a:pt x="300550" y="585969"/>
                  <a:pt x="324362" y="525114"/>
                  <a:pt x="298433" y="422456"/>
                </a:cubicBezTo>
                <a:cubicBezTo>
                  <a:pt x="272504" y="319798"/>
                  <a:pt x="147091" y="-8815"/>
                  <a:pt x="149208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35EBE71B-DD46-8FEA-DBD7-9B4D1192F99F}"/>
              </a:ext>
            </a:extLst>
          </p:cNvPr>
          <p:cNvSpPr/>
          <p:nvPr/>
        </p:nvSpPr>
        <p:spPr>
          <a:xfrm>
            <a:off x="4058907" y="2464020"/>
            <a:ext cx="726813" cy="1385386"/>
          </a:xfrm>
          <a:custGeom>
            <a:avLst/>
            <a:gdLst>
              <a:gd name="connsiteX0" fmla="*/ 725818 w 726813"/>
              <a:gd name="connsiteY0" fmla="*/ 2955 h 1385386"/>
              <a:gd name="connsiteX1" fmla="*/ 567068 w 726813"/>
              <a:gd name="connsiteY1" fmla="*/ 298230 h 1385386"/>
              <a:gd name="connsiteX2" fmla="*/ 430543 w 726813"/>
              <a:gd name="connsiteY2" fmla="*/ 726855 h 1385386"/>
              <a:gd name="connsiteX3" fmla="*/ 455943 w 726813"/>
              <a:gd name="connsiteY3" fmla="*/ 644305 h 1385386"/>
              <a:gd name="connsiteX4" fmla="*/ 586118 w 726813"/>
              <a:gd name="connsiteY4" fmla="*/ 298230 h 1385386"/>
              <a:gd name="connsiteX5" fmla="*/ 500393 w 726813"/>
              <a:gd name="connsiteY5" fmla="*/ 390305 h 1385386"/>
              <a:gd name="connsiteX6" fmla="*/ 567068 w 726813"/>
              <a:gd name="connsiteY6" fmla="*/ 333155 h 1385386"/>
              <a:gd name="connsiteX7" fmla="*/ 513093 w 726813"/>
              <a:gd name="connsiteY7" fmla="*/ 479205 h 1385386"/>
              <a:gd name="connsiteX8" fmla="*/ 392443 w 726813"/>
              <a:gd name="connsiteY8" fmla="*/ 771305 h 1385386"/>
              <a:gd name="connsiteX9" fmla="*/ 24143 w 726813"/>
              <a:gd name="connsiteY9" fmla="*/ 1349155 h 1385386"/>
              <a:gd name="connsiteX10" fmla="*/ 46368 w 726813"/>
              <a:gd name="connsiteY10" fmla="*/ 1307880 h 1385386"/>
              <a:gd name="connsiteX11" fmla="*/ 135268 w 726813"/>
              <a:gd name="connsiteY11" fmla="*/ 1168180 h 1385386"/>
              <a:gd name="connsiteX12" fmla="*/ 389268 w 726813"/>
              <a:gd name="connsiteY12" fmla="*/ 812580 h 1385386"/>
              <a:gd name="connsiteX13" fmla="*/ 389268 w 726813"/>
              <a:gd name="connsiteY13" fmla="*/ 818930 h 1385386"/>
              <a:gd name="connsiteX14" fmla="*/ 478168 w 726813"/>
              <a:gd name="connsiteY14" fmla="*/ 555405 h 1385386"/>
              <a:gd name="connsiteX15" fmla="*/ 614693 w 726813"/>
              <a:gd name="connsiteY15" fmla="*/ 253780 h 1385386"/>
              <a:gd name="connsiteX16" fmla="*/ 633743 w 726813"/>
              <a:gd name="connsiteY16" fmla="*/ 152180 h 1385386"/>
              <a:gd name="connsiteX17" fmla="*/ 725818 w 726813"/>
              <a:gd name="connsiteY17" fmla="*/ 2955 h 13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13" h="1385386">
                <a:moveTo>
                  <a:pt x="725818" y="2955"/>
                </a:moveTo>
                <a:cubicBezTo>
                  <a:pt x="714706" y="27297"/>
                  <a:pt x="616280" y="177580"/>
                  <a:pt x="567068" y="298230"/>
                </a:cubicBezTo>
                <a:cubicBezTo>
                  <a:pt x="517856" y="418880"/>
                  <a:pt x="449064" y="669176"/>
                  <a:pt x="430543" y="726855"/>
                </a:cubicBezTo>
                <a:cubicBezTo>
                  <a:pt x="412022" y="784534"/>
                  <a:pt x="430014" y="715742"/>
                  <a:pt x="455943" y="644305"/>
                </a:cubicBezTo>
                <a:cubicBezTo>
                  <a:pt x="481872" y="572868"/>
                  <a:pt x="578710" y="340563"/>
                  <a:pt x="586118" y="298230"/>
                </a:cubicBezTo>
                <a:cubicBezTo>
                  <a:pt x="593526" y="255897"/>
                  <a:pt x="503568" y="384484"/>
                  <a:pt x="500393" y="390305"/>
                </a:cubicBezTo>
                <a:cubicBezTo>
                  <a:pt x="497218" y="396126"/>
                  <a:pt x="564951" y="318338"/>
                  <a:pt x="567068" y="333155"/>
                </a:cubicBezTo>
                <a:cubicBezTo>
                  <a:pt x="569185" y="347972"/>
                  <a:pt x="542197" y="406180"/>
                  <a:pt x="513093" y="479205"/>
                </a:cubicBezTo>
                <a:cubicBezTo>
                  <a:pt x="483989" y="552230"/>
                  <a:pt x="473935" y="626313"/>
                  <a:pt x="392443" y="771305"/>
                </a:cubicBezTo>
                <a:cubicBezTo>
                  <a:pt x="310951" y="916297"/>
                  <a:pt x="81822" y="1259726"/>
                  <a:pt x="24143" y="1349155"/>
                </a:cubicBezTo>
                <a:cubicBezTo>
                  <a:pt x="-33536" y="1438584"/>
                  <a:pt x="27847" y="1338043"/>
                  <a:pt x="46368" y="1307880"/>
                </a:cubicBezTo>
                <a:cubicBezTo>
                  <a:pt x="64889" y="1277718"/>
                  <a:pt x="78118" y="1250730"/>
                  <a:pt x="135268" y="1168180"/>
                </a:cubicBezTo>
                <a:cubicBezTo>
                  <a:pt x="192418" y="1085630"/>
                  <a:pt x="389268" y="812580"/>
                  <a:pt x="389268" y="812580"/>
                </a:cubicBezTo>
                <a:cubicBezTo>
                  <a:pt x="431601" y="754372"/>
                  <a:pt x="374451" y="861792"/>
                  <a:pt x="389268" y="818930"/>
                </a:cubicBezTo>
                <a:cubicBezTo>
                  <a:pt x="404085" y="776068"/>
                  <a:pt x="440597" y="649597"/>
                  <a:pt x="478168" y="555405"/>
                </a:cubicBezTo>
                <a:cubicBezTo>
                  <a:pt x="515739" y="461213"/>
                  <a:pt x="588764" y="320984"/>
                  <a:pt x="614693" y="253780"/>
                </a:cubicBezTo>
                <a:cubicBezTo>
                  <a:pt x="640622" y="186576"/>
                  <a:pt x="615751" y="192926"/>
                  <a:pt x="633743" y="152180"/>
                </a:cubicBezTo>
                <a:cubicBezTo>
                  <a:pt x="651735" y="111434"/>
                  <a:pt x="736930" y="-21387"/>
                  <a:pt x="725818" y="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564BC47-E8F9-E394-4B4B-D937CD665FD0}"/>
              </a:ext>
            </a:extLst>
          </p:cNvPr>
          <p:cNvSpPr/>
          <p:nvPr/>
        </p:nvSpPr>
        <p:spPr>
          <a:xfrm>
            <a:off x="4133683" y="3569557"/>
            <a:ext cx="403690" cy="1048915"/>
          </a:xfrm>
          <a:custGeom>
            <a:avLst/>
            <a:gdLst>
              <a:gd name="connsiteX0" fmla="*/ 203367 w 403690"/>
              <a:gd name="connsiteY0" fmla="*/ 2318 h 1048915"/>
              <a:gd name="connsiteX1" fmla="*/ 339892 w 403690"/>
              <a:gd name="connsiteY1" fmla="*/ 564293 h 1048915"/>
              <a:gd name="connsiteX2" fmla="*/ 320842 w 403690"/>
              <a:gd name="connsiteY2" fmla="*/ 637318 h 1048915"/>
              <a:gd name="connsiteX3" fmla="*/ 12867 w 403690"/>
              <a:gd name="connsiteY3" fmla="*/ 1034193 h 1048915"/>
              <a:gd name="connsiteX4" fmla="*/ 85892 w 403690"/>
              <a:gd name="connsiteY4" fmla="*/ 935768 h 1048915"/>
              <a:gd name="connsiteX5" fmla="*/ 339892 w 403690"/>
              <a:gd name="connsiteY5" fmla="*/ 669068 h 1048915"/>
              <a:gd name="connsiteX6" fmla="*/ 260517 w 403690"/>
              <a:gd name="connsiteY6" fmla="*/ 732568 h 1048915"/>
              <a:gd name="connsiteX7" fmla="*/ 336717 w 403690"/>
              <a:gd name="connsiteY7" fmla="*/ 643668 h 1048915"/>
              <a:gd name="connsiteX8" fmla="*/ 365292 w 403690"/>
              <a:gd name="connsiteY8" fmla="*/ 599218 h 1048915"/>
              <a:gd name="connsiteX9" fmla="*/ 317667 w 403690"/>
              <a:gd name="connsiteY9" fmla="*/ 456343 h 1048915"/>
              <a:gd name="connsiteX10" fmla="*/ 400217 w 403690"/>
              <a:gd name="connsiteY10" fmla="*/ 656368 h 1048915"/>
              <a:gd name="connsiteX11" fmla="*/ 374817 w 403690"/>
              <a:gd name="connsiteY11" fmla="*/ 564293 h 1048915"/>
              <a:gd name="connsiteX12" fmla="*/ 254167 w 403690"/>
              <a:gd name="connsiteY12" fmla="*/ 297593 h 1048915"/>
              <a:gd name="connsiteX13" fmla="*/ 285917 w 403690"/>
              <a:gd name="connsiteY13" fmla="*/ 361093 h 1048915"/>
              <a:gd name="connsiteX14" fmla="*/ 203367 w 403690"/>
              <a:gd name="connsiteY14" fmla="*/ 2318 h 104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690" h="1048915">
                <a:moveTo>
                  <a:pt x="203367" y="2318"/>
                </a:moveTo>
                <a:cubicBezTo>
                  <a:pt x="212363" y="36185"/>
                  <a:pt x="320313" y="458460"/>
                  <a:pt x="339892" y="564293"/>
                </a:cubicBezTo>
                <a:cubicBezTo>
                  <a:pt x="359471" y="670126"/>
                  <a:pt x="375346" y="559001"/>
                  <a:pt x="320842" y="637318"/>
                </a:cubicBezTo>
                <a:cubicBezTo>
                  <a:pt x="266338" y="715635"/>
                  <a:pt x="52025" y="984451"/>
                  <a:pt x="12867" y="1034193"/>
                </a:cubicBezTo>
                <a:cubicBezTo>
                  <a:pt x="-26291" y="1083935"/>
                  <a:pt x="31388" y="996622"/>
                  <a:pt x="85892" y="935768"/>
                </a:cubicBezTo>
                <a:cubicBezTo>
                  <a:pt x="140396" y="874914"/>
                  <a:pt x="310788" y="702935"/>
                  <a:pt x="339892" y="669068"/>
                </a:cubicBezTo>
                <a:cubicBezTo>
                  <a:pt x="368996" y="635201"/>
                  <a:pt x="261046" y="736801"/>
                  <a:pt x="260517" y="732568"/>
                </a:cubicBezTo>
                <a:cubicBezTo>
                  <a:pt x="259988" y="728335"/>
                  <a:pt x="319255" y="665893"/>
                  <a:pt x="336717" y="643668"/>
                </a:cubicBezTo>
                <a:cubicBezTo>
                  <a:pt x="354179" y="621443"/>
                  <a:pt x="368467" y="630439"/>
                  <a:pt x="365292" y="599218"/>
                </a:cubicBezTo>
                <a:cubicBezTo>
                  <a:pt x="362117" y="567997"/>
                  <a:pt x="311846" y="446818"/>
                  <a:pt x="317667" y="456343"/>
                </a:cubicBezTo>
                <a:cubicBezTo>
                  <a:pt x="323488" y="465868"/>
                  <a:pt x="390692" y="638376"/>
                  <a:pt x="400217" y="656368"/>
                </a:cubicBezTo>
                <a:cubicBezTo>
                  <a:pt x="409742" y="674360"/>
                  <a:pt x="399159" y="624089"/>
                  <a:pt x="374817" y="564293"/>
                </a:cubicBezTo>
                <a:cubicBezTo>
                  <a:pt x="350475" y="504497"/>
                  <a:pt x="268984" y="331460"/>
                  <a:pt x="254167" y="297593"/>
                </a:cubicBezTo>
                <a:cubicBezTo>
                  <a:pt x="239350" y="263726"/>
                  <a:pt x="294384" y="406072"/>
                  <a:pt x="285917" y="361093"/>
                </a:cubicBezTo>
                <a:cubicBezTo>
                  <a:pt x="277450" y="316114"/>
                  <a:pt x="194371" y="-31549"/>
                  <a:pt x="203367" y="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42617E49-555A-D183-0365-7CD5286B1BA4}"/>
              </a:ext>
            </a:extLst>
          </p:cNvPr>
          <p:cNvSpPr/>
          <p:nvPr/>
        </p:nvSpPr>
        <p:spPr>
          <a:xfrm>
            <a:off x="4578252" y="4438536"/>
            <a:ext cx="95482" cy="895504"/>
          </a:xfrm>
          <a:custGeom>
            <a:avLst/>
            <a:gdLst>
              <a:gd name="connsiteX0" fmla="*/ 95348 w 95482"/>
              <a:gd name="connsiteY0" fmla="*/ 114 h 895504"/>
              <a:gd name="connsiteX1" fmla="*/ 28673 w 95482"/>
              <a:gd name="connsiteY1" fmla="*/ 212839 h 895504"/>
              <a:gd name="connsiteX2" fmla="*/ 98 w 95482"/>
              <a:gd name="connsiteY2" fmla="*/ 438264 h 895504"/>
              <a:gd name="connsiteX3" fmla="*/ 19148 w 95482"/>
              <a:gd name="connsiteY3" fmla="*/ 301739 h 895504"/>
              <a:gd name="connsiteX4" fmla="*/ 15973 w 95482"/>
              <a:gd name="connsiteY4" fmla="*/ 555739 h 895504"/>
              <a:gd name="connsiteX5" fmla="*/ 28673 w 95482"/>
              <a:gd name="connsiteY5" fmla="*/ 758939 h 895504"/>
              <a:gd name="connsiteX6" fmla="*/ 69948 w 95482"/>
              <a:gd name="connsiteY6" fmla="*/ 895464 h 895504"/>
              <a:gd name="connsiteX7" fmla="*/ 35023 w 95482"/>
              <a:gd name="connsiteY7" fmla="*/ 746239 h 895504"/>
              <a:gd name="connsiteX8" fmla="*/ 6448 w 95482"/>
              <a:gd name="connsiteY8" fmla="*/ 346189 h 895504"/>
              <a:gd name="connsiteX9" fmla="*/ 9623 w 95482"/>
              <a:gd name="connsiteY9" fmla="*/ 447789 h 895504"/>
              <a:gd name="connsiteX10" fmla="*/ 9623 w 95482"/>
              <a:gd name="connsiteY10" fmla="*/ 187439 h 895504"/>
              <a:gd name="connsiteX11" fmla="*/ 95348 w 95482"/>
              <a:gd name="connsiteY11" fmla="*/ 114 h 89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482" h="895504">
                <a:moveTo>
                  <a:pt x="95348" y="114"/>
                </a:moveTo>
                <a:cubicBezTo>
                  <a:pt x="98523" y="4347"/>
                  <a:pt x="44548" y="139814"/>
                  <a:pt x="28673" y="212839"/>
                </a:cubicBezTo>
                <a:cubicBezTo>
                  <a:pt x="12798" y="285864"/>
                  <a:pt x="1685" y="423447"/>
                  <a:pt x="98" y="438264"/>
                </a:cubicBezTo>
                <a:cubicBezTo>
                  <a:pt x="-1489" y="453081"/>
                  <a:pt x="16502" y="282160"/>
                  <a:pt x="19148" y="301739"/>
                </a:cubicBezTo>
                <a:cubicBezTo>
                  <a:pt x="21794" y="321318"/>
                  <a:pt x="14386" y="479539"/>
                  <a:pt x="15973" y="555739"/>
                </a:cubicBezTo>
                <a:cubicBezTo>
                  <a:pt x="17560" y="631939"/>
                  <a:pt x="19677" y="702318"/>
                  <a:pt x="28673" y="758939"/>
                </a:cubicBezTo>
                <a:cubicBezTo>
                  <a:pt x="37669" y="815560"/>
                  <a:pt x="68890" y="897581"/>
                  <a:pt x="69948" y="895464"/>
                </a:cubicBezTo>
                <a:cubicBezTo>
                  <a:pt x="71006" y="893347"/>
                  <a:pt x="45606" y="837785"/>
                  <a:pt x="35023" y="746239"/>
                </a:cubicBezTo>
                <a:cubicBezTo>
                  <a:pt x="24440" y="654693"/>
                  <a:pt x="10681" y="395931"/>
                  <a:pt x="6448" y="346189"/>
                </a:cubicBezTo>
                <a:cubicBezTo>
                  <a:pt x="2215" y="296447"/>
                  <a:pt x="9094" y="474247"/>
                  <a:pt x="9623" y="447789"/>
                </a:cubicBezTo>
                <a:cubicBezTo>
                  <a:pt x="10152" y="421331"/>
                  <a:pt x="-5723" y="264697"/>
                  <a:pt x="9623" y="187439"/>
                </a:cubicBezTo>
                <a:cubicBezTo>
                  <a:pt x="24969" y="110181"/>
                  <a:pt x="92173" y="-4119"/>
                  <a:pt x="9534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7C5AE64-F29F-A7AB-4934-49EEFEFCFFA2}"/>
              </a:ext>
            </a:extLst>
          </p:cNvPr>
          <p:cNvSpPr/>
          <p:nvPr/>
        </p:nvSpPr>
        <p:spPr>
          <a:xfrm>
            <a:off x="3679234" y="2849389"/>
            <a:ext cx="379265" cy="1397927"/>
          </a:xfrm>
          <a:custGeom>
            <a:avLst/>
            <a:gdLst>
              <a:gd name="connsiteX0" fmla="*/ 378416 w 379265"/>
              <a:gd name="connsiteY0" fmla="*/ 1761 h 1397927"/>
              <a:gd name="connsiteX1" fmla="*/ 16466 w 379265"/>
              <a:gd name="connsiteY1" fmla="*/ 725661 h 1397927"/>
              <a:gd name="connsiteX2" fmla="*/ 73616 w 379265"/>
              <a:gd name="connsiteY2" fmla="*/ 601836 h 1397927"/>
              <a:gd name="connsiteX3" fmla="*/ 181566 w 379265"/>
              <a:gd name="connsiteY3" fmla="*/ 404986 h 1397927"/>
              <a:gd name="connsiteX4" fmla="*/ 149816 w 379265"/>
              <a:gd name="connsiteY4" fmla="*/ 531986 h 1397927"/>
              <a:gd name="connsiteX5" fmla="*/ 64091 w 379265"/>
              <a:gd name="connsiteY5" fmla="*/ 681211 h 1397927"/>
              <a:gd name="connsiteX6" fmla="*/ 102191 w 379265"/>
              <a:gd name="connsiteY6" fmla="*/ 592311 h 1397927"/>
              <a:gd name="connsiteX7" fmla="*/ 73616 w 379265"/>
              <a:gd name="connsiteY7" fmla="*/ 766936 h 1397927"/>
              <a:gd name="connsiteX8" fmla="*/ 95841 w 379265"/>
              <a:gd name="connsiteY8" fmla="*/ 1363836 h 1397927"/>
              <a:gd name="connsiteX9" fmla="*/ 95841 w 379265"/>
              <a:gd name="connsiteY9" fmla="*/ 1271761 h 1397927"/>
              <a:gd name="connsiteX10" fmla="*/ 64091 w 379265"/>
              <a:gd name="connsiteY10" fmla="*/ 830436 h 1397927"/>
              <a:gd name="connsiteX11" fmla="*/ 67266 w 379265"/>
              <a:gd name="connsiteY11" fmla="*/ 852661 h 1397927"/>
              <a:gd name="connsiteX12" fmla="*/ 92666 w 379265"/>
              <a:gd name="connsiteY12" fmla="*/ 563736 h 1397927"/>
              <a:gd name="connsiteX13" fmla="*/ 76791 w 379265"/>
              <a:gd name="connsiteY13" fmla="*/ 630411 h 1397927"/>
              <a:gd name="connsiteX14" fmla="*/ 168866 w 379265"/>
              <a:gd name="connsiteY14" fmla="*/ 449436 h 1397927"/>
              <a:gd name="connsiteX15" fmla="*/ 118066 w 379265"/>
              <a:gd name="connsiteY15" fmla="*/ 519286 h 1397927"/>
              <a:gd name="connsiteX16" fmla="*/ 378416 w 379265"/>
              <a:gd name="connsiteY16" fmla="*/ 1761 h 139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9265" h="1397927">
                <a:moveTo>
                  <a:pt x="378416" y="1761"/>
                </a:moveTo>
                <a:cubicBezTo>
                  <a:pt x="361483" y="36157"/>
                  <a:pt x="67266" y="625648"/>
                  <a:pt x="16466" y="725661"/>
                </a:cubicBezTo>
                <a:cubicBezTo>
                  <a:pt x="-34334" y="825674"/>
                  <a:pt x="46099" y="655282"/>
                  <a:pt x="73616" y="601836"/>
                </a:cubicBezTo>
                <a:cubicBezTo>
                  <a:pt x="101133" y="548390"/>
                  <a:pt x="168866" y="416628"/>
                  <a:pt x="181566" y="404986"/>
                </a:cubicBezTo>
                <a:cubicBezTo>
                  <a:pt x="194266" y="393344"/>
                  <a:pt x="169395" y="485949"/>
                  <a:pt x="149816" y="531986"/>
                </a:cubicBezTo>
                <a:cubicBezTo>
                  <a:pt x="130237" y="578024"/>
                  <a:pt x="72028" y="671157"/>
                  <a:pt x="64091" y="681211"/>
                </a:cubicBezTo>
                <a:cubicBezTo>
                  <a:pt x="56154" y="691265"/>
                  <a:pt x="100604" y="578024"/>
                  <a:pt x="102191" y="592311"/>
                </a:cubicBezTo>
                <a:cubicBezTo>
                  <a:pt x="103778" y="606598"/>
                  <a:pt x="74674" y="638349"/>
                  <a:pt x="73616" y="766936"/>
                </a:cubicBezTo>
                <a:cubicBezTo>
                  <a:pt x="72558" y="895523"/>
                  <a:pt x="92137" y="1279699"/>
                  <a:pt x="95841" y="1363836"/>
                </a:cubicBezTo>
                <a:cubicBezTo>
                  <a:pt x="99545" y="1447973"/>
                  <a:pt x="101133" y="1360661"/>
                  <a:pt x="95841" y="1271761"/>
                </a:cubicBezTo>
                <a:cubicBezTo>
                  <a:pt x="90549" y="1182861"/>
                  <a:pt x="68853" y="900286"/>
                  <a:pt x="64091" y="830436"/>
                </a:cubicBezTo>
                <a:cubicBezTo>
                  <a:pt x="59328" y="760586"/>
                  <a:pt x="62503" y="897111"/>
                  <a:pt x="67266" y="852661"/>
                </a:cubicBezTo>
                <a:cubicBezTo>
                  <a:pt x="72028" y="808211"/>
                  <a:pt x="91078" y="600778"/>
                  <a:pt x="92666" y="563736"/>
                </a:cubicBezTo>
                <a:cubicBezTo>
                  <a:pt x="94253" y="526694"/>
                  <a:pt x="64091" y="649461"/>
                  <a:pt x="76791" y="630411"/>
                </a:cubicBezTo>
                <a:cubicBezTo>
                  <a:pt x="89491" y="611361"/>
                  <a:pt x="161987" y="467957"/>
                  <a:pt x="168866" y="449436"/>
                </a:cubicBezTo>
                <a:cubicBezTo>
                  <a:pt x="175745" y="430915"/>
                  <a:pt x="82083" y="591253"/>
                  <a:pt x="118066" y="519286"/>
                </a:cubicBezTo>
                <a:cubicBezTo>
                  <a:pt x="154049" y="447319"/>
                  <a:pt x="395349" y="-32635"/>
                  <a:pt x="378416" y="1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7DB11B4E-91EF-612A-90AD-078DED3B6E1C}"/>
              </a:ext>
            </a:extLst>
          </p:cNvPr>
          <p:cNvSpPr/>
          <p:nvPr/>
        </p:nvSpPr>
        <p:spPr>
          <a:xfrm>
            <a:off x="3870119" y="3358821"/>
            <a:ext cx="246810" cy="1683218"/>
          </a:xfrm>
          <a:custGeom>
            <a:avLst/>
            <a:gdLst>
              <a:gd name="connsiteX0" fmla="*/ 133556 w 246810"/>
              <a:gd name="connsiteY0" fmla="*/ 329 h 1683218"/>
              <a:gd name="connsiteX1" fmla="*/ 38306 w 246810"/>
              <a:gd name="connsiteY1" fmla="*/ 403554 h 1683218"/>
              <a:gd name="connsiteX2" fmla="*/ 16081 w 246810"/>
              <a:gd name="connsiteY2" fmla="*/ 1146504 h 1683218"/>
              <a:gd name="connsiteX3" fmla="*/ 25606 w 246810"/>
              <a:gd name="connsiteY3" fmla="*/ 1044904 h 1683218"/>
              <a:gd name="connsiteX4" fmla="*/ 47831 w 246810"/>
              <a:gd name="connsiteY4" fmla="*/ 1175079 h 1683218"/>
              <a:gd name="connsiteX5" fmla="*/ 235156 w 246810"/>
              <a:gd name="connsiteY5" fmla="*/ 1660854 h 1683218"/>
              <a:gd name="connsiteX6" fmla="*/ 216106 w 246810"/>
              <a:gd name="connsiteY6" fmla="*/ 1578304 h 1683218"/>
              <a:gd name="connsiteX7" fmla="*/ 127206 w 246810"/>
              <a:gd name="connsiteY7" fmla="*/ 1368754 h 1683218"/>
              <a:gd name="connsiteX8" fmla="*/ 22431 w 246810"/>
              <a:gd name="connsiteY8" fmla="*/ 1095704 h 1683218"/>
              <a:gd name="connsiteX9" fmla="*/ 25606 w 246810"/>
              <a:gd name="connsiteY9" fmla="*/ 657554 h 1683218"/>
              <a:gd name="connsiteX10" fmla="*/ 28781 w 246810"/>
              <a:gd name="connsiteY10" fmla="*/ 724229 h 1683218"/>
              <a:gd name="connsiteX11" fmla="*/ 206 w 246810"/>
              <a:gd name="connsiteY11" fmla="*/ 435304 h 1683218"/>
              <a:gd name="connsiteX12" fmla="*/ 16081 w 246810"/>
              <a:gd name="connsiteY12" fmla="*/ 559129 h 1683218"/>
              <a:gd name="connsiteX13" fmla="*/ 19256 w 246810"/>
              <a:gd name="connsiteY13" fmla="*/ 463879 h 1683218"/>
              <a:gd name="connsiteX14" fmla="*/ 133556 w 246810"/>
              <a:gd name="connsiteY14" fmla="*/ 329 h 168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10" h="1683218">
                <a:moveTo>
                  <a:pt x="133556" y="329"/>
                </a:moveTo>
                <a:cubicBezTo>
                  <a:pt x="136731" y="-9725"/>
                  <a:pt x="57885" y="212525"/>
                  <a:pt x="38306" y="403554"/>
                </a:cubicBezTo>
                <a:cubicBezTo>
                  <a:pt x="18727" y="594583"/>
                  <a:pt x="18198" y="1039612"/>
                  <a:pt x="16081" y="1146504"/>
                </a:cubicBezTo>
                <a:cubicBezTo>
                  <a:pt x="13964" y="1253396"/>
                  <a:pt x="20314" y="1040142"/>
                  <a:pt x="25606" y="1044904"/>
                </a:cubicBezTo>
                <a:cubicBezTo>
                  <a:pt x="30898" y="1049667"/>
                  <a:pt x="12906" y="1072421"/>
                  <a:pt x="47831" y="1175079"/>
                </a:cubicBezTo>
                <a:cubicBezTo>
                  <a:pt x="82756" y="1277737"/>
                  <a:pt x="207110" y="1593650"/>
                  <a:pt x="235156" y="1660854"/>
                </a:cubicBezTo>
                <a:cubicBezTo>
                  <a:pt x="263202" y="1728058"/>
                  <a:pt x="234098" y="1626987"/>
                  <a:pt x="216106" y="1578304"/>
                </a:cubicBezTo>
                <a:cubicBezTo>
                  <a:pt x="198114" y="1529621"/>
                  <a:pt x="159485" y="1449187"/>
                  <a:pt x="127206" y="1368754"/>
                </a:cubicBezTo>
                <a:cubicBezTo>
                  <a:pt x="94927" y="1288321"/>
                  <a:pt x="39364" y="1214237"/>
                  <a:pt x="22431" y="1095704"/>
                </a:cubicBezTo>
                <a:cubicBezTo>
                  <a:pt x="5498" y="977171"/>
                  <a:pt x="24548" y="719466"/>
                  <a:pt x="25606" y="657554"/>
                </a:cubicBezTo>
                <a:cubicBezTo>
                  <a:pt x="26664" y="595642"/>
                  <a:pt x="33014" y="761271"/>
                  <a:pt x="28781" y="724229"/>
                </a:cubicBezTo>
                <a:cubicBezTo>
                  <a:pt x="24548" y="687187"/>
                  <a:pt x="2323" y="462821"/>
                  <a:pt x="206" y="435304"/>
                </a:cubicBezTo>
                <a:cubicBezTo>
                  <a:pt x="-1911" y="407787"/>
                  <a:pt x="12906" y="554367"/>
                  <a:pt x="16081" y="559129"/>
                </a:cubicBezTo>
                <a:cubicBezTo>
                  <a:pt x="19256" y="563891"/>
                  <a:pt x="-852" y="552250"/>
                  <a:pt x="19256" y="463879"/>
                </a:cubicBezTo>
                <a:cubicBezTo>
                  <a:pt x="39364" y="375508"/>
                  <a:pt x="130381" y="10383"/>
                  <a:pt x="133556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5643B5F9-649C-220C-337D-EBC8FABB8AB5}"/>
              </a:ext>
            </a:extLst>
          </p:cNvPr>
          <p:cNvSpPr/>
          <p:nvPr/>
        </p:nvSpPr>
        <p:spPr>
          <a:xfrm>
            <a:off x="4046330" y="3744919"/>
            <a:ext cx="407152" cy="1174375"/>
          </a:xfrm>
          <a:custGeom>
            <a:avLst/>
            <a:gdLst>
              <a:gd name="connsiteX0" fmla="*/ 268495 w 407152"/>
              <a:gd name="connsiteY0" fmla="*/ 1581 h 1174375"/>
              <a:gd name="connsiteX1" fmla="*/ 93870 w 407152"/>
              <a:gd name="connsiteY1" fmla="*/ 357181 h 1174375"/>
              <a:gd name="connsiteX2" fmla="*/ 55770 w 407152"/>
              <a:gd name="connsiteY2" fmla="*/ 500056 h 1174375"/>
              <a:gd name="connsiteX3" fmla="*/ 77995 w 407152"/>
              <a:gd name="connsiteY3" fmla="*/ 417506 h 1174375"/>
              <a:gd name="connsiteX4" fmla="*/ 160545 w 407152"/>
              <a:gd name="connsiteY4" fmla="*/ 252406 h 1174375"/>
              <a:gd name="connsiteX5" fmla="*/ 58945 w 407152"/>
              <a:gd name="connsiteY5" fmla="*/ 519106 h 1174375"/>
              <a:gd name="connsiteX6" fmla="*/ 14495 w 407152"/>
              <a:gd name="connsiteY6" fmla="*/ 687381 h 1174375"/>
              <a:gd name="connsiteX7" fmla="*/ 77995 w 407152"/>
              <a:gd name="connsiteY7" fmla="*/ 877881 h 1174375"/>
              <a:gd name="connsiteX8" fmla="*/ 30370 w 407152"/>
              <a:gd name="connsiteY8" fmla="*/ 754056 h 1174375"/>
              <a:gd name="connsiteX9" fmla="*/ 4970 w 407152"/>
              <a:gd name="connsiteY9" fmla="*/ 671506 h 1174375"/>
              <a:gd name="connsiteX10" fmla="*/ 68470 w 407152"/>
              <a:gd name="connsiteY10" fmla="*/ 839781 h 1174375"/>
              <a:gd name="connsiteX11" fmla="*/ 392320 w 407152"/>
              <a:gd name="connsiteY11" fmla="*/ 1160456 h 1174375"/>
              <a:gd name="connsiteX12" fmla="*/ 341520 w 407152"/>
              <a:gd name="connsiteY12" fmla="*/ 1106481 h 1174375"/>
              <a:gd name="connsiteX13" fmla="*/ 243095 w 407152"/>
              <a:gd name="connsiteY13" fmla="*/ 1014406 h 1174375"/>
              <a:gd name="connsiteX14" fmla="*/ 17670 w 407152"/>
              <a:gd name="connsiteY14" fmla="*/ 788981 h 1174375"/>
              <a:gd name="connsiteX15" fmla="*/ 14495 w 407152"/>
              <a:gd name="connsiteY15" fmla="*/ 519106 h 1174375"/>
              <a:gd name="connsiteX16" fmla="*/ 14495 w 407152"/>
              <a:gd name="connsiteY16" fmla="*/ 681031 h 1174375"/>
              <a:gd name="connsiteX17" fmla="*/ 43070 w 407152"/>
              <a:gd name="connsiteY17" fmla="*/ 554031 h 1174375"/>
              <a:gd name="connsiteX18" fmla="*/ 125620 w 407152"/>
              <a:gd name="connsiteY18" fmla="*/ 290506 h 1174375"/>
              <a:gd name="connsiteX19" fmla="*/ 77995 w 407152"/>
              <a:gd name="connsiteY19" fmla="*/ 436556 h 1174375"/>
              <a:gd name="connsiteX20" fmla="*/ 192295 w 407152"/>
              <a:gd name="connsiteY20" fmla="*/ 112706 h 1174375"/>
              <a:gd name="connsiteX21" fmla="*/ 151020 w 407152"/>
              <a:gd name="connsiteY21" fmla="*/ 220656 h 1174375"/>
              <a:gd name="connsiteX22" fmla="*/ 268495 w 407152"/>
              <a:gd name="connsiteY22" fmla="*/ 1581 h 117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7152" h="1174375">
                <a:moveTo>
                  <a:pt x="268495" y="1581"/>
                </a:moveTo>
                <a:cubicBezTo>
                  <a:pt x="258970" y="24335"/>
                  <a:pt x="129324" y="274102"/>
                  <a:pt x="93870" y="357181"/>
                </a:cubicBezTo>
                <a:cubicBezTo>
                  <a:pt x="58416" y="440260"/>
                  <a:pt x="58416" y="490002"/>
                  <a:pt x="55770" y="500056"/>
                </a:cubicBezTo>
                <a:cubicBezTo>
                  <a:pt x="53124" y="510110"/>
                  <a:pt x="60532" y="458781"/>
                  <a:pt x="77995" y="417506"/>
                </a:cubicBezTo>
                <a:cubicBezTo>
                  <a:pt x="95457" y="376231"/>
                  <a:pt x="163720" y="235473"/>
                  <a:pt x="160545" y="252406"/>
                </a:cubicBezTo>
                <a:cubicBezTo>
                  <a:pt x="157370" y="269339"/>
                  <a:pt x="83287" y="446610"/>
                  <a:pt x="58945" y="519106"/>
                </a:cubicBezTo>
                <a:cubicBezTo>
                  <a:pt x="34603" y="591602"/>
                  <a:pt x="11320" y="627585"/>
                  <a:pt x="14495" y="687381"/>
                </a:cubicBezTo>
                <a:cubicBezTo>
                  <a:pt x="17670" y="747177"/>
                  <a:pt x="75349" y="866768"/>
                  <a:pt x="77995" y="877881"/>
                </a:cubicBezTo>
                <a:cubicBezTo>
                  <a:pt x="80641" y="888994"/>
                  <a:pt x="42541" y="788452"/>
                  <a:pt x="30370" y="754056"/>
                </a:cubicBezTo>
                <a:cubicBezTo>
                  <a:pt x="18199" y="719660"/>
                  <a:pt x="-1380" y="657218"/>
                  <a:pt x="4970" y="671506"/>
                </a:cubicBezTo>
                <a:cubicBezTo>
                  <a:pt x="11320" y="685794"/>
                  <a:pt x="3912" y="758289"/>
                  <a:pt x="68470" y="839781"/>
                </a:cubicBezTo>
                <a:cubicBezTo>
                  <a:pt x="133028" y="921273"/>
                  <a:pt x="346812" y="1116006"/>
                  <a:pt x="392320" y="1160456"/>
                </a:cubicBezTo>
                <a:cubicBezTo>
                  <a:pt x="437828" y="1204906"/>
                  <a:pt x="366391" y="1130823"/>
                  <a:pt x="341520" y="1106481"/>
                </a:cubicBezTo>
                <a:cubicBezTo>
                  <a:pt x="316649" y="1082139"/>
                  <a:pt x="297070" y="1067323"/>
                  <a:pt x="243095" y="1014406"/>
                </a:cubicBezTo>
                <a:cubicBezTo>
                  <a:pt x="189120" y="961489"/>
                  <a:pt x="55770" y="871531"/>
                  <a:pt x="17670" y="788981"/>
                </a:cubicBezTo>
                <a:cubicBezTo>
                  <a:pt x="-20430" y="706431"/>
                  <a:pt x="15024" y="537098"/>
                  <a:pt x="14495" y="519106"/>
                </a:cubicBezTo>
                <a:cubicBezTo>
                  <a:pt x="13966" y="501114"/>
                  <a:pt x="9733" y="675210"/>
                  <a:pt x="14495" y="681031"/>
                </a:cubicBezTo>
                <a:cubicBezTo>
                  <a:pt x="19257" y="686852"/>
                  <a:pt x="24549" y="619119"/>
                  <a:pt x="43070" y="554031"/>
                </a:cubicBezTo>
                <a:cubicBezTo>
                  <a:pt x="61591" y="488944"/>
                  <a:pt x="119799" y="310085"/>
                  <a:pt x="125620" y="290506"/>
                </a:cubicBezTo>
                <a:cubicBezTo>
                  <a:pt x="131441" y="270927"/>
                  <a:pt x="66883" y="466189"/>
                  <a:pt x="77995" y="436556"/>
                </a:cubicBezTo>
                <a:cubicBezTo>
                  <a:pt x="89107" y="406923"/>
                  <a:pt x="180124" y="148689"/>
                  <a:pt x="192295" y="112706"/>
                </a:cubicBezTo>
                <a:cubicBezTo>
                  <a:pt x="204466" y="76723"/>
                  <a:pt x="139907" y="232298"/>
                  <a:pt x="151020" y="220656"/>
                </a:cubicBezTo>
                <a:cubicBezTo>
                  <a:pt x="162132" y="209014"/>
                  <a:pt x="278020" y="-21173"/>
                  <a:pt x="268495" y="1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54BC257-F11F-2312-289E-3C9274321CF7}"/>
              </a:ext>
            </a:extLst>
          </p:cNvPr>
          <p:cNvSpPr/>
          <p:nvPr/>
        </p:nvSpPr>
        <p:spPr>
          <a:xfrm>
            <a:off x="2925079" y="3797218"/>
            <a:ext cx="566302" cy="1168509"/>
          </a:xfrm>
          <a:custGeom>
            <a:avLst/>
            <a:gdLst>
              <a:gd name="connsiteX0" fmla="*/ 68946 w 566302"/>
              <a:gd name="connsiteY0" fmla="*/ 82 h 1168509"/>
              <a:gd name="connsiteX1" fmla="*/ 43546 w 566302"/>
              <a:gd name="connsiteY1" fmla="*/ 308057 h 1168509"/>
              <a:gd name="connsiteX2" fmla="*/ 43546 w 566302"/>
              <a:gd name="connsiteY2" fmla="*/ 285832 h 1168509"/>
              <a:gd name="connsiteX3" fmla="*/ 176896 w 566302"/>
              <a:gd name="connsiteY3" fmla="*/ 622382 h 1168509"/>
              <a:gd name="connsiteX4" fmla="*/ 167371 w 566302"/>
              <a:gd name="connsiteY4" fmla="*/ 546182 h 1168509"/>
              <a:gd name="connsiteX5" fmla="*/ 256271 w 566302"/>
              <a:gd name="connsiteY5" fmla="*/ 809707 h 1168509"/>
              <a:gd name="connsiteX6" fmla="*/ 256271 w 566302"/>
              <a:gd name="connsiteY6" fmla="*/ 730332 h 1168509"/>
              <a:gd name="connsiteX7" fmla="*/ 551546 w 566302"/>
              <a:gd name="connsiteY7" fmla="*/ 1155782 h 1168509"/>
              <a:gd name="connsiteX8" fmla="*/ 494396 w 566302"/>
              <a:gd name="connsiteY8" fmla="*/ 1031957 h 1168509"/>
              <a:gd name="connsiteX9" fmla="*/ 256271 w 566302"/>
              <a:gd name="connsiteY9" fmla="*/ 774782 h 1168509"/>
              <a:gd name="connsiteX10" fmla="*/ 8621 w 566302"/>
              <a:gd name="connsiteY10" fmla="*/ 298532 h 1168509"/>
              <a:gd name="connsiteX11" fmla="*/ 53071 w 566302"/>
              <a:gd name="connsiteY11" fmla="*/ 419182 h 1168509"/>
              <a:gd name="connsiteX12" fmla="*/ 18146 w 566302"/>
              <a:gd name="connsiteY12" fmla="*/ 215982 h 1168509"/>
              <a:gd name="connsiteX13" fmla="*/ 27671 w 566302"/>
              <a:gd name="connsiteY13" fmla="*/ 276307 h 1168509"/>
              <a:gd name="connsiteX14" fmla="*/ 68946 w 566302"/>
              <a:gd name="connsiteY14" fmla="*/ 82 h 116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302" h="1168509">
                <a:moveTo>
                  <a:pt x="68946" y="82"/>
                </a:moveTo>
                <a:cubicBezTo>
                  <a:pt x="71592" y="5374"/>
                  <a:pt x="47779" y="260432"/>
                  <a:pt x="43546" y="308057"/>
                </a:cubicBezTo>
                <a:cubicBezTo>
                  <a:pt x="39313" y="355682"/>
                  <a:pt x="21321" y="233445"/>
                  <a:pt x="43546" y="285832"/>
                </a:cubicBezTo>
                <a:cubicBezTo>
                  <a:pt x="65771" y="338219"/>
                  <a:pt x="156259" y="578990"/>
                  <a:pt x="176896" y="622382"/>
                </a:cubicBezTo>
                <a:cubicBezTo>
                  <a:pt x="197534" y="665774"/>
                  <a:pt x="154142" y="514961"/>
                  <a:pt x="167371" y="546182"/>
                </a:cubicBezTo>
                <a:cubicBezTo>
                  <a:pt x="180600" y="577403"/>
                  <a:pt x="241454" y="779015"/>
                  <a:pt x="256271" y="809707"/>
                </a:cubicBezTo>
                <a:cubicBezTo>
                  <a:pt x="271088" y="840399"/>
                  <a:pt x="207059" y="672653"/>
                  <a:pt x="256271" y="730332"/>
                </a:cubicBezTo>
                <a:cubicBezTo>
                  <a:pt x="305483" y="788011"/>
                  <a:pt x="511858" y="1105511"/>
                  <a:pt x="551546" y="1155782"/>
                </a:cubicBezTo>
                <a:cubicBezTo>
                  <a:pt x="591234" y="1206053"/>
                  <a:pt x="543608" y="1095457"/>
                  <a:pt x="494396" y="1031957"/>
                </a:cubicBezTo>
                <a:cubicBezTo>
                  <a:pt x="445184" y="968457"/>
                  <a:pt x="337234" y="897020"/>
                  <a:pt x="256271" y="774782"/>
                </a:cubicBezTo>
                <a:cubicBezTo>
                  <a:pt x="175309" y="652545"/>
                  <a:pt x="42488" y="357799"/>
                  <a:pt x="8621" y="298532"/>
                </a:cubicBezTo>
                <a:cubicBezTo>
                  <a:pt x="-25246" y="239265"/>
                  <a:pt x="51484" y="432940"/>
                  <a:pt x="53071" y="419182"/>
                </a:cubicBezTo>
                <a:cubicBezTo>
                  <a:pt x="54658" y="405424"/>
                  <a:pt x="22379" y="239794"/>
                  <a:pt x="18146" y="215982"/>
                </a:cubicBezTo>
                <a:cubicBezTo>
                  <a:pt x="13913" y="192170"/>
                  <a:pt x="20792" y="306469"/>
                  <a:pt x="27671" y="276307"/>
                </a:cubicBezTo>
                <a:cubicBezTo>
                  <a:pt x="34550" y="246145"/>
                  <a:pt x="66300" y="-5210"/>
                  <a:pt x="6894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41A885F-5F8A-AA62-5676-E89C4FACAFD7}"/>
              </a:ext>
            </a:extLst>
          </p:cNvPr>
          <p:cNvSpPr/>
          <p:nvPr/>
        </p:nvSpPr>
        <p:spPr>
          <a:xfrm>
            <a:off x="3254322" y="3970773"/>
            <a:ext cx="686896" cy="1160565"/>
          </a:xfrm>
          <a:custGeom>
            <a:avLst/>
            <a:gdLst>
              <a:gd name="connsiteX0" fmla="*/ 57203 w 686896"/>
              <a:gd name="connsiteY0" fmla="*/ 4327 h 1160565"/>
              <a:gd name="connsiteX1" fmla="*/ 127053 w 686896"/>
              <a:gd name="connsiteY1" fmla="*/ 442477 h 1160565"/>
              <a:gd name="connsiteX2" fmla="*/ 317553 w 686896"/>
              <a:gd name="connsiteY2" fmla="*/ 813952 h 1160565"/>
              <a:gd name="connsiteX3" fmla="*/ 260403 w 686896"/>
              <a:gd name="connsiteY3" fmla="*/ 690127 h 1160565"/>
              <a:gd name="connsiteX4" fmla="*/ 54028 w 686896"/>
              <a:gd name="connsiteY4" fmla="*/ 391677 h 1160565"/>
              <a:gd name="connsiteX5" fmla="*/ 222303 w 686896"/>
              <a:gd name="connsiteY5" fmla="*/ 655202 h 1160565"/>
              <a:gd name="connsiteX6" fmla="*/ 558853 w 686896"/>
              <a:gd name="connsiteY6" fmla="*/ 1013977 h 1160565"/>
              <a:gd name="connsiteX7" fmla="*/ 482653 w 686896"/>
              <a:gd name="connsiteY7" fmla="*/ 928252 h 1160565"/>
              <a:gd name="connsiteX8" fmla="*/ 685853 w 686896"/>
              <a:gd name="connsiteY8" fmla="*/ 1160027 h 1160565"/>
              <a:gd name="connsiteX9" fmla="*/ 552503 w 686896"/>
              <a:gd name="connsiteY9" fmla="*/ 985402 h 1160565"/>
              <a:gd name="connsiteX10" fmla="*/ 346128 w 686896"/>
              <a:gd name="connsiteY10" fmla="*/ 769502 h 1160565"/>
              <a:gd name="connsiteX11" fmla="*/ 82603 w 686896"/>
              <a:gd name="connsiteY11" fmla="*/ 369452 h 1160565"/>
              <a:gd name="connsiteX12" fmla="*/ 117528 w 686896"/>
              <a:gd name="connsiteY12" fmla="*/ 455177 h 1160565"/>
              <a:gd name="connsiteX13" fmla="*/ 53 w 686896"/>
              <a:gd name="connsiteY13" fmla="*/ 58302 h 1160565"/>
              <a:gd name="connsiteX14" fmla="*/ 101653 w 686896"/>
              <a:gd name="connsiteY14" fmla="*/ 344052 h 1160565"/>
              <a:gd name="connsiteX15" fmla="*/ 50853 w 686896"/>
              <a:gd name="connsiteY15" fmla="*/ 229752 h 1160565"/>
              <a:gd name="connsiteX16" fmla="*/ 73078 w 686896"/>
              <a:gd name="connsiteY16" fmla="*/ 217052 h 1160565"/>
              <a:gd name="connsiteX17" fmla="*/ 57203 w 686896"/>
              <a:gd name="connsiteY17" fmla="*/ 4327 h 116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896" h="1160565">
                <a:moveTo>
                  <a:pt x="57203" y="4327"/>
                </a:moveTo>
                <a:cubicBezTo>
                  <a:pt x="66199" y="41898"/>
                  <a:pt x="83661" y="307540"/>
                  <a:pt x="127053" y="442477"/>
                </a:cubicBezTo>
                <a:cubicBezTo>
                  <a:pt x="170445" y="577415"/>
                  <a:pt x="295328" y="772677"/>
                  <a:pt x="317553" y="813952"/>
                </a:cubicBezTo>
                <a:cubicBezTo>
                  <a:pt x="339778" y="855227"/>
                  <a:pt x="304324" y="760506"/>
                  <a:pt x="260403" y="690127"/>
                </a:cubicBezTo>
                <a:cubicBezTo>
                  <a:pt x="216482" y="619748"/>
                  <a:pt x="60378" y="397498"/>
                  <a:pt x="54028" y="391677"/>
                </a:cubicBezTo>
                <a:cubicBezTo>
                  <a:pt x="47678" y="385856"/>
                  <a:pt x="138166" y="551485"/>
                  <a:pt x="222303" y="655202"/>
                </a:cubicBezTo>
                <a:cubicBezTo>
                  <a:pt x="306440" y="758919"/>
                  <a:pt x="515461" y="968469"/>
                  <a:pt x="558853" y="1013977"/>
                </a:cubicBezTo>
                <a:cubicBezTo>
                  <a:pt x="602245" y="1059485"/>
                  <a:pt x="482653" y="928252"/>
                  <a:pt x="482653" y="928252"/>
                </a:cubicBezTo>
                <a:cubicBezTo>
                  <a:pt x="503820" y="952594"/>
                  <a:pt x="674211" y="1150502"/>
                  <a:pt x="685853" y="1160027"/>
                </a:cubicBezTo>
                <a:cubicBezTo>
                  <a:pt x="697495" y="1169552"/>
                  <a:pt x="609124" y="1050489"/>
                  <a:pt x="552503" y="985402"/>
                </a:cubicBezTo>
                <a:cubicBezTo>
                  <a:pt x="495882" y="920315"/>
                  <a:pt x="424445" y="872160"/>
                  <a:pt x="346128" y="769502"/>
                </a:cubicBezTo>
                <a:cubicBezTo>
                  <a:pt x="267811" y="666844"/>
                  <a:pt x="120703" y="421839"/>
                  <a:pt x="82603" y="369452"/>
                </a:cubicBezTo>
                <a:cubicBezTo>
                  <a:pt x="44503" y="317065"/>
                  <a:pt x="131286" y="507035"/>
                  <a:pt x="117528" y="455177"/>
                </a:cubicBezTo>
                <a:cubicBezTo>
                  <a:pt x="103770" y="403319"/>
                  <a:pt x="2699" y="76823"/>
                  <a:pt x="53" y="58302"/>
                </a:cubicBezTo>
                <a:cubicBezTo>
                  <a:pt x="-2593" y="39781"/>
                  <a:pt x="93186" y="315477"/>
                  <a:pt x="101653" y="344052"/>
                </a:cubicBezTo>
                <a:cubicBezTo>
                  <a:pt x="110120" y="372627"/>
                  <a:pt x="55615" y="250919"/>
                  <a:pt x="50853" y="229752"/>
                </a:cubicBezTo>
                <a:cubicBezTo>
                  <a:pt x="46091" y="208585"/>
                  <a:pt x="73607" y="248802"/>
                  <a:pt x="73078" y="217052"/>
                </a:cubicBezTo>
                <a:cubicBezTo>
                  <a:pt x="72549" y="185302"/>
                  <a:pt x="48207" y="-33244"/>
                  <a:pt x="57203" y="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E59349E0-41BD-6F50-A367-A746907305FF}"/>
              </a:ext>
            </a:extLst>
          </p:cNvPr>
          <p:cNvSpPr/>
          <p:nvPr/>
        </p:nvSpPr>
        <p:spPr>
          <a:xfrm>
            <a:off x="3807946" y="5161300"/>
            <a:ext cx="424688" cy="1403041"/>
          </a:xfrm>
          <a:custGeom>
            <a:avLst/>
            <a:gdLst>
              <a:gd name="connsiteX0" fmla="*/ 14754 w 424688"/>
              <a:gd name="connsiteY0" fmla="*/ 20300 h 1403041"/>
              <a:gd name="connsiteX1" fmla="*/ 56029 w 424688"/>
              <a:gd name="connsiteY1" fmla="*/ 55225 h 1403041"/>
              <a:gd name="connsiteX2" fmla="*/ 398929 w 424688"/>
              <a:gd name="connsiteY2" fmla="*/ 480675 h 1403041"/>
              <a:gd name="connsiteX3" fmla="*/ 395754 w 424688"/>
              <a:gd name="connsiteY3" fmla="*/ 423525 h 1403041"/>
              <a:gd name="connsiteX4" fmla="*/ 360829 w 424688"/>
              <a:gd name="connsiteY4" fmla="*/ 604500 h 1403041"/>
              <a:gd name="connsiteX5" fmla="*/ 376704 w 424688"/>
              <a:gd name="connsiteY5" fmla="*/ 848975 h 1403041"/>
              <a:gd name="connsiteX6" fmla="*/ 376704 w 424688"/>
              <a:gd name="connsiteY6" fmla="*/ 766425 h 1403041"/>
              <a:gd name="connsiteX7" fmla="*/ 373529 w 424688"/>
              <a:gd name="connsiteY7" fmla="*/ 988675 h 1403041"/>
              <a:gd name="connsiteX8" fmla="*/ 132229 w 424688"/>
              <a:gd name="connsiteY8" fmla="*/ 1391900 h 1403041"/>
              <a:gd name="connsiteX9" fmla="*/ 227479 w 424688"/>
              <a:gd name="connsiteY9" fmla="*/ 1255375 h 1403041"/>
              <a:gd name="connsiteX10" fmla="*/ 414804 w 424688"/>
              <a:gd name="connsiteY10" fmla="*/ 890250 h 1403041"/>
              <a:gd name="connsiteX11" fmla="*/ 392579 w 424688"/>
              <a:gd name="connsiteY11" fmla="*/ 915650 h 1403041"/>
              <a:gd name="connsiteX12" fmla="*/ 398929 w 424688"/>
              <a:gd name="connsiteY12" fmla="*/ 753725 h 1403041"/>
              <a:gd name="connsiteX13" fmla="*/ 125879 w 424688"/>
              <a:gd name="connsiteY13" fmla="*/ 429875 h 1403041"/>
              <a:gd name="connsiteX14" fmla="*/ 395754 w 424688"/>
              <a:gd name="connsiteY14" fmla="*/ 728325 h 1403041"/>
              <a:gd name="connsiteX15" fmla="*/ 360829 w 424688"/>
              <a:gd name="connsiteY15" fmla="*/ 671175 h 1403041"/>
              <a:gd name="connsiteX16" fmla="*/ 386229 w 424688"/>
              <a:gd name="connsiteY16" fmla="*/ 445750 h 1403041"/>
              <a:gd name="connsiteX17" fmla="*/ 376704 w 424688"/>
              <a:gd name="connsiteY17" fmla="*/ 467975 h 1403041"/>
              <a:gd name="connsiteX18" fmla="*/ 233829 w 424688"/>
              <a:gd name="connsiteY18" fmla="*/ 223500 h 1403041"/>
              <a:gd name="connsiteX19" fmla="*/ 43329 w 424688"/>
              <a:gd name="connsiteY19" fmla="*/ 106025 h 1403041"/>
              <a:gd name="connsiteX20" fmla="*/ 290979 w 424688"/>
              <a:gd name="connsiteY20" fmla="*/ 337800 h 1403041"/>
              <a:gd name="connsiteX21" fmla="*/ 205254 w 424688"/>
              <a:gd name="connsiteY21" fmla="*/ 194925 h 1403041"/>
              <a:gd name="connsiteX22" fmla="*/ 14754 w 424688"/>
              <a:gd name="connsiteY22" fmla="*/ 20300 h 140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4688" h="1403041">
                <a:moveTo>
                  <a:pt x="14754" y="20300"/>
                </a:moveTo>
                <a:cubicBezTo>
                  <a:pt x="-10117" y="-2983"/>
                  <a:pt x="-8000" y="-21504"/>
                  <a:pt x="56029" y="55225"/>
                </a:cubicBezTo>
                <a:cubicBezTo>
                  <a:pt x="120058" y="131954"/>
                  <a:pt x="342308" y="419292"/>
                  <a:pt x="398929" y="480675"/>
                </a:cubicBezTo>
                <a:cubicBezTo>
                  <a:pt x="455550" y="542058"/>
                  <a:pt x="402104" y="402888"/>
                  <a:pt x="395754" y="423525"/>
                </a:cubicBezTo>
                <a:cubicBezTo>
                  <a:pt x="389404" y="444162"/>
                  <a:pt x="364004" y="533592"/>
                  <a:pt x="360829" y="604500"/>
                </a:cubicBezTo>
                <a:cubicBezTo>
                  <a:pt x="357654" y="675408"/>
                  <a:pt x="374058" y="821988"/>
                  <a:pt x="376704" y="848975"/>
                </a:cubicBezTo>
                <a:cubicBezTo>
                  <a:pt x="379350" y="875963"/>
                  <a:pt x="377233" y="743142"/>
                  <a:pt x="376704" y="766425"/>
                </a:cubicBezTo>
                <a:cubicBezTo>
                  <a:pt x="376175" y="789708"/>
                  <a:pt x="414275" y="884429"/>
                  <a:pt x="373529" y="988675"/>
                </a:cubicBezTo>
                <a:cubicBezTo>
                  <a:pt x="332783" y="1092921"/>
                  <a:pt x="156571" y="1347450"/>
                  <a:pt x="132229" y="1391900"/>
                </a:cubicBezTo>
                <a:cubicBezTo>
                  <a:pt x="107887" y="1436350"/>
                  <a:pt x="180383" y="1338983"/>
                  <a:pt x="227479" y="1255375"/>
                </a:cubicBezTo>
                <a:cubicBezTo>
                  <a:pt x="274575" y="1171767"/>
                  <a:pt x="387287" y="946871"/>
                  <a:pt x="414804" y="890250"/>
                </a:cubicBezTo>
                <a:cubicBezTo>
                  <a:pt x="442321" y="833629"/>
                  <a:pt x="395225" y="938404"/>
                  <a:pt x="392579" y="915650"/>
                </a:cubicBezTo>
                <a:cubicBezTo>
                  <a:pt x="389933" y="892896"/>
                  <a:pt x="443379" y="834688"/>
                  <a:pt x="398929" y="753725"/>
                </a:cubicBezTo>
                <a:cubicBezTo>
                  <a:pt x="354479" y="672763"/>
                  <a:pt x="126408" y="434108"/>
                  <a:pt x="125879" y="429875"/>
                </a:cubicBezTo>
                <a:cubicBezTo>
                  <a:pt x="125350" y="425642"/>
                  <a:pt x="356596" y="688108"/>
                  <a:pt x="395754" y="728325"/>
                </a:cubicBezTo>
                <a:cubicBezTo>
                  <a:pt x="434912" y="768542"/>
                  <a:pt x="362416" y="718271"/>
                  <a:pt x="360829" y="671175"/>
                </a:cubicBezTo>
                <a:cubicBezTo>
                  <a:pt x="359242" y="624079"/>
                  <a:pt x="386229" y="445750"/>
                  <a:pt x="386229" y="445750"/>
                </a:cubicBezTo>
                <a:cubicBezTo>
                  <a:pt x="388875" y="411883"/>
                  <a:pt x="402104" y="505017"/>
                  <a:pt x="376704" y="467975"/>
                </a:cubicBezTo>
                <a:cubicBezTo>
                  <a:pt x="351304" y="430933"/>
                  <a:pt x="289392" y="283825"/>
                  <a:pt x="233829" y="223500"/>
                </a:cubicBezTo>
                <a:cubicBezTo>
                  <a:pt x="178266" y="163175"/>
                  <a:pt x="33804" y="86975"/>
                  <a:pt x="43329" y="106025"/>
                </a:cubicBezTo>
                <a:cubicBezTo>
                  <a:pt x="52854" y="125075"/>
                  <a:pt x="263991" y="322983"/>
                  <a:pt x="290979" y="337800"/>
                </a:cubicBezTo>
                <a:cubicBezTo>
                  <a:pt x="317967" y="352617"/>
                  <a:pt x="246529" y="247312"/>
                  <a:pt x="205254" y="194925"/>
                </a:cubicBezTo>
                <a:cubicBezTo>
                  <a:pt x="163979" y="142538"/>
                  <a:pt x="39625" y="43583"/>
                  <a:pt x="14754" y="20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ADE3098-2F91-6554-75F0-B898EF840CDA}"/>
              </a:ext>
            </a:extLst>
          </p:cNvPr>
          <p:cNvSpPr/>
          <p:nvPr/>
        </p:nvSpPr>
        <p:spPr>
          <a:xfrm>
            <a:off x="4218123" y="2227217"/>
            <a:ext cx="357310" cy="768302"/>
          </a:xfrm>
          <a:custGeom>
            <a:avLst/>
            <a:gdLst>
              <a:gd name="connsiteX0" fmla="*/ 357052 w 357310"/>
              <a:gd name="connsiteY0" fmla="*/ 1633 h 768302"/>
              <a:gd name="connsiteX1" fmla="*/ 188777 w 357310"/>
              <a:gd name="connsiteY1" fmla="*/ 385808 h 768302"/>
              <a:gd name="connsiteX2" fmla="*/ 1452 w 357310"/>
              <a:gd name="connsiteY2" fmla="*/ 763633 h 768302"/>
              <a:gd name="connsiteX3" fmla="*/ 109402 w 357310"/>
              <a:gd name="connsiteY3" fmla="*/ 573133 h 768302"/>
              <a:gd name="connsiteX4" fmla="*/ 245927 w 357310"/>
              <a:gd name="connsiteY4" fmla="*/ 227058 h 768302"/>
              <a:gd name="connsiteX5" fmla="*/ 185602 w 357310"/>
              <a:gd name="connsiteY5" fmla="*/ 319133 h 768302"/>
              <a:gd name="connsiteX6" fmla="*/ 255452 w 357310"/>
              <a:gd name="connsiteY6" fmla="*/ 128633 h 768302"/>
              <a:gd name="connsiteX7" fmla="*/ 204652 w 357310"/>
              <a:gd name="connsiteY7" fmla="*/ 303258 h 768302"/>
              <a:gd name="connsiteX8" fmla="*/ 226877 w 357310"/>
              <a:gd name="connsiteY8" fmla="*/ 249283 h 768302"/>
              <a:gd name="connsiteX9" fmla="*/ 357052 w 357310"/>
              <a:gd name="connsiteY9" fmla="*/ 1633 h 76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310" h="768302">
                <a:moveTo>
                  <a:pt x="357052" y="1633"/>
                </a:moveTo>
                <a:cubicBezTo>
                  <a:pt x="350702" y="24387"/>
                  <a:pt x="248044" y="258808"/>
                  <a:pt x="188777" y="385808"/>
                </a:cubicBezTo>
                <a:cubicBezTo>
                  <a:pt x="129510" y="512808"/>
                  <a:pt x="14681" y="732412"/>
                  <a:pt x="1452" y="763633"/>
                </a:cubicBezTo>
                <a:cubicBezTo>
                  <a:pt x="-11777" y="794854"/>
                  <a:pt x="68656" y="662562"/>
                  <a:pt x="109402" y="573133"/>
                </a:cubicBezTo>
                <a:cubicBezTo>
                  <a:pt x="150148" y="483704"/>
                  <a:pt x="233227" y="269391"/>
                  <a:pt x="245927" y="227058"/>
                </a:cubicBezTo>
                <a:cubicBezTo>
                  <a:pt x="258627" y="184725"/>
                  <a:pt x="184015" y="335537"/>
                  <a:pt x="185602" y="319133"/>
                </a:cubicBezTo>
                <a:cubicBezTo>
                  <a:pt x="187189" y="302729"/>
                  <a:pt x="252277" y="131279"/>
                  <a:pt x="255452" y="128633"/>
                </a:cubicBezTo>
                <a:cubicBezTo>
                  <a:pt x="258627" y="125987"/>
                  <a:pt x="209414" y="283150"/>
                  <a:pt x="204652" y="303258"/>
                </a:cubicBezTo>
                <a:cubicBezTo>
                  <a:pt x="199890" y="323366"/>
                  <a:pt x="203065" y="297966"/>
                  <a:pt x="226877" y="249283"/>
                </a:cubicBezTo>
                <a:cubicBezTo>
                  <a:pt x="250689" y="200600"/>
                  <a:pt x="363402" y="-21121"/>
                  <a:pt x="357052" y="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E36F67C-3DBD-C2DD-8DAB-5E3CD263FC41}"/>
              </a:ext>
            </a:extLst>
          </p:cNvPr>
          <p:cNvSpPr/>
          <p:nvPr/>
        </p:nvSpPr>
        <p:spPr>
          <a:xfrm>
            <a:off x="4901804" y="2996541"/>
            <a:ext cx="224769" cy="1575316"/>
          </a:xfrm>
          <a:custGeom>
            <a:avLst/>
            <a:gdLst>
              <a:gd name="connsiteX0" fmla="*/ 216296 w 224769"/>
              <a:gd name="connsiteY0" fmla="*/ 659 h 1575316"/>
              <a:gd name="connsiteX1" fmla="*/ 206771 w 224769"/>
              <a:gd name="connsiteY1" fmla="*/ 232434 h 1575316"/>
              <a:gd name="connsiteX2" fmla="*/ 32146 w 224769"/>
              <a:gd name="connsiteY2" fmla="*/ 508659 h 1575316"/>
              <a:gd name="connsiteX3" fmla="*/ 396 w 224769"/>
              <a:gd name="connsiteY3" fmla="*/ 734084 h 1575316"/>
              <a:gd name="connsiteX4" fmla="*/ 19446 w 224769"/>
              <a:gd name="connsiteY4" fmla="*/ 616609 h 1575316"/>
              <a:gd name="connsiteX5" fmla="*/ 89296 w 224769"/>
              <a:gd name="connsiteY5" fmla="*/ 384834 h 1575316"/>
              <a:gd name="connsiteX6" fmla="*/ 73421 w 224769"/>
              <a:gd name="connsiteY6" fmla="*/ 429284 h 1575316"/>
              <a:gd name="connsiteX7" fmla="*/ 41671 w 224769"/>
              <a:gd name="connsiteY7" fmla="*/ 635659 h 1575316"/>
              <a:gd name="connsiteX8" fmla="*/ 48021 w 224769"/>
              <a:gd name="connsiteY8" fmla="*/ 813459 h 1575316"/>
              <a:gd name="connsiteX9" fmla="*/ 117871 w 224769"/>
              <a:gd name="connsiteY9" fmla="*/ 1543709 h 1575316"/>
              <a:gd name="connsiteX10" fmla="*/ 117871 w 224769"/>
              <a:gd name="connsiteY10" fmla="*/ 1426234 h 1575316"/>
              <a:gd name="connsiteX11" fmla="*/ 101996 w 224769"/>
              <a:gd name="connsiteY11" fmla="*/ 1270659 h 1575316"/>
              <a:gd name="connsiteX12" fmla="*/ 54371 w 224769"/>
              <a:gd name="connsiteY12" fmla="*/ 857909 h 1575316"/>
              <a:gd name="connsiteX13" fmla="*/ 44846 w 224769"/>
              <a:gd name="connsiteY13" fmla="*/ 483259 h 1575316"/>
              <a:gd name="connsiteX14" fmla="*/ 38496 w 224769"/>
              <a:gd name="connsiteY14" fmla="*/ 559459 h 1575316"/>
              <a:gd name="connsiteX15" fmla="*/ 105171 w 224769"/>
              <a:gd name="connsiteY15" fmla="*/ 378484 h 1575316"/>
              <a:gd name="connsiteX16" fmla="*/ 181371 w 224769"/>
              <a:gd name="connsiteY16" fmla="*/ 305459 h 1575316"/>
              <a:gd name="connsiteX17" fmla="*/ 216296 w 224769"/>
              <a:gd name="connsiteY17" fmla="*/ 659 h 157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4769" h="1575316">
                <a:moveTo>
                  <a:pt x="216296" y="659"/>
                </a:moveTo>
                <a:cubicBezTo>
                  <a:pt x="220529" y="-11512"/>
                  <a:pt x="237463" y="147768"/>
                  <a:pt x="206771" y="232434"/>
                </a:cubicBezTo>
                <a:cubicBezTo>
                  <a:pt x="176079" y="317100"/>
                  <a:pt x="66542" y="425051"/>
                  <a:pt x="32146" y="508659"/>
                </a:cubicBezTo>
                <a:cubicBezTo>
                  <a:pt x="-2250" y="592267"/>
                  <a:pt x="2513" y="716092"/>
                  <a:pt x="396" y="734084"/>
                </a:cubicBezTo>
                <a:cubicBezTo>
                  <a:pt x="-1721" y="752076"/>
                  <a:pt x="4629" y="674817"/>
                  <a:pt x="19446" y="616609"/>
                </a:cubicBezTo>
                <a:cubicBezTo>
                  <a:pt x="34263" y="558401"/>
                  <a:pt x="80300" y="416055"/>
                  <a:pt x="89296" y="384834"/>
                </a:cubicBezTo>
                <a:cubicBezTo>
                  <a:pt x="98292" y="353613"/>
                  <a:pt x="81358" y="387480"/>
                  <a:pt x="73421" y="429284"/>
                </a:cubicBezTo>
                <a:cubicBezTo>
                  <a:pt x="65484" y="471088"/>
                  <a:pt x="45904" y="571630"/>
                  <a:pt x="41671" y="635659"/>
                </a:cubicBezTo>
                <a:cubicBezTo>
                  <a:pt x="37438" y="699688"/>
                  <a:pt x="35321" y="662117"/>
                  <a:pt x="48021" y="813459"/>
                </a:cubicBezTo>
                <a:cubicBezTo>
                  <a:pt x="60721" y="964801"/>
                  <a:pt x="106229" y="1441580"/>
                  <a:pt x="117871" y="1543709"/>
                </a:cubicBezTo>
                <a:cubicBezTo>
                  <a:pt x="129513" y="1645838"/>
                  <a:pt x="120517" y="1471742"/>
                  <a:pt x="117871" y="1426234"/>
                </a:cubicBezTo>
                <a:cubicBezTo>
                  <a:pt x="115225" y="1380726"/>
                  <a:pt x="112579" y="1365380"/>
                  <a:pt x="101996" y="1270659"/>
                </a:cubicBezTo>
                <a:cubicBezTo>
                  <a:pt x="91413" y="1175938"/>
                  <a:pt x="63896" y="989142"/>
                  <a:pt x="54371" y="857909"/>
                </a:cubicBezTo>
                <a:cubicBezTo>
                  <a:pt x="44846" y="726676"/>
                  <a:pt x="47492" y="533001"/>
                  <a:pt x="44846" y="483259"/>
                </a:cubicBezTo>
                <a:cubicBezTo>
                  <a:pt x="42200" y="433517"/>
                  <a:pt x="28442" y="576921"/>
                  <a:pt x="38496" y="559459"/>
                </a:cubicBezTo>
                <a:cubicBezTo>
                  <a:pt x="48550" y="541997"/>
                  <a:pt x="81358" y="420817"/>
                  <a:pt x="105171" y="378484"/>
                </a:cubicBezTo>
                <a:cubicBezTo>
                  <a:pt x="128984" y="336151"/>
                  <a:pt x="160204" y="368430"/>
                  <a:pt x="181371" y="305459"/>
                </a:cubicBezTo>
                <a:cubicBezTo>
                  <a:pt x="202538" y="242488"/>
                  <a:pt x="212063" y="12830"/>
                  <a:pt x="216296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BF567F2-56B5-CBD7-3B6A-811B9281F2BD}"/>
              </a:ext>
            </a:extLst>
          </p:cNvPr>
          <p:cNvSpPr/>
          <p:nvPr/>
        </p:nvSpPr>
        <p:spPr>
          <a:xfrm>
            <a:off x="4582545" y="2882479"/>
            <a:ext cx="433970" cy="1206382"/>
          </a:xfrm>
          <a:custGeom>
            <a:avLst/>
            <a:gdLst>
              <a:gd name="connsiteX0" fmla="*/ 433955 w 433970"/>
              <a:gd name="connsiteY0" fmla="*/ 421 h 1206382"/>
              <a:gd name="connsiteX1" fmla="*/ 294255 w 433970"/>
              <a:gd name="connsiteY1" fmla="*/ 400471 h 1206382"/>
              <a:gd name="connsiteX2" fmla="*/ 132330 w 433970"/>
              <a:gd name="connsiteY2" fmla="*/ 695746 h 1206382"/>
              <a:gd name="connsiteX3" fmla="*/ 5330 w 433970"/>
              <a:gd name="connsiteY3" fmla="*/ 1178346 h 1206382"/>
              <a:gd name="connsiteX4" fmla="*/ 30730 w 433970"/>
              <a:gd name="connsiteY4" fmla="*/ 1102146 h 1206382"/>
              <a:gd name="connsiteX5" fmla="*/ 94230 w 433970"/>
              <a:gd name="connsiteY5" fmla="*/ 714796 h 1206382"/>
              <a:gd name="connsiteX6" fmla="*/ 87880 w 433970"/>
              <a:gd name="connsiteY6" fmla="*/ 803696 h 1206382"/>
              <a:gd name="connsiteX7" fmla="*/ 148205 w 433970"/>
              <a:gd name="connsiteY7" fmla="*/ 635421 h 1206382"/>
              <a:gd name="connsiteX8" fmla="*/ 141855 w 433970"/>
              <a:gd name="connsiteY8" fmla="*/ 654471 h 1206382"/>
              <a:gd name="connsiteX9" fmla="*/ 313305 w 433970"/>
              <a:gd name="connsiteY9" fmla="*/ 409996 h 1206382"/>
              <a:gd name="connsiteX10" fmla="*/ 294255 w 433970"/>
              <a:gd name="connsiteY10" fmla="*/ 454446 h 1206382"/>
              <a:gd name="connsiteX11" fmla="*/ 338705 w 433970"/>
              <a:gd name="connsiteY11" fmla="*/ 206796 h 1206382"/>
              <a:gd name="connsiteX12" fmla="*/ 303780 w 433970"/>
              <a:gd name="connsiteY12" fmla="*/ 321096 h 1206382"/>
              <a:gd name="connsiteX13" fmla="*/ 433955 w 433970"/>
              <a:gd name="connsiteY13" fmla="*/ 421 h 12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970" h="1206382">
                <a:moveTo>
                  <a:pt x="433955" y="421"/>
                </a:moveTo>
                <a:cubicBezTo>
                  <a:pt x="432368" y="13650"/>
                  <a:pt x="344526" y="284584"/>
                  <a:pt x="294255" y="400471"/>
                </a:cubicBezTo>
                <a:cubicBezTo>
                  <a:pt x="243984" y="516358"/>
                  <a:pt x="180484" y="566100"/>
                  <a:pt x="132330" y="695746"/>
                </a:cubicBezTo>
                <a:cubicBezTo>
                  <a:pt x="84176" y="825392"/>
                  <a:pt x="22263" y="1110613"/>
                  <a:pt x="5330" y="1178346"/>
                </a:cubicBezTo>
                <a:cubicBezTo>
                  <a:pt x="-11603" y="1246079"/>
                  <a:pt x="15913" y="1179404"/>
                  <a:pt x="30730" y="1102146"/>
                </a:cubicBezTo>
                <a:cubicBezTo>
                  <a:pt x="45547" y="1024888"/>
                  <a:pt x="84705" y="764538"/>
                  <a:pt x="94230" y="714796"/>
                </a:cubicBezTo>
                <a:cubicBezTo>
                  <a:pt x="103755" y="665054"/>
                  <a:pt x="78884" y="816925"/>
                  <a:pt x="87880" y="803696"/>
                </a:cubicBezTo>
                <a:cubicBezTo>
                  <a:pt x="96876" y="790467"/>
                  <a:pt x="139209" y="660292"/>
                  <a:pt x="148205" y="635421"/>
                </a:cubicBezTo>
                <a:cubicBezTo>
                  <a:pt x="157201" y="610550"/>
                  <a:pt x="114338" y="692042"/>
                  <a:pt x="141855" y="654471"/>
                </a:cubicBezTo>
                <a:cubicBezTo>
                  <a:pt x="169372" y="616900"/>
                  <a:pt x="287905" y="443333"/>
                  <a:pt x="313305" y="409996"/>
                </a:cubicBezTo>
                <a:cubicBezTo>
                  <a:pt x="338705" y="376659"/>
                  <a:pt x="290022" y="488313"/>
                  <a:pt x="294255" y="454446"/>
                </a:cubicBezTo>
                <a:cubicBezTo>
                  <a:pt x="298488" y="420579"/>
                  <a:pt x="337118" y="229021"/>
                  <a:pt x="338705" y="206796"/>
                </a:cubicBezTo>
                <a:cubicBezTo>
                  <a:pt x="340292" y="184571"/>
                  <a:pt x="291609" y="352317"/>
                  <a:pt x="303780" y="321096"/>
                </a:cubicBezTo>
                <a:cubicBezTo>
                  <a:pt x="315951" y="289875"/>
                  <a:pt x="435542" y="-12808"/>
                  <a:pt x="433955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A794311-7E5E-269F-9B33-2E4A661225E5}"/>
              </a:ext>
            </a:extLst>
          </p:cNvPr>
          <p:cNvSpPr/>
          <p:nvPr/>
        </p:nvSpPr>
        <p:spPr>
          <a:xfrm>
            <a:off x="4715145" y="3424678"/>
            <a:ext cx="549068" cy="1353985"/>
          </a:xfrm>
          <a:custGeom>
            <a:avLst/>
            <a:gdLst>
              <a:gd name="connsiteX0" fmla="*/ 158480 w 549068"/>
              <a:gd name="connsiteY0" fmla="*/ 4322 h 1353985"/>
              <a:gd name="connsiteX1" fmla="*/ 15605 w 549068"/>
              <a:gd name="connsiteY1" fmla="*/ 518672 h 1353985"/>
              <a:gd name="connsiteX2" fmla="*/ 63230 w 549068"/>
              <a:gd name="connsiteY2" fmla="*/ 855222 h 1353985"/>
              <a:gd name="connsiteX3" fmla="*/ 50530 w 549068"/>
              <a:gd name="connsiteY3" fmla="*/ 785372 h 1353985"/>
              <a:gd name="connsiteX4" fmla="*/ 120380 w 549068"/>
              <a:gd name="connsiteY4" fmla="*/ 1036197 h 1353985"/>
              <a:gd name="connsiteX5" fmla="*/ 104505 w 549068"/>
              <a:gd name="connsiteY5" fmla="*/ 985397 h 1353985"/>
              <a:gd name="connsiteX6" fmla="*/ 320405 w 549068"/>
              <a:gd name="connsiteY6" fmla="*/ 1194947 h 1353985"/>
              <a:gd name="connsiteX7" fmla="*/ 310880 w 549068"/>
              <a:gd name="connsiteY7" fmla="*/ 1134622 h 1353985"/>
              <a:gd name="connsiteX8" fmla="*/ 536305 w 549068"/>
              <a:gd name="connsiteY8" fmla="*/ 1344172 h 1353985"/>
              <a:gd name="connsiteX9" fmla="*/ 507730 w 549068"/>
              <a:gd name="connsiteY9" fmla="*/ 1309247 h 1353985"/>
              <a:gd name="connsiteX10" fmla="*/ 396605 w 549068"/>
              <a:gd name="connsiteY10" fmla="*/ 1217172 h 1353985"/>
              <a:gd name="connsiteX11" fmla="*/ 69580 w 549068"/>
              <a:gd name="connsiteY11" fmla="*/ 1020322 h 1353985"/>
              <a:gd name="connsiteX12" fmla="*/ 234680 w 549068"/>
              <a:gd name="connsiteY12" fmla="*/ 1115572 h 1353985"/>
              <a:gd name="connsiteX13" fmla="*/ 94980 w 549068"/>
              <a:gd name="connsiteY13" fmla="*/ 963172 h 1353985"/>
              <a:gd name="connsiteX14" fmla="*/ 12430 w 549068"/>
              <a:gd name="connsiteY14" fmla="*/ 680597 h 1353985"/>
              <a:gd name="connsiteX15" fmla="*/ 60055 w 549068"/>
              <a:gd name="connsiteY15" fmla="*/ 829822 h 1353985"/>
              <a:gd name="connsiteX16" fmla="*/ 2905 w 549068"/>
              <a:gd name="connsiteY16" fmla="*/ 467872 h 1353985"/>
              <a:gd name="connsiteX17" fmla="*/ 12430 w 549068"/>
              <a:gd name="connsiteY17" fmla="*/ 502797 h 1353985"/>
              <a:gd name="connsiteX18" fmla="*/ 47355 w 549068"/>
              <a:gd name="connsiteY18" fmla="*/ 251972 h 1353985"/>
              <a:gd name="connsiteX19" fmla="*/ 53705 w 549068"/>
              <a:gd name="connsiteY19" fmla="*/ 394847 h 1353985"/>
              <a:gd name="connsiteX20" fmla="*/ 72755 w 549068"/>
              <a:gd name="connsiteY20" fmla="*/ 172597 h 1353985"/>
              <a:gd name="connsiteX21" fmla="*/ 69580 w 549068"/>
              <a:gd name="connsiteY21" fmla="*/ 264672 h 1353985"/>
              <a:gd name="connsiteX22" fmla="*/ 158480 w 549068"/>
              <a:gd name="connsiteY22" fmla="*/ 4322 h 13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9068" h="1353985">
                <a:moveTo>
                  <a:pt x="158480" y="4322"/>
                </a:moveTo>
                <a:cubicBezTo>
                  <a:pt x="149484" y="46655"/>
                  <a:pt x="31480" y="376855"/>
                  <a:pt x="15605" y="518672"/>
                </a:cubicBezTo>
                <a:cubicBezTo>
                  <a:pt x="-270" y="660489"/>
                  <a:pt x="57409" y="810772"/>
                  <a:pt x="63230" y="855222"/>
                </a:cubicBezTo>
                <a:cubicBezTo>
                  <a:pt x="69051" y="899672"/>
                  <a:pt x="41005" y="755210"/>
                  <a:pt x="50530" y="785372"/>
                </a:cubicBezTo>
                <a:cubicBezTo>
                  <a:pt x="60055" y="815534"/>
                  <a:pt x="111384" y="1002860"/>
                  <a:pt x="120380" y="1036197"/>
                </a:cubicBezTo>
                <a:cubicBezTo>
                  <a:pt x="129376" y="1069534"/>
                  <a:pt x="71167" y="958939"/>
                  <a:pt x="104505" y="985397"/>
                </a:cubicBezTo>
                <a:cubicBezTo>
                  <a:pt x="137842" y="1011855"/>
                  <a:pt x="286009" y="1170076"/>
                  <a:pt x="320405" y="1194947"/>
                </a:cubicBezTo>
                <a:cubicBezTo>
                  <a:pt x="354801" y="1219818"/>
                  <a:pt x="274897" y="1109751"/>
                  <a:pt x="310880" y="1134622"/>
                </a:cubicBezTo>
                <a:cubicBezTo>
                  <a:pt x="346863" y="1159493"/>
                  <a:pt x="503497" y="1315068"/>
                  <a:pt x="536305" y="1344172"/>
                </a:cubicBezTo>
                <a:cubicBezTo>
                  <a:pt x="569113" y="1373276"/>
                  <a:pt x="531013" y="1330414"/>
                  <a:pt x="507730" y="1309247"/>
                </a:cubicBezTo>
                <a:cubicBezTo>
                  <a:pt x="484447" y="1288080"/>
                  <a:pt x="469630" y="1265326"/>
                  <a:pt x="396605" y="1217172"/>
                </a:cubicBezTo>
                <a:cubicBezTo>
                  <a:pt x="323580" y="1169018"/>
                  <a:pt x="96567" y="1037255"/>
                  <a:pt x="69580" y="1020322"/>
                </a:cubicBezTo>
                <a:cubicBezTo>
                  <a:pt x="42592" y="1003389"/>
                  <a:pt x="230447" y="1125097"/>
                  <a:pt x="234680" y="1115572"/>
                </a:cubicBezTo>
                <a:cubicBezTo>
                  <a:pt x="238913" y="1106047"/>
                  <a:pt x="132022" y="1035668"/>
                  <a:pt x="94980" y="963172"/>
                </a:cubicBezTo>
                <a:cubicBezTo>
                  <a:pt x="57938" y="890676"/>
                  <a:pt x="18251" y="702822"/>
                  <a:pt x="12430" y="680597"/>
                </a:cubicBezTo>
                <a:cubicBezTo>
                  <a:pt x="6609" y="658372"/>
                  <a:pt x="61642" y="865276"/>
                  <a:pt x="60055" y="829822"/>
                </a:cubicBezTo>
                <a:cubicBezTo>
                  <a:pt x="58468" y="794368"/>
                  <a:pt x="10842" y="522376"/>
                  <a:pt x="2905" y="467872"/>
                </a:cubicBezTo>
                <a:cubicBezTo>
                  <a:pt x="-5032" y="413368"/>
                  <a:pt x="5022" y="538780"/>
                  <a:pt x="12430" y="502797"/>
                </a:cubicBezTo>
                <a:cubicBezTo>
                  <a:pt x="19838" y="466814"/>
                  <a:pt x="40476" y="269964"/>
                  <a:pt x="47355" y="251972"/>
                </a:cubicBezTo>
                <a:cubicBezTo>
                  <a:pt x="54234" y="233980"/>
                  <a:pt x="49472" y="408076"/>
                  <a:pt x="53705" y="394847"/>
                </a:cubicBezTo>
                <a:cubicBezTo>
                  <a:pt x="57938" y="381618"/>
                  <a:pt x="70109" y="194293"/>
                  <a:pt x="72755" y="172597"/>
                </a:cubicBezTo>
                <a:cubicBezTo>
                  <a:pt x="75401" y="150901"/>
                  <a:pt x="56351" y="285310"/>
                  <a:pt x="69580" y="264672"/>
                </a:cubicBezTo>
                <a:cubicBezTo>
                  <a:pt x="82809" y="244034"/>
                  <a:pt x="167476" y="-38011"/>
                  <a:pt x="158480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A6D4C2AB-20D9-E589-CAC0-DFC48DEA553D}"/>
              </a:ext>
            </a:extLst>
          </p:cNvPr>
          <p:cNvSpPr/>
          <p:nvPr/>
        </p:nvSpPr>
        <p:spPr>
          <a:xfrm>
            <a:off x="4428262" y="2862672"/>
            <a:ext cx="272501" cy="986540"/>
          </a:xfrm>
          <a:custGeom>
            <a:avLst/>
            <a:gdLst>
              <a:gd name="connsiteX0" fmla="*/ 270738 w 272501"/>
              <a:gd name="connsiteY0" fmla="*/ 7528 h 986540"/>
              <a:gd name="connsiteX1" fmla="*/ 54838 w 272501"/>
              <a:gd name="connsiteY1" fmla="*/ 493303 h 986540"/>
              <a:gd name="connsiteX2" fmla="*/ 7213 w 272501"/>
              <a:gd name="connsiteY2" fmla="*/ 963203 h 986540"/>
              <a:gd name="connsiteX3" fmla="*/ 23088 w 272501"/>
              <a:gd name="connsiteY3" fmla="*/ 874303 h 986540"/>
              <a:gd name="connsiteX4" fmla="*/ 7213 w 272501"/>
              <a:gd name="connsiteY4" fmla="*/ 518703 h 986540"/>
              <a:gd name="connsiteX5" fmla="*/ 7213 w 272501"/>
              <a:gd name="connsiteY5" fmla="*/ 579028 h 986540"/>
              <a:gd name="connsiteX6" fmla="*/ 96113 w 272501"/>
              <a:gd name="connsiteY6" fmla="*/ 366303 h 986540"/>
              <a:gd name="connsiteX7" fmla="*/ 146913 w 272501"/>
              <a:gd name="connsiteY7" fmla="*/ 229778 h 986540"/>
              <a:gd name="connsiteX8" fmla="*/ 156438 w 272501"/>
              <a:gd name="connsiteY8" fmla="*/ 198028 h 986540"/>
              <a:gd name="connsiteX9" fmla="*/ 270738 w 272501"/>
              <a:gd name="connsiteY9" fmla="*/ 7528 h 9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501" h="986540">
                <a:moveTo>
                  <a:pt x="270738" y="7528"/>
                </a:moveTo>
                <a:cubicBezTo>
                  <a:pt x="253805" y="56740"/>
                  <a:pt x="98759" y="334024"/>
                  <a:pt x="54838" y="493303"/>
                </a:cubicBezTo>
                <a:cubicBezTo>
                  <a:pt x="10917" y="652582"/>
                  <a:pt x="12505" y="899703"/>
                  <a:pt x="7213" y="963203"/>
                </a:cubicBezTo>
                <a:cubicBezTo>
                  <a:pt x="1921" y="1026703"/>
                  <a:pt x="23088" y="948386"/>
                  <a:pt x="23088" y="874303"/>
                </a:cubicBezTo>
                <a:cubicBezTo>
                  <a:pt x="23088" y="800220"/>
                  <a:pt x="9859" y="567916"/>
                  <a:pt x="7213" y="518703"/>
                </a:cubicBezTo>
                <a:cubicBezTo>
                  <a:pt x="4567" y="469491"/>
                  <a:pt x="-7604" y="604428"/>
                  <a:pt x="7213" y="579028"/>
                </a:cubicBezTo>
                <a:cubicBezTo>
                  <a:pt x="22030" y="553628"/>
                  <a:pt x="72830" y="424511"/>
                  <a:pt x="96113" y="366303"/>
                </a:cubicBezTo>
                <a:cubicBezTo>
                  <a:pt x="119396" y="308095"/>
                  <a:pt x="136859" y="257824"/>
                  <a:pt x="146913" y="229778"/>
                </a:cubicBezTo>
                <a:cubicBezTo>
                  <a:pt x="156967" y="201732"/>
                  <a:pt x="135271" y="230836"/>
                  <a:pt x="156438" y="198028"/>
                </a:cubicBezTo>
                <a:cubicBezTo>
                  <a:pt x="177605" y="165220"/>
                  <a:pt x="287671" y="-41684"/>
                  <a:pt x="270738" y="7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B29019D-3AE2-5818-B7C1-9181EC3F1F2F}"/>
              </a:ext>
            </a:extLst>
          </p:cNvPr>
          <p:cNvSpPr/>
          <p:nvPr/>
        </p:nvSpPr>
        <p:spPr>
          <a:xfrm>
            <a:off x="4513398" y="1808015"/>
            <a:ext cx="351046" cy="937028"/>
          </a:xfrm>
          <a:custGeom>
            <a:avLst/>
            <a:gdLst>
              <a:gd name="connsiteX0" fmla="*/ 351045 w 351046"/>
              <a:gd name="connsiteY0" fmla="*/ 190 h 937028"/>
              <a:gd name="connsiteX1" fmla="*/ 132743 w 351046"/>
              <a:gd name="connsiteY1" fmla="*/ 362655 h 937028"/>
              <a:gd name="connsiteX2" fmla="*/ 5056 w 351046"/>
              <a:gd name="connsiteY2" fmla="*/ 828093 h 937028"/>
              <a:gd name="connsiteX3" fmla="*/ 38007 w 351046"/>
              <a:gd name="connsiteY3" fmla="*/ 675693 h 937028"/>
              <a:gd name="connsiteX4" fmla="*/ 153337 w 351046"/>
              <a:gd name="connsiteY4" fmla="*/ 362655 h 937028"/>
              <a:gd name="connsiteX5" fmla="*/ 153337 w 351046"/>
              <a:gd name="connsiteY5" fmla="*/ 445034 h 937028"/>
              <a:gd name="connsiteX6" fmla="*/ 206883 w 351046"/>
              <a:gd name="connsiteY6" fmla="*/ 914590 h 937028"/>
              <a:gd name="connsiteX7" fmla="*/ 202764 w 351046"/>
              <a:gd name="connsiteY7" fmla="*/ 811617 h 937028"/>
              <a:gd name="connsiteX8" fmla="*/ 140980 w 351046"/>
              <a:gd name="connsiteY8" fmla="*/ 370893 h 937028"/>
              <a:gd name="connsiteX9" fmla="*/ 136861 w 351046"/>
              <a:gd name="connsiteY9" fmla="*/ 313228 h 937028"/>
              <a:gd name="connsiteX10" fmla="*/ 351045 w 351046"/>
              <a:gd name="connsiteY10" fmla="*/ 190 h 9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046" h="937028">
                <a:moveTo>
                  <a:pt x="351045" y="190"/>
                </a:moveTo>
                <a:cubicBezTo>
                  <a:pt x="350359" y="8428"/>
                  <a:pt x="190408" y="224671"/>
                  <a:pt x="132743" y="362655"/>
                </a:cubicBezTo>
                <a:cubicBezTo>
                  <a:pt x="75078" y="500639"/>
                  <a:pt x="20845" y="775920"/>
                  <a:pt x="5056" y="828093"/>
                </a:cubicBezTo>
                <a:cubicBezTo>
                  <a:pt x="-10733" y="880266"/>
                  <a:pt x="13294" y="753266"/>
                  <a:pt x="38007" y="675693"/>
                </a:cubicBezTo>
                <a:cubicBezTo>
                  <a:pt x="62720" y="598120"/>
                  <a:pt x="134115" y="401098"/>
                  <a:pt x="153337" y="362655"/>
                </a:cubicBezTo>
                <a:cubicBezTo>
                  <a:pt x="172559" y="324212"/>
                  <a:pt x="144413" y="353045"/>
                  <a:pt x="153337" y="445034"/>
                </a:cubicBezTo>
                <a:cubicBezTo>
                  <a:pt x="162261" y="537023"/>
                  <a:pt x="198645" y="853493"/>
                  <a:pt x="206883" y="914590"/>
                </a:cubicBezTo>
                <a:cubicBezTo>
                  <a:pt x="215121" y="975687"/>
                  <a:pt x="213748" y="902233"/>
                  <a:pt x="202764" y="811617"/>
                </a:cubicBezTo>
                <a:cubicBezTo>
                  <a:pt x="191780" y="721001"/>
                  <a:pt x="151964" y="453958"/>
                  <a:pt x="140980" y="370893"/>
                </a:cubicBezTo>
                <a:cubicBezTo>
                  <a:pt x="129996" y="287828"/>
                  <a:pt x="101850" y="373639"/>
                  <a:pt x="136861" y="313228"/>
                </a:cubicBezTo>
                <a:cubicBezTo>
                  <a:pt x="171872" y="252817"/>
                  <a:pt x="351731" y="-8048"/>
                  <a:pt x="351045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BD11336-9B31-90F3-B603-F74C2D0F73E3}"/>
              </a:ext>
            </a:extLst>
          </p:cNvPr>
          <p:cNvSpPr/>
          <p:nvPr/>
        </p:nvSpPr>
        <p:spPr>
          <a:xfrm>
            <a:off x="4873625" y="1857375"/>
            <a:ext cx="455471" cy="1557531"/>
          </a:xfrm>
          <a:custGeom>
            <a:avLst/>
            <a:gdLst>
              <a:gd name="connsiteX0" fmla="*/ 0 w 455471"/>
              <a:gd name="connsiteY0" fmla="*/ 0 h 1557531"/>
              <a:gd name="connsiteX1" fmla="*/ 358775 w 455471"/>
              <a:gd name="connsiteY1" fmla="*/ 708025 h 1557531"/>
              <a:gd name="connsiteX2" fmla="*/ 358775 w 455471"/>
              <a:gd name="connsiteY2" fmla="*/ 676275 h 1557531"/>
              <a:gd name="connsiteX3" fmla="*/ 396875 w 455471"/>
              <a:gd name="connsiteY3" fmla="*/ 803275 h 1557531"/>
              <a:gd name="connsiteX4" fmla="*/ 384175 w 455471"/>
              <a:gd name="connsiteY4" fmla="*/ 911225 h 1557531"/>
              <a:gd name="connsiteX5" fmla="*/ 327025 w 455471"/>
              <a:gd name="connsiteY5" fmla="*/ 1069975 h 1557531"/>
              <a:gd name="connsiteX6" fmla="*/ 447675 w 455471"/>
              <a:gd name="connsiteY6" fmla="*/ 1530350 h 1557531"/>
              <a:gd name="connsiteX7" fmla="*/ 434975 w 455471"/>
              <a:gd name="connsiteY7" fmla="*/ 1489075 h 1557531"/>
              <a:gd name="connsiteX8" fmla="*/ 409575 w 455471"/>
              <a:gd name="connsiteY8" fmla="*/ 1365250 h 1557531"/>
              <a:gd name="connsiteX9" fmla="*/ 292100 w 455471"/>
              <a:gd name="connsiteY9" fmla="*/ 1003300 h 1557531"/>
              <a:gd name="connsiteX10" fmla="*/ 327025 w 455471"/>
              <a:gd name="connsiteY10" fmla="*/ 1035050 h 1557531"/>
              <a:gd name="connsiteX11" fmla="*/ 454025 w 455471"/>
              <a:gd name="connsiteY11" fmla="*/ 771525 h 1557531"/>
              <a:gd name="connsiteX12" fmla="*/ 393700 w 455471"/>
              <a:gd name="connsiteY12" fmla="*/ 904875 h 1557531"/>
              <a:gd name="connsiteX13" fmla="*/ 361950 w 455471"/>
              <a:gd name="connsiteY13" fmla="*/ 692150 h 1557531"/>
              <a:gd name="connsiteX14" fmla="*/ 225425 w 455471"/>
              <a:gd name="connsiteY14" fmla="*/ 428625 h 1557531"/>
              <a:gd name="connsiteX15" fmla="*/ 285750 w 455471"/>
              <a:gd name="connsiteY15" fmla="*/ 536575 h 1557531"/>
              <a:gd name="connsiteX16" fmla="*/ 225425 w 455471"/>
              <a:gd name="connsiteY16" fmla="*/ 444500 h 1557531"/>
              <a:gd name="connsiteX17" fmla="*/ 0 w 455471"/>
              <a:gd name="connsiteY17" fmla="*/ 0 h 155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5471" h="1557531">
                <a:moveTo>
                  <a:pt x="0" y="0"/>
                </a:moveTo>
                <a:cubicBezTo>
                  <a:pt x="22225" y="43921"/>
                  <a:pt x="298979" y="595312"/>
                  <a:pt x="358775" y="708025"/>
                </a:cubicBezTo>
                <a:cubicBezTo>
                  <a:pt x="418571" y="820738"/>
                  <a:pt x="352425" y="660400"/>
                  <a:pt x="358775" y="676275"/>
                </a:cubicBezTo>
                <a:cubicBezTo>
                  <a:pt x="365125" y="692150"/>
                  <a:pt x="392642" y="764117"/>
                  <a:pt x="396875" y="803275"/>
                </a:cubicBezTo>
                <a:cubicBezTo>
                  <a:pt x="401108" y="842433"/>
                  <a:pt x="395817" y="866775"/>
                  <a:pt x="384175" y="911225"/>
                </a:cubicBezTo>
                <a:cubicBezTo>
                  <a:pt x="372533" y="955675"/>
                  <a:pt x="316442" y="966788"/>
                  <a:pt x="327025" y="1069975"/>
                </a:cubicBezTo>
                <a:cubicBezTo>
                  <a:pt x="337608" y="1173163"/>
                  <a:pt x="429683" y="1460500"/>
                  <a:pt x="447675" y="1530350"/>
                </a:cubicBezTo>
                <a:cubicBezTo>
                  <a:pt x="465667" y="1600200"/>
                  <a:pt x="441325" y="1516592"/>
                  <a:pt x="434975" y="1489075"/>
                </a:cubicBezTo>
                <a:cubicBezTo>
                  <a:pt x="428625" y="1461558"/>
                  <a:pt x="433387" y="1446212"/>
                  <a:pt x="409575" y="1365250"/>
                </a:cubicBezTo>
                <a:cubicBezTo>
                  <a:pt x="385763" y="1284288"/>
                  <a:pt x="305858" y="1058333"/>
                  <a:pt x="292100" y="1003300"/>
                </a:cubicBezTo>
                <a:cubicBezTo>
                  <a:pt x="278342" y="948267"/>
                  <a:pt x="300038" y="1073679"/>
                  <a:pt x="327025" y="1035050"/>
                </a:cubicBezTo>
                <a:cubicBezTo>
                  <a:pt x="354012" y="996421"/>
                  <a:pt x="442913" y="793221"/>
                  <a:pt x="454025" y="771525"/>
                </a:cubicBezTo>
                <a:cubicBezTo>
                  <a:pt x="465137" y="749829"/>
                  <a:pt x="409046" y="918104"/>
                  <a:pt x="393700" y="904875"/>
                </a:cubicBezTo>
                <a:cubicBezTo>
                  <a:pt x="378354" y="891646"/>
                  <a:pt x="389996" y="771525"/>
                  <a:pt x="361950" y="692150"/>
                </a:cubicBezTo>
                <a:cubicBezTo>
                  <a:pt x="333904" y="612775"/>
                  <a:pt x="238125" y="454554"/>
                  <a:pt x="225425" y="428625"/>
                </a:cubicBezTo>
                <a:cubicBezTo>
                  <a:pt x="212725" y="402696"/>
                  <a:pt x="285750" y="533929"/>
                  <a:pt x="285750" y="536575"/>
                </a:cubicBezTo>
                <a:cubicBezTo>
                  <a:pt x="285750" y="539221"/>
                  <a:pt x="272521" y="537104"/>
                  <a:pt x="225425" y="444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A659E87E-2775-5058-52FA-1ADB127EB6D5}"/>
              </a:ext>
            </a:extLst>
          </p:cNvPr>
          <p:cNvSpPr/>
          <p:nvPr/>
        </p:nvSpPr>
        <p:spPr>
          <a:xfrm>
            <a:off x="4921448" y="1880894"/>
            <a:ext cx="267704" cy="615177"/>
          </a:xfrm>
          <a:custGeom>
            <a:avLst/>
            <a:gdLst>
              <a:gd name="connsiteX0" fmla="*/ 9327 w 267704"/>
              <a:gd name="connsiteY0" fmla="*/ 5056 h 615177"/>
              <a:gd name="connsiteX1" fmla="*/ 12502 w 267704"/>
              <a:gd name="connsiteY1" fmla="*/ 100306 h 615177"/>
              <a:gd name="connsiteX2" fmla="*/ 114102 w 267704"/>
              <a:gd name="connsiteY2" fmla="*/ 290806 h 615177"/>
              <a:gd name="connsiteX3" fmla="*/ 60127 w 267704"/>
              <a:gd name="connsiteY3" fmla="*/ 249531 h 615177"/>
              <a:gd name="connsiteX4" fmla="*/ 171252 w 267704"/>
              <a:gd name="connsiteY4" fmla="*/ 395581 h 615177"/>
              <a:gd name="connsiteX5" fmla="*/ 266502 w 267704"/>
              <a:gd name="connsiteY5" fmla="*/ 611481 h 615177"/>
              <a:gd name="connsiteX6" fmla="*/ 215702 w 267704"/>
              <a:gd name="connsiteY6" fmla="*/ 513056 h 615177"/>
              <a:gd name="connsiteX7" fmla="*/ 85527 w 267704"/>
              <a:gd name="connsiteY7" fmla="*/ 274931 h 615177"/>
              <a:gd name="connsiteX8" fmla="*/ 9327 w 267704"/>
              <a:gd name="connsiteY8" fmla="*/ 55856 h 615177"/>
              <a:gd name="connsiteX9" fmla="*/ 82352 w 267704"/>
              <a:gd name="connsiteY9" fmla="*/ 249531 h 615177"/>
              <a:gd name="connsiteX10" fmla="*/ 9327 w 267704"/>
              <a:gd name="connsiteY10" fmla="*/ 5056 h 61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704" h="615177">
                <a:moveTo>
                  <a:pt x="9327" y="5056"/>
                </a:moveTo>
                <a:cubicBezTo>
                  <a:pt x="-2315" y="-19815"/>
                  <a:pt x="-4961" y="52681"/>
                  <a:pt x="12502" y="100306"/>
                </a:cubicBezTo>
                <a:cubicBezTo>
                  <a:pt x="29965" y="147931"/>
                  <a:pt x="106165" y="265935"/>
                  <a:pt x="114102" y="290806"/>
                </a:cubicBezTo>
                <a:cubicBezTo>
                  <a:pt x="122039" y="315677"/>
                  <a:pt x="50602" y="232069"/>
                  <a:pt x="60127" y="249531"/>
                </a:cubicBezTo>
                <a:cubicBezTo>
                  <a:pt x="69652" y="266994"/>
                  <a:pt x="136856" y="335256"/>
                  <a:pt x="171252" y="395581"/>
                </a:cubicBezTo>
                <a:cubicBezTo>
                  <a:pt x="205648" y="455906"/>
                  <a:pt x="259094" y="591902"/>
                  <a:pt x="266502" y="611481"/>
                </a:cubicBezTo>
                <a:cubicBezTo>
                  <a:pt x="273910" y="631060"/>
                  <a:pt x="245865" y="569148"/>
                  <a:pt x="215702" y="513056"/>
                </a:cubicBezTo>
                <a:cubicBezTo>
                  <a:pt x="185540" y="456964"/>
                  <a:pt x="119923" y="351131"/>
                  <a:pt x="85527" y="274931"/>
                </a:cubicBezTo>
                <a:cubicBezTo>
                  <a:pt x="51131" y="198731"/>
                  <a:pt x="9856" y="60089"/>
                  <a:pt x="9327" y="55856"/>
                </a:cubicBezTo>
                <a:cubicBezTo>
                  <a:pt x="8798" y="51623"/>
                  <a:pt x="80765" y="255352"/>
                  <a:pt x="82352" y="249531"/>
                </a:cubicBezTo>
                <a:cubicBezTo>
                  <a:pt x="83940" y="243710"/>
                  <a:pt x="20969" y="29927"/>
                  <a:pt x="9327" y="5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D5CBC3F-BFB9-D91F-5F6B-257E9C89D9DB}"/>
              </a:ext>
            </a:extLst>
          </p:cNvPr>
          <p:cNvSpPr/>
          <p:nvPr/>
        </p:nvSpPr>
        <p:spPr>
          <a:xfrm>
            <a:off x="4419600" y="1864228"/>
            <a:ext cx="1064328" cy="556150"/>
          </a:xfrm>
          <a:custGeom>
            <a:avLst/>
            <a:gdLst>
              <a:gd name="connsiteX0" fmla="*/ 0 w 1064328"/>
              <a:gd name="connsiteY0" fmla="*/ 47122 h 556150"/>
              <a:gd name="connsiteX1" fmla="*/ 1016000 w 1064328"/>
              <a:gd name="connsiteY1" fmla="*/ 2672 h 556150"/>
              <a:gd name="connsiteX2" fmla="*/ 898525 w 1064328"/>
              <a:gd name="connsiteY2" fmla="*/ 24897 h 556150"/>
              <a:gd name="connsiteX3" fmla="*/ 876300 w 1064328"/>
              <a:gd name="connsiteY3" fmla="*/ 53472 h 556150"/>
              <a:gd name="connsiteX4" fmla="*/ 873125 w 1064328"/>
              <a:gd name="connsiteY4" fmla="*/ 532897 h 556150"/>
              <a:gd name="connsiteX5" fmla="*/ 854075 w 1064328"/>
              <a:gd name="connsiteY5" fmla="*/ 434472 h 556150"/>
              <a:gd name="connsiteX6" fmla="*/ 898525 w 1064328"/>
              <a:gd name="connsiteY6" fmla="*/ 28072 h 556150"/>
              <a:gd name="connsiteX7" fmla="*/ 847725 w 1064328"/>
              <a:gd name="connsiteY7" fmla="*/ 34422 h 556150"/>
              <a:gd name="connsiteX8" fmla="*/ 371475 w 1064328"/>
              <a:gd name="connsiteY8" fmla="*/ 28072 h 556150"/>
              <a:gd name="connsiteX9" fmla="*/ 609600 w 1064328"/>
              <a:gd name="connsiteY9" fmla="*/ 28072 h 556150"/>
              <a:gd name="connsiteX10" fmla="*/ 0 w 1064328"/>
              <a:gd name="connsiteY10" fmla="*/ 47122 h 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328" h="556150">
                <a:moveTo>
                  <a:pt x="0" y="47122"/>
                </a:moveTo>
                <a:cubicBezTo>
                  <a:pt x="67733" y="42889"/>
                  <a:pt x="866246" y="6376"/>
                  <a:pt x="1016000" y="2672"/>
                </a:cubicBezTo>
                <a:cubicBezTo>
                  <a:pt x="1165754" y="-1032"/>
                  <a:pt x="921808" y="16430"/>
                  <a:pt x="898525" y="24897"/>
                </a:cubicBezTo>
                <a:cubicBezTo>
                  <a:pt x="875242" y="33364"/>
                  <a:pt x="880533" y="-31195"/>
                  <a:pt x="876300" y="53472"/>
                </a:cubicBezTo>
                <a:cubicBezTo>
                  <a:pt x="872067" y="138139"/>
                  <a:pt x="876829" y="469397"/>
                  <a:pt x="873125" y="532897"/>
                </a:cubicBezTo>
                <a:cubicBezTo>
                  <a:pt x="869421" y="596397"/>
                  <a:pt x="849842" y="518609"/>
                  <a:pt x="854075" y="434472"/>
                </a:cubicBezTo>
                <a:cubicBezTo>
                  <a:pt x="858308" y="350335"/>
                  <a:pt x="899583" y="94747"/>
                  <a:pt x="898525" y="28072"/>
                </a:cubicBezTo>
                <a:cubicBezTo>
                  <a:pt x="897467" y="-38603"/>
                  <a:pt x="935567" y="34422"/>
                  <a:pt x="847725" y="34422"/>
                </a:cubicBezTo>
                <a:cubicBezTo>
                  <a:pt x="759883" y="34422"/>
                  <a:pt x="411162" y="29130"/>
                  <a:pt x="371475" y="28072"/>
                </a:cubicBezTo>
                <a:cubicBezTo>
                  <a:pt x="331788" y="27014"/>
                  <a:pt x="669396" y="26485"/>
                  <a:pt x="609600" y="28072"/>
                </a:cubicBezTo>
                <a:lnTo>
                  <a:pt x="0" y="471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C71CE31-D176-0121-FF05-ECFC659AE8B8}"/>
              </a:ext>
            </a:extLst>
          </p:cNvPr>
          <p:cNvSpPr/>
          <p:nvPr/>
        </p:nvSpPr>
        <p:spPr>
          <a:xfrm>
            <a:off x="4733912" y="1816099"/>
            <a:ext cx="547487" cy="1078732"/>
          </a:xfrm>
          <a:custGeom>
            <a:avLst/>
            <a:gdLst>
              <a:gd name="connsiteX0" fmla="*/ 13 w 547487"/>
              <a:gd name="connsiteY0" fmla="*/ 1 h 1078732"/>
              <a:gd name="connsiteX1" fmla="*/ 323863 w 547487"/>
              <a:gd name="connsiteY1" fmla="*/ 152401 h 1078732"/>
              <a:gd name="connsiteX2" fmla="*/ 422288 w 547487"/>
              <a:gd name="connsiteY2" fmla="*/ 501651 h 1078732"/>
              <a:gd name="connsiteX3" fmla="*/ 412763 w 547487"/>
              <a:gd name="connsiteY3" fmla="*/ 384176 h 1078732"/>
              <a:gd name="connsiteX4" fmla="*/ 523888 w 547487"/>
              <a:gd name="connsiteY4" fmla="*/ 615951 h 1078732"/>
              <a:gd name="connsiteX5" fmla="*/ 514363 w 547487"/>
              <a:gd name="connsiteY5" fmla="*/ 1057276 h 1078732"/>
              <a:gd name="connsiteX6" fmla="*/ 517538 w 547487"/>
              <a:gd name="connsiteY6" fmla="*/ 977901 h 1078732"/>
              <a:gd name="connsiteX7" fmla="*/ 542938 w 547487"/>
              <a:gd name="connsiteY7" fmla="*/ 698501 h 1078732"/>
              <a:gd name="connsiteX8" fmla="*/ 412763 w 547487"/>
              <a:gd name="connsiteY8" fmla="*/ 342901 h 1078732"/>
              <a:gd name="connsiteX9" fmla="*/ 412763 w 547487"/>
              <a:gd name="connsiteY9" fmla="*/ 371476 h 1078732"/>
              <a:gd name="connsiteX10" fmla="*/ 295288 w 547487"/>
              <a:gd name="connsiteY10" fmla="*/ 161926 h 1078732"/>
              <a:gd name="connsiteX11" fmla="*/ 358788 w 547487"/>
              <a:gd name="connsiteY11" fmla="*/ 219076 h 1078732"/>
              <a:gd name="connsiteX12" fmla="*/ 311163 w 547487"/>
              <a:gd name="connsiteY12" fmla="*/ 149226 h 1078732"/>
              <a:gd name="connsiteX13" fmla="*/ 13 w 547487"/>
              <a:gd name="connsiteY13" fmla="*/ 1 h 107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7487" h="1078732">
                <a:moveTo>
                  <a:pt x="13" y="1"/>
                </a:moveTo>
                <a:cubicBezTo>
                  <a:pt x="2130" y="530"/>
                  <a:pt x="253484" y="68793"/>
                  <a:pt x="323863" y="152401"/>
                </a:cubicBezTo>
                <a:cubicBezTo>
                  <a:pt x="394242" y="236009"/>
                  <a:pt x="407471" y="463022"/>
                  <a:pt x="422288" y="501651"/>
                </a:cubicBezTo>
                <a:cubicBezTo>
                  <a:pt x="437105" y="540280"/>
                  <a:pt x="395830" y="365126"/>
                  <a:pt x="412763" y="384176"/>
                </a:cubicBezTo>
                <a:cubicBezTo>
                  <a:pt x="429696" y="403226"/>
                  <a:pt x="506955" y="503768"/>
                  <a:pt x="523888" y="615951"/>
                </a:cubicBezTo>
                <a:cubicBezTo>
                  <a:pt x="540821" y="728134"/>
                  <a:pt x="515421" y="996951"/>
                  <a:pt x="514363" y="1057276"/>
                </a:cubicBezTo>
                <a:cubicBezTo>
                  <a:pt x="513305" y="1117601"/>
                  <a:pt x="512775" y="1037697"/>
                  <a:pt x="517538" y="977901"/>
                </a:cubicBezTo>
                <a:cubicBezTo>
                  <a:pt x="522301" y="918105"/>
                  <a:pt x="560401" y="804334"/>
                  <a:pt x="542938" y="698501"/>
                </a:cubicBezTo>
                <a:cubicBezTo>
                  <a:pt x="525475" y="592668"/>
                  <a:pt x="434459" y="397405"/>
                  <a:pt x="412763" y="342901"/>
                </a:cubicBezTo>
                <a:cubicBezTo>
                  <a:pt x="391067" y="288397"/>
                  <a:pt x="432342" y="401639"/>
                  <a:pt x="412763" y="371476"/>
                </a:cubicBezTo>
                <a:cubicBezTo>
                  <a:pt x="393184" y="341314"/>
                  <a:pt x="304284" y="187326"/>
                  <a:pt x="295288" y="161926"/>
                </a:cubicBezTo>
                <a:cubicBezTo>
                  <a:pt x="286292" y="136526"/>
                  <a:pt x="356142" y="221193"/>
                  <a:pt x="358788" y="219076"/>
                </a:cubicBezTo>
                <a:cubicBezTo>
                  <a:pt x="361434" y="216959"/>
                  <a:pt x="369371" y="190501"/>
                  <a:pt x="311163" y="149226"/>
                </a:cubicBezTo>
                <a:cubicBezTo>
                  <a:pt x="252955" y="107951"/>
                  <a:pt x="-2104" y="-528"/>
                  <a:pt x="1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BDA40B5-D2A8-B95A-A28D-F11C643816AB}"/>
              </a:ext>
            </a:extLst>
          </p:cNvPr>
          <p:cNvSpPr/>
          <p:nvPr/>
        </p:nvSpPr>
        <p:spPr>
          <a:xfrm>
            <a:off x="4613738" y="1798633"/>
            <a:ext cx="1174732" cy="995644"/>
          </a:xfrm>
          <a:custGeom>
            <a:avLst/>
            <a:gdLst>
              <a:gd name="connsiteX0" fmla="*/ 2712 w 1174732"/>
              <a:gd name="connsiteY0" fmla="*/ 14292 h 995644"/>
              <a:gd name="connsiteX1" fmla="*/ 739312 w 1174732"/>
              <a:gd name="connsiteY1" fmla="*/ 4767 h 995644"/>
              <a:gd name="connsiteX2" fmla="*/ 840912 w 1174732"/>
              <a:gd name="connsiteY2" fmla="*/ 100017 h 995644"/>
              <a:gd name="connsiteX3" fmla="*/ 802812 w 1174732"/>
              <a:gd name="connsiteY3" fmla="*/ 58742 h 995644"/>
              <a:gd name="connsiteX4" fmla="*/ 961562 w 1174732"/>
              <a:gd name="connsiteY4" fmla="*/ 233367 h 995644"/>
              <a:gd name="connsiteX5" fmla="*/ 1091737 w 1174732"/>
              <a:gd name="connsiteY5" fmla="*/ 484192 h 995644"/>
              <a:gd name="connsiteX6" fmla="*/ 1047287 w 1174732"/>
              <a:gd name="connsiteY6" fmla="*/ 398467 h 995644"/>
              <a:gd name="connsiteX7" fmla="*/ 1133012 w 1174732"/>
              <a:gd name="connsiteY7" fmla="*/ 560392 h 995644"/>
              <a:gd name="connsiteX8" fmla="*/ 1155237 w 1174732"/>
              <a:gd name="connsiteY8" fmla="*/ 681042 h 995644"/>
              <a:gd name="connsiteX9" fmla="*/ 1091737 w 1174732"/>
              <a:gd name="connsiteY9" fmla="*/ 992192 h 995644"/>
              <a:gd name="connsiteX10" fmla="*/ 1126662 w 1174732"/>
              <a:gd name="connsiteY10" fmla="*/ 839792 h 995644"/>
              <a:gd name="connsiteX11" fmla="*/ 1167937 w 1174732"/>
              <a:gd name="connsiteY11" fmla="*/ 715967 h 995644"/>
              <a:gd name="connsiteX12" fmla="*/ 1139362 w 1174732"/>
              <a:gd name="connsiteY12" fmla="*/ 601667 h 995644"/>
              <a:gd name="connsiteX13" fmla="*/ 844087 w 1174732"/>
              <a:gd name="connsiteY13" fmla="*/ 68267 h 995644"/>
              <a:gd name="connsiteX14" fmla="*/ 748837 w 1174732"/>
              <a:gd name="connsiteY14" fmla="*/ 23817 h 995644"/>
              <a:gd name="connsiteX15" fmla="*/ 510712 w 1174732"/>
              <a:gd name="connsiteY15" fmla="*/ 11117 h 995644"/>
              <a:gd name="connsiteX16" fmla="*/ 631362 w 1174732"/>
              <a:gd name="connsiteY16" fmla="*/ 36517 h 995644"/>
              <a:gd name="connsiteX17" fmla="*/ 494837 w 1174732"/>
              <a:gd name="connsiteY17" fmla="*/ 14292 h 995644"/>
              <a:gd name="connsiteX18" fmla="*/ 2712 w 1174732"/>
              <a:gd name="connsiteY18" fmla="*/ 14292 h 99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4732" h="995644">
                <a:moveTo>
                  <a:pt x="2712" y="14292"/>
                </a:moveTo>
                <a:cubicBezTo>
                  <a:pt x="43458" y="12705"/>
                  <a:pt x="599612" y="-9521"/>
                  <a:pt x="739312" y="4767"/>
                </a:cubicBezTo>
                <a:cubicBezTo>
                  <a:pt x="879012" y="19055"/>
                  <a:pt x="830329" y="91021"/>
                  <a:pt x="840912" y="100017"/>
                </a:cubicBezTo>
                <a:cubicBezTo>
                  <a:pt x="851495" y="109013"/>
                  <a:pt x="802812" y="58742"/>
                  <a:pt x="802812" y="58742"/>
                </a:cubicBezTo>
                <a:cubicBezTo>
                  <a:pt x="822920" y="80967"/>
                  <a:pt x="913408" y="162459"/>
                  <a:pt x="961562" y="233367"/>
                </a:cubicBezTo>
                <a:cubicBezTo>
                  <a:pt x="1009716" y="304275"/>
                  <a:pt x="1091737" y="484192"/>
                  <a:pt x="1091737" y="484192"/>
                </a:cubicBezTo>
                <a:cubicBezTo>
                  <a:pt x="1106025" y="511709"/>
                  <a:pt x="1040408" y="385767"/>
                  <a:pt x="1047287" y="398467"/>
                </a:cubicBezTo>
                <a:cubicBezTo>
                  <a:pt x="1054166" y="411167"/>
                  <a:pt x="1115020" y="513296"/>
                  <a:pt x="1133012" y="560392"/>
                </a:cubicBezTo>
                <a:cubicBezTo>
                  <a:pt x="1151004" y="607488"/>
                  <a:pt x="1162116" y="609075"/>
                  <a:pt x="1155237" y="681042"/>
                </a:cubicBezTo>
                <a:cubicBezTo>
                  <a:pt x="1148358" y="753009"/>
                  <a:pt x="1096499" y="965734"/>
                  <a:pt x="1091737" y="992192"/>
                </a:cubicBezTo>
                <a:cubicBezTo>
                  <a:pt x="1086975" y="1018650"/>
                  <a:pt x="1113962" y="885829"/>
                  <a:pt x="1126662" y="839792"/>
                </a:cubicBezTo>
                <a:cubicBezTo>
                  <a:pt x="1139362" y="793755"/>
                  <a:pt x="1165820" y="755654"/>
                  <a:pt x="1167937" y="715967"/>
                </a:cubicBezTo>
                <a:cubicBezTo>
                  <a:pt x="1170054" y="676280"/>
                  <a:pt x="1193337" y="709617"/>
                  <a:pt x="1139362" y="601667"/>
                </a:cubicBezTo>
                <a:cubicBezTo>
                  <a:pt x="1085387" y="493717"/>
                  <a:pt x="909174" y="164575"/>
                  <a:pt x="844087" y="68267"/>
                </a:cubicBezTo>
                <a:cubicBezTo>
                  <a:pt x="779000" y="-28041"/>
                  <a:pt x="804399" y="33342"/>
                  <a:pt x="748837" y="23817"/>
                </a:cubicBezTo>
                <a:cubicBezTo>
                  <a:pt x="693275" y="14292"/>
                  <a:pt x="530291" y="9000"/>
                  <a:pt x="510712" y="11117"/>
                </a:cubicBezTo>
                <a:cubicBezTo>
                  <a:pt x="491133" y="13234"/>
                  <a:pt x="634008" y="35988"/>
                  <a:pt x="631362" y="36517"/>
                </a:cubicBezTo>
                <a:cubicBezTo>
                  <a:pt x="628716" y="37046"/>
                  <a:pt x="597495" y="19055"/>
                  <a:pt x="494837" y="14292"/>
                </a:cubicBezTo>
                <a:cubicBezTo>
                  <a:pt x="392179" y="9529"/>
                  <a:pt x="-38034" y="15879"/>
                  <a:pt x="2712" y="14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0217E4-CCB1-BCB8-D490-34FB407D7135}"/>
              </a:ext>
            </a:extLst>
          </p:cNvPr>
          <p:cNvSpPr/>
          <p:nvPr/>
        </p:nvSpPr>
        <p:spPr>
          <a:xfrm>
            <a:off x="5219548" y="2028698"/>
            <a:ext cx="455572" cy="898113"/>
          </a:xfrm>
          <a:custGeom>
            <a:avLst/>
            <a:gdLst>
              <a:gd name="connsiteX0" fmla="*/ 152 w 455572"/>
              <a:gd name="connsiteY0" fmla="*/ 127 h 898113"/>
              <a:gd name="connsiteX1" fmla="*/ 320827 w 455572"/>
              <a:gd name="connsiteY1" fmla="*/ 384302 h 898113"/>
              <a:gd name="connsiteX2" fmla="*/ 292252 w 455572"/>
              <a:gd name="connsiteY2" fmla="*/ 336677 h 898113"/>
              <a:gd name="connsiteX3" fmla="*/ 447827 w 455572"/>
              <a:gd name="connsiteY3" fmla="*/ 866902 h 898113"/>
              <a:gd name="connsiteX4" fmla="*/ 419252 w 455572"/>
              <a:gd name="connsiteY4" fmla="*/ 787527 h 898113"/>
              <a:gd name="connsiteX5" fmla="*/ 308127 w 455572"/>
              <a:gd name="connsiteY5" fmla="*/ 384302 h 898113"/>
              <a:gd name="connsiteX6" fmla="*/ 349402 w 455572"/>
              <a:gd name="connsiteY6" fmla="*/ 463677 h 898113"/>
              <a:gd name="connsiteX7" fmla="*/ 279552 w 455572"/>
              <a:gd name="connsiteY7" fmla="*/ 343027 h 898113"/>
              <a:gd name="connsiteX8" fmla="*/ 152 w 455572"/>
              <a:gd name="connsiteY8" fmla="*/ 127 h 8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572" h="898113">
                <a:moveTo>
                  <a:pt x="152" y="127"/>
                </a:moveTo>
                <a:cubicBezTo>
                  <a:pt x="7031" y="7006"/>
                  <a:pt x="272144" y="328210"/>
                  <a:pt x="320827" y="384302"/>
                </a:cubicBezTo>
                <a:cubicBezTo>
                  <a:pt x="369510" y="440394"/>
                  <a:pt x="271085" y="256244"/>
                  <a:pt x="292252" y="336677"/>
                </a:cubicBezTo>
                <a:cubicBezTo>
                  <a:pt x="313419" y="417110"/>
                  <a:pt x="426660" y="791760"/>
                  <a:pt x="447827" y="866902"/>
                </a:cubicBezTo>
                <a:cubicBezTo>
                  <a:pt x="468994" y="942044"/>
                  <a:pt x="442535" y="867960"/>
                  <a:pt x="419252" y="787527"/>
                </a:cubicBezTo>
                <a:cubicBezTo>
                  <a:pt x="395969" y="707094"/>
                  <a:pt x="319769" y="438277"/>
                  <a:pt x="308127" y="384302"/>
                </a:cubicBezTo>
                <a:cubicBezTo>
                  <a:pt x="296485" y="330327"/>
                  <a:pt x="354164" y="470556"/>
                  <a:pt x="349402" y="463677"/>
                </a:cubicBezTo>
                <a:cubicBezTo>
                  <a:pt x="344640" y="456798"/>
                  <a:pt x="337231" y="419227"/>
                  <a:pt x="279552" y="343027"/>
                </a:cubicBezTo>
                <a:cubicBezTo>
                  <a:pt x="221873" y="266827"/>
                  <a:pt x="-6727" y="-6752"/>
                  <a:pt x="152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0BC4C77-AA16-FDE5-2073-169303132DFF}"/>
              </a:ext>
            </a:extLst>
          </p:cNvPr>
          <p:cNvSpPr/>
          <p:nvPr/>
        </p:nvSpPr>
        <p:spPr>
          <a:xfrm>
            <a:off x="4604055" y="2117717"/>
            <a:ext cx="218770" cy="668131"/>
          </a:xfrm>
          <a:custGeom>
            <a:avLst/>
            <a:gdLst>
              <a:gd name="connsiteX0" fmla="*/ 218770 w 218770"/>
              <a:gd name="connsiteY0" fmla="*/ 8 h 668131"/>
              <a:gd name="connsiteX1" fmla="*/ 120345 w 218770"/>
              <a:gd name="connsiteY1" fmla="*/ 244483 h 668131"/>
              <a:gd name="connsiteX2" fmla="*/ 2870 w 218770"/>
              <a:gd name="connsiteY2" fmla="*/ 654058 h 668131"/>
              <a:gd name="connsiteX3" fmla="*/ 44145 w 218770"/>
              <a:gd name="connsiteY3" fmla="*/ 533408 h 668131"/>
              <a:gd name="connsiteX4" fmla="*/ 133045 w 218770"/>
              <a:gd name="connsiteY4" fmla="*/ 146058 h 668131"/>
              <a:gd name="connsiteX5" fmla="*/ 120345 w 218770"/>
              <a:gd name="connsiteY5" fmla="*/ 234958 h 668131"/>
              <a:gd name="connsiteX6" fmla="*/ 218770 w 218770"/>
              <a:gd name="connsiteY6" fmla="*/ 8 h 66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70" h="668131">
                <a:moveTo>
                  <a:pt x="218770" y="8"/>
                </a:moveTo>
                <a:cubicBezTo>
                  <a:pt x="218770" y="1595"/>
                  <a:pt x="156328" y="135475"/>
                  <a:pt x="120345" y="244483"/>
                </a:cubicBezTo>
                <a:cubicBezTo>
                  <a:pt x="84362" y="353491"/>
                  <a:pt x="15570" y="605904"/>
                  <a:pt x="2870" y="654058"/>
                </a:cubicBezTo>
                <a:cubicBezTo>
                  <a:pt x="-9830" y="702212"/>
                  <a:pt x="22449" y="618075"/>
                  <a:pt x="44145" y="533408"/>
                </a:cubicBezTo>
                <a:cubicBezTo>
                  <a:pt x="65841" y="448741"/>
                  <a:pt x="120345" y="195800"/>
                  <a:pt x="133045" y="146058"/>
                </a:cubicBezTo>
                <a:cubicBezTo>
                  <a:pt x="145745" y="96316"/>
                  <a:pt x="107116" y="255066"/>
                  <a:pt x="120345" y="234958"/>
                </a:cubicBezTo>
                <a:cubicBezTo>
                  <a:pt x="133574" y="214850"/>
                  <a:pt x="218770" y="-1579"/>
                  <a:pt x="21877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60148719-5482-17D9-8C86-435DB0DC7A73}"/>
              </a:ext>
            </a:extLst>
          </p:cNvPr>
          <p:cNvSpPr/>
          <p:nvPr/>
        </p:nvSpPr>
        <p:spPr>
          <a:xfrm>
            <a:off x="4870014" y="2425659"/>
            <a:ext cx="268155" cy="1328445"/>
          </a:xfrm>
          <a:custGeom>
            <a:avLst/>
            <a:gdLst>
              <a:gd name="connsiteX0" fmla="*/ 246562 w 268155"/>
              <a:gd name="connsiteY0" fmla="*/ 549 h 1328445"/>
              <a:gd name="connsiteX1" fmla="*/ 258754 w 268155"/>
              <a:gd name="connsiteY1" fmla="*/ 512613 h 1328445"/>
              <a:gd name="connsiteX2" fmla="*/ 258754 w 268155"/>
              <a:gd name="connsiteY2" fmla="*/ 451653 h 1328445"/>
              <a:gd name="connsiteX3" fmla="*/ 161218 w 268155"/>
              <a:gd name="connsiteY3" fmla="*/ 797093 h 1328445"/>
              <a:gd name="connsiteX4" fmla="*/ 18978 w 268155"/>
              <a:gd name="connsiteY4" fmla="*/ 1126277 h 1328445"/>
              <a:gd name="connsiteX5" fmla="*/ 47426 w 268155"/>
              <a:gd name="connsiteY5" fmla="*/ 1069381 h 1328445"/>
              <a:gd name="connsiteX6" fmla="*/ 2722 w 268155"/>
              <a:gd name="connsiteY6" fmla="*/ 1325413 h 1328445"/>
              <a:gd name="connsiteX7" fmla="*/ 27106 w 268155"/>
              <a:gd name="connsiteY7" fmla="*/ 1179109 h 1328445"/>
              <a:gd name="connsiteX8" fmla="*/ 205922 w 268155"/>
              <a:gd name="connsiteY8" fmla="*/ 736133 h 1328445"/>
              <a:gd name="connsiteX9" fmla="*/ 177474 w 268155"/>
              <a:gd name="connsiteY9" fmla="*/ 821477 h 1328445"/>
              <a:gd name="connsiteX10" fmla="*/ 258754 w 268155"/>
              <a:gd name="connsiteY10" fmla="*/ 516677 h 1328445"/>
              <a:gd name="connsiteX11" fmla="*/ 266882 w 268155"/>
              <a:gd name="connsiteY11" fmla="*/ 415077 h 1328445"/>
              <a:gd name="connsiteX12" fmla="*/ 246562 w 268155"/>
              <a:gd name="connsiteY12" fmla="*/ 549 h 13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155" h="1328445">
                <a:moveTo>
                  <a:pt x="246562" y="549"/>
                </a:moveTo>
                <a:cubicBezTo>
                  <a:pt x="245207" y="16805"/>
                  <a:pt x="256722" y="437429"/>
                  <a:pt x="258754" y="512613"/>
                </a:cubicBezTo>
                <a:cubicBezTo>
                  <a:pt x="260786" y="587797"/>
                  <a:pt x="275010" y="404240"/>
                  <a:pt x="258754" y="451653"/>
                </a:cubicBezTo>
                <a:cubicBezTo>
                  <a:pt x="242498" y="499066"/>
                  <a:pt x="201181" y="684656"/>
                  <a:pt x="161218" y="797093"/>
                </a:cubicBezTo>
                <a:cubicBezTo>
                  <a:pt x="121255" y="909530"/>
                  <a:pt x="37943" y="1080896"/>
                  <a:pt x="18978" y="1126277"/>
                </a:cubicBezTo>
                <a:cubicBezTo>
                  <a:pt x="13" y="1171658"/>
                  <a:pt x="50135" y="1036192"/>
                  <a:pt x="47426" y="1069381"/>
                </a:cubicBezTo>
                <a:cubicBezTo>
                  <a:pt x="44717" y="1102570"/>
                  <a:pt x="6109" y="1307125"/>
                  <a:pt x="2722" y="1325413"/>
                </a:cubicBezTo>
                <a:cubicBezTo>
                  <a:pt x="-665" y="1343701"/>
                  <a:pt x="-6761" y="1277322"/>
                  <a:pt x="27106" y="1179109"/>
                </a:cubicBezTo>
                <a:cubicBezTo>
                  <a:pt x="60973" y="1080896"/>
                  <a:pt x="180861" y="795738"/>
                  <a:pt x="205922" y="736133"/>
                </a:cubicBezTo>
                <a:cubicBezTo>
                  <a:pt x="230983" y="676528"/>
                  <a:pt x="168669" y="858053"/>
                  <a:pt x="177474" y="821477"/>
                </a:cubicBezTo>
                <a:cubicBezTo>
                  <a:pt x="186279" y="784901"/>
                  <a:pt x="243853" y="584410"/>
                  <a:pt x="258754" y="516677"/>
                </a:cubicBezTo>
                <a:cubicBezTo>
                  <a:pt x="273655" y="448944"/>
                  <a:pt x="266205" y="496357"/>
                  <a:pt x="266882" y="415077"/>
                </a:cubicBezTo>
                <a:cubicBezTo>
                  <a:pt x="267559" y="333797"/>
                  <a:pt x="247917" y="-15707"/>
                  <a:pt x="246562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305F09BE-B6FF-B86A-F43E-54DD919F046E}"/>
              </a:ext>
            </a:extLst>
          </p:cNvPr>
          <p:cNvSpPr/>
          <p:nvPr/>
        </p:nvSpPr>
        <p:spPr>
          <a:xfrm>
            <a:off x="4780770" y="3484786"/>
            <a:ext cx="248317" cy="1100388"/>
          </a:xfrm>
          <a:custGeom>
            <a:avLst/>
            <a:gdLst>
              <a:gd name="connsiteX0" fmla="*/ 96030 w 248317"/>
              <a:gd name="connsiteY0" fmla="*/ 6190 h 1100388"/>
              <a:gd name="connsiteX1" fmla="*/ 10686 w 248317"/>
              <a:gd name="connsiteY1" fmla="*/ 501998 h 1100388"/>
              <a:gd name="connsiteX2" fmla="*/ 112286 w 248317"/>
              <a:gd name="connsiteY2" fmla="*/ 855566 h 1100388"/>
              <a:gd name="connsiteX3" fmla="*/ 55390 w 248317"/>
              <a:gd name="connsiteY3" fmla="*/ 786478 h 1100388"/>
              <a:gd name="connsiteX4" fmla="*/ 238270 w 248317"/>
              <a:gd name="connsiteY4" fmla="*/ 1079086 h 1100388"/>
              <a:gd name="connsiteX5" fmla="*/ 201694 w 248317"/>
              <a:gd name="connsiteY5" fmla="*/ 1022190 h 1100388"/>
              <a:gd name="connsiteX6" fmla="*/ 10686 w 248317"/>
              <a:gd name="connsiteY6" fmla="*/ 579214 h 1100388"/>
              <a:gd name="connsiteX7" fmla="*/ 22878 w 248317"/>
              <a:gd name="connsiteY7" fmla="*/ 623918 h 1100388"/>
              <a:gd name="connsiteX8" fmla="*/ 10686 w 248317"/>
              <a:gd name="connsiteY8" fmla="*/ 323182 h 1100388"/>
              <a:gd name="connsiteX9" fmla="*/ 14750 w 248317"/>
              <a:gd name="connsiteY9" fmla="*/ 416654 h 1100388"/>
              <a:gd name="connsiteX10" fmla="*/ 35070 w 248317"/>
              <a:gd name="connsiteY10" fmla="*/ 233774 h 1100388"/>
              <a:gd name="connsiteX11" fmla="*/ 96030 w 248317"/>
              <a:gd name="connsiteY11" fmla="*/ 6190 h 110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317" h="1100388">
                <a:moveTo>
                  <a:pt x="96030" y="6190"/>
                </a:moveTo>
                <a:cubicBezTo>
                  <a:pt x="91966" y="50894"/>
                  <a:pt x="7977" y="360435"/>
                  <a:pt x="10686" y="501998"/>
                </a:cubicBezTo>
                <a:cubicBezTo>
                  <a:pt x="13395" y="643561"/>
                  <a:pt x="104835" y="808153"/>
                  <a:pt x="112286" y="855566"/>
                </a:cubicBezTo>
                <a:cubicBezTo>
                  <a:pt x="119737" y="902979"/>
                  <a:pt x="34393" y="749225"/>
                  <a:pt x="55390" y="786478"/>
                </a:cubicBezTo>
                <a:cubicBezTo>
                  <a:pt x="76387" y="823731"/>
                  <a:pt x="213886" y="1039801"/>
                  <a:pt x="238270" y="1079086"/>
                </a:cubicBezTo>
                <a:cubicBezTo>
                  <a:pt x="262654" y="1118371"/>
                  <a:pt x="239625" y="1105502"/>
                  <a:pt x="201694" y="1022190"/>
                </a:cubicBezTo>
                <a:cubicBezTo>
                  <a:pt x="163763" y="938878"/>
                  <a:pt x="40489" y="645593"/>
                  <a:pt x="10686" y="579214"/>
                </a:cubicBezTo>
                <a:cubicBezTo>
                  <a:pt x="-19117" y="512835"/>
                  <a:pt x="22878" y="666590"/>
                  <a:pt x="22878" y="623918"/>
                </a:cubicBezTo>
                <a:cubicBezTo>
                  <a:pt x="22878" y="581246"/>
                  <a:pt x="12041" y="357726"/>
                  <a:pt x="10686" y="323182"/>
                </a:cubicBezTo>
                <a:cubicBezTo>
                  <a:pt x="9331" y="288638"/>
                  <a:pt x="10686" y="431555"/>
                  <a:pt x="14750" y="416654"/>
                </a:cubicBezTo>
                <a:cubicBezTo>
                  <a:pt x="18814" y="401753"/>
                  <a:pt x="18814" y="296089"/>
                  <a:pt x="35070" y="233774"/>
                </a:cubicBezTo>
                <a:cubicBezTo>
                  <a:pt x="51326" y="171459"/>
                  <a:pt x="100094" y="-38514"/>
                  <a:pt x="96030" y="6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27378D7-F03B-7E6F-446A-C0BF04536285}"/>
              </a:ext>
            </a:extLst>
          </p:cNvPr>
          <p:cNvSpPr/>
          <p:nvPr/>
        </p:nvSpPr>
        <p:spPr>
          <a:xfrm>
            <a:off x="4541926" y="4010726"/>
            <a:ext cx="124561" cy="1290763"/>
          </a:xfrm>
          <a:custGeom>
            <a:avLst/>
            <a:gdLst>
              <a:gd name="connsiteX0" fmla="*/ 103226 w 124561"/>
              <a:gd name="connsiteY0" fmla="*/ 442 h 1290763"/>
              <a:gd name="connsiteX1" fmla="*/ 78842 w 124561"/>
              <a:gd name="connsiteY1" fmla="*/ 325562 h 1290763"/>
              <a:gd name="connsiteX2" fmla="*/ 99162 w 124561"/>
              <a:gd name="connsiteY2" fmla="*/ 317434 h 1290763"/>
              <a:gd name="connsiteX3" fmla="*/ 123546 w 124561"/>
              <a:gd name="connsiteY3" fmla="*/ 419034 h 1290763"/>
              <a:gd name="connsiteX4" fmla="*/ 62586 w 124561"/>
              <a:gd name="connsiteY4" fmla="*/ 516570 h 1290763"/>
              <a:gd name="connsiteX5" fmla="*/ 9754 w 124561"/>
              <a:gd name="connsiteY5" fmla="*/ 821370 h 1290763"/>
              <a:gd name="connsiteX6" fmla="*/ 5690 w 124561"/>
              <a:gd name="connsiteY6" fmla="*/ 1016442 h 1290763"/>
              <a:gd name="connsiteX7" fmla="*/ 70714 w 124561"/>
              <a:gd name="connsiteY7" fmla="*/ 1288730 h 1290763"/>
              <a:gd name="connsiteX8" fmla="*/ 13818 w 124561"/>
              <a:gd name="connsiteY8" fmla="*/ 1113978 h 1290763"/>
              <a:gd name="connsiteX9" fmla="*/ 9754 w 124561"/>
              <a:gd name="connsiteY9" fmla="*/ 642554 h 1290763"/>
              <a:gd name="connsiteX10" fmla="*/ 115418 w 124561"/>
              <a:gd name="connsiteY10" fmla="*/ 427162 h 1290763"/>
              <a:gd name="connsiteX11" fmla="*/ 103226 w 124561"/>
              <a:gd name="connsiteY11" fmla="*/ 313370 h 1290763"/>
              <a:gd name="connsiteX12" fmla="*/ 66650 w 124561"/>
              <a:gd name="connsiteY12" fmla="*/ 256474 h 1290763"/>
              <a:gd name="connsiteX13" fmla="*/ 103226 w 124561"/>
              <a:gd name="connsiteY13" fmla="*/ 442 h 12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561" h="1290763">
                <a:moveTo>
                  <a:pt x="103226" y="442"/>
                </a:moveTo>
                <a:cubicBezTo>
                  <a:pt x="105258" y="11957"/>
                  <a:pt x="78842" y="325562"/>
                  <a:pt x="78842" y="325562"/>
                </a:cubicBezTo>
                <a:cubicBezTo>
                  <a:pt x="78165" y="378394"/>
                  <a:pt x="91711" y="301855"/>
                  <a:pt x="99162" y="317434"/>
                </a:cubicBezTo>
                <a:cubicBezTo>
                  <a:pt x="106613" y="333013"/>
                  <a:pt x="129642" y="385845"/>
                  <a:pt x="123546" y="419034"/>
                </a:cubicBezTo>
                <a:cubicBezTo>
                  <a:pt x="117450" y="452223"/>
                  <a:pt x="81551" y="449514"/>
                  <a:pt x="62586" y="516570"/>
                </a:cubicBezTo>
                <a:cubicBezTo>
                  <a:pt x="43621" y="583626"/>
                  <a:pt x="19237" y="738058"/>
                  <a:pt x="9754" y="821370"/>
                </a:cubicBezTo>
                <a:cubicBezTo>
                  <a:pt x="271" y="904682"/>
                  <a:pt x="-4470" y="938549"/>
                  <a:pt x="5690" y="1016442"/>
                </a:cubicBezTo>
                <a:cubicBezTo>
                  <a:pt x="15850" y="1094335"/>
                  <a:pt x="69359" y="1272474"/>
                  <a:pt x="70714" y="1288730"/>
                </a:cubicBezTo>
                <a:cubicBezTo>
                  <a:pt x="72069" y="1304986"/>
                  <a:pt x="23978" y="1221674"/>
                  <a:pt x="13818" y="1113978"/>
                </a:cubicBezTo>
                <a:cubicBezTo>
                  <a:pt x="3658" y="1006282"/>
                  <a:pt x="-7179" y="757023"/>
                  <a:pt x="9754" y="642554"/>
                </a:cubicBezTo>
                <a:cubicBezTo>
                  <a:pt x="26687" y="528085"/>
                  <a:pt x="99839" y="482026"/>
                  <a:pt x="115418" y="427162"/>
                </a:cubicBezTo>
                <a:cubicBezTo>
                  <a:pt x="130997" y="372298"/>
                  <a:pt x="111354" y="341818"/>
                  <a:pt x="103226" y="313370"/>
                </a:cubicBezTo>
                <a:cubicBezTo>
                  <a:pt x="95098" y="284922"/>
                  <a:pt x="69359" y="307274"/>
                  <a:pt x="66650" y="256474"/>
                </a:cubicBezTo>
                <a:cubicBezTo>
                  <a:pt x="63941" y="205674"/>
                  <a:pt x="101194" y="-11073"/>
                  <a:pt x="103226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2F47F6EF-A1F2-2923-F9D2-3F1CCF098922}"/>
              </a:ext>
            </a:extLst>
          </p:cNvPr>
          <p:cNvSpPr/>
          <p:nvPr/>
        </p:nvSpPr>
        <p:spPr>
          <a:xfrm>
            <a:off x="4451350" y="4361645"/>
            <a:ext cx="113772" cy="1271504"/>
          </a:xfrm>
          <a:custGeom>
            <a:avLst/>
            <a:gdLst>
              <a:gd name="connsiteX0" fmla="*/ 0 w 113772"/>
              <a:gd name="connsiteY0" fmla="*/ 805 h 1271504"/>
              <a:gd name="connsiteX1" fmla="*/ 69850 w 113772"/>
              <a:gd name="connsiteY1" fmla="*/ 400855 h 1271504"/>
              <a:gd name="connsiteX2" fmla="*/ 69850 w 113772"/>
              <a:gd name="connsiteY2" fmla="*/ 321480 h 1271504"/>
              <a:gd name="connsiteX3" fmla="*/ 69850 w 113772"/>
              <a:gd name="connsiteY3" fmla="*/ 715180 h 1271504"/>
              <a:gd name="connsiteX4" fmla="*/ 79375 w 113772"/>
              <a:gd name="connsiteY4" fmla="*/ 597705 h 1271504"/>
              <a:gd name="connsiteX5" fmla="*/ 69850 w 113772"/>
              <a:gd name="connsiteY5" fmla="*/ 823130 h 1271504"/>
              <a:gd name="connsiteX6" fmla="*/ 63500 w 113772"/>
              <a:gd name="connsiteY6" fmla="*/ 959655 h 1271504"/>
              <a:gd name="connsiteX7" fmla="*/ 111125 w 113772"/>
              <a:gd name="connsiteY7" fmla="*/ 1267630 h 1271504"/>
              <a:gd name="connsiteX8" fmla="*/ 101600 w 113772"/>
              <a:gd name="connsiteY8" fmla="*/ 1105705 h 1271504"/>
              <a:gd name="connsiteX9" fmla="*/ 50800 w 113772"/>
              <a:gd name="connsiteY9" fmla="*/ 718355 h 1271504"/>
              <a:gd name="connsiteX10" fmla="*/ 69850 w 113772"/>
              <a:gd name="connsiteY10" fmla="*/ 407205 h 1271504"/>
              <a:gd name="connsiteX11" fmla="*/ 73025 w 113772"/>
              <a:gd name="connsiteY11" fmla="*/ 496105 h 1271504"/>
              <a:gd name="connsiteX12" fmla="*/ 69850 w 113772"/>
              <a:gd name="connsiteY12" fmla="*/ 302430 h 1271504"/>
              <a:gd name="connsiteX13" fmla="*/ 0 w 113772"/>
              <a:gd name="connsiteY13" fmla="*/ 805 h 12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72" h="1271504">
                <a:moveTo>
                  <a:pt x="0" y="805"/>
                </a:moveTo>
                <a:cubicBezTo>
                  <a:pt x="0" y="17209"/>
                  <a:pt x="58208" y="347409"/>
                  <a:pt x="69850" y="400855"/>
                </a:cubicBezTo>
                <a:cubicBezTo>
                  <a:pt x="81492" y="454301"/>
                  <a:pt x="69850" y="321480"/>
                  <a:pt x="69850" y="321480"/>
                </a:cubicBezTo>
                <a:cubicBezTo>
                  <a:pt x="69850" y="373867"/>
                  <a:pt x="68263" y="669143"/>
                  <a:pt x="69850" y="715180"/>
                </a:cubicBezTo>
                <a:cubicBezTo>
                  <a:pt x="71437" y="761217"/>
                  <a:pt x="79375" y="579713"/>
                  <a:pt x="79375" y="597705"/>
                </a:cubicBezTo>
                <a:cubicBezTo>
                  <a:pt x="79375" y="615697"/>
                  <a:pt x="72496" y="762805"/>
                  <a:pt x="69850" y="823130"/>
                </a:cubicBezTo>
                <a:cubicBezTo>
                  <a:pt x="67204" y="883455"/>
                  <a:pt x="56621" y="885572"/>
                  <a:pt x="63500" y="959655"/>
                </a:cubicBezTo>
                <a:cubicBezTo>
                  <a:pt x="70379" y="1033738"/>
                  <a:pt x="104775" y="1243288"/>
                  <a:pt x="111125" y="1267630"/>
                </a:cubicBezTo>
                <a:cubicBezTo>
                  <a:pt x="117475" y="1291972"/>
                  <a:pt x="111654" y="1197251"/>
                  <a:pt x="101600" y="1105705"/>
                </a:cubicBezTo>
                <a:cubicBezTo>
                  <a:pt x="91546" y="1014159"/>
                  <a:pt x="56092" y="834772"/>
                  <a:pt x="50800" y="718355"/>
                </a:cubicBezTo>
                <a:cubicBezTo>
                  <a:pt x="45508" y="601938"/>
                  <a:pt x="66146" y="444247"/>
                  <a:pt x="69850" y="407205"/>
                </a:cubicBezTo>
                <a:cubicBezTo>
                  <a:pt x="73554" y="370163"/>
                  <a:pt x="73025" y="513567"/>
                  <a:pt x="73025" y="496105"/>
                </a:cubicBezTo>
                <a:cubicBezTo>
                  <a:pt x="73025" y="478643"/>
                  <a:pt x="83608" y="381805"/>
                  <a:pt x="69850" y="302430"/>
                </a:cubicBezTo>
                <a:cubicBezTo>
                  <a:pt x="56092" y="223055"/>
                  <a:pt x="0" y="-15599"/>
                  <a:pt x="0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EFBFD3A-A60A-DCE1-5967-06925CD9D6C4}"/>
              </a:ext>
            </a:extLst>
          </p:cNvPr>
          <p:cNvSpPr/>
          <p:nvPr/>
        </p:nvSpPr>
        <p:spPr>
          <a:xfrm>
            <a:off x="4089355" y="2714802"/>
            <a:ext cx="372174" cy="1031742"/>
          </a:xfrm>
          <a:custGeom>
            <a:avLst/>
            <a:gdLst>
              <a:gd name="connsiteX0" fmla="*/ 368345 w 372174"/>
              <a:gd name="connsiteY0" fmla="*/ 15698 h 1031742"/>
              <a:gd name="connsiteX1" fmla="*/ 168320 w 372174"/>
              <a:gd name="connsiteY1" fmla="*/ 501473 h 1031742"/>
              <a:gd name="connsiteX2" fmla="*/ 187370 w 372174"/>
              <a:gd name="connsiteY2" fmla="*/ 469723 h 1031742"/>
              <a:gd name="connsiteX3" fmla="*/ 69895 w 372174"/>
              <a:gd name="connsiteY3" fmla="*/ 825323 h 1031742"/>
              <a:gd name="connsiteX4" fmla="*/ 45 w 372174"/>
              <a:gd name="connsiteY4" fmla="*/ 1031698 h 1031742"/>
              <a:gd name="connsiteX5" fmla="*/ 79420 w 372174"/>
              <a:gd name="connsiteY5" fmla="*/ 809448 h 1031742"/>
              <a:gd name="connsiteX6" fmla="*/ 193720 w 372174"/>
              <a:gd name="connsiteY6" fmla="*/ 333198 h 1031742"/>
              <a:gd name="connsiteX7" fmla="*/ 149270 w 372174"/>
              <a:gd name="connsiteY7" fmla="*/ 514173 h 1031742"/>
              <a:gd name="connsiteX8" fmla="*/ 203245 w 372174"/>
              <a:gd name="connsiteY8" fmla="*/ 301448 h 1031742"/>
              <a:gd name="connsiteX9" fmla="*/ 228645 w 372174"/>
              <a:gd name="connsiteY9" fmla="*/ 371298 h 1031742"/>
              <a:gd name="connsiteX10" fmla="*/ 247695 w 372174"/>
              <a:gd name="connsiteY10" fmla="*/ 256998 h 1031742"/>
              <a:gd name="connsiteX11" fmla="*/ 295320 w 372174"/>
              <a:gd name="connsiteY11" fmla="*/ 133173 h 1031742"/>
              <a:gd name="connsiteX12" fmla="*/ 368345 w 372174"/>
              <a:gd name="connsiteY12" fmla="*/ 15698 h 103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174" h="1031742">
                <a:moveTo>
                  <a:pt x="368345" y="15698"/>
                </a:moveTo>
                <a:cubicBezTo>
                  <a:pt x="347178" y="77081"/>
                  <a:pt x="198482" y="425802"/>
                  <a:pt x="168320" y="501473"/>
                </a:cubicBezTo>
                <a:cubicBezTo>
                  <a:pt x="138157" y="577144"/>
                  <a:pt x="203774" y="415748"/>
                  <a:pt x="187370" y="469723"/>
                </a:cubicBezTo>
                <a:cubicBezTo>
                  <a:pt x="170966" y="523698"/>
                  <a:pt x="101116" y="731661"/>
                  <a:pt x="69895" y="825323"/>
                </a:cubicBezTo>
                <a:cubicBezTo>
                  <a:pt x="38674" y="918985"/>
                  <a:pt x="-1543" y="1034344"/>
                  <a:pt x="45" y="1031698"/>
                </a:cubicBezTo>
                <a:cubicBezTo>
                  <a:pt x="1632" y="1029052"/>
                  <a:pt x="47141" y="925865"/>
                  <a:pt x="79420" y="809448"/>
                </a:cubicBezTo>
                <a:cubicBezTo>
                  <a:pt x="111699" y="693031"/>
                  <a:pt x="182078" y="382411"/>
                  <a:pt x="193720" y="333198"/>
                </a:cubicBezTo>
                <a:cubicBezTo>
                  <a:pt x="205362" y="283986"/>
                  <a:pt x="147683" y="519465"/>
                  <a:pt x="149270" y="514173"/>
                </a:cubicBezTo>
                <a:cubicBezTo>
                  <a:pt x="150857" y="508881"/>
                  <a:pt x="190016" y="325260"/>
                  <a:pt x="203245" y="301448"/>
                </a:cubicBezTo>
                <a:cubicBezTo>
                  <a:pt x="216474" y="277636"/>
                  <a:pt x="221237" y="378706"/>
                  <a:pt x="228645" y="371298"/>
                </a:cubicBezTo>
                <a:cubicBezTo>
                  <a:pt x="236053" y="363890"/>
                  <a:pt x="236582" y="296686"/>
                  <a:pt x="247695" y="256998"/>
                </a:cubicBezTo>
                <a:cubicBezTo>
                  <a:pt x="258807" y="217311"/>
                  <a:pt x="273624" y="176565"/>
                  <a:pt x="295320" y="133173"/>
                </a:cubicBezTo>
                <a:cubicBezTo>
                  <a:pt x="317016" y="89781"/>
                  <a:pt x="389512" y="-45685"/>
                  <a:pt x="368345" y="15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94C0BF7-516F-C1F7-C99A-B8A83D0FFCD3}"/>
              </a:ext>
            </a:extLst>
          </p:cNvPr>
          <p:cNvSpPr/>
          <p:nvPr/>
        </p:nvSpPr>
        <p:spPr>
          <a:xfrm>
            <a:off x="4002182" y="4387750"/>
            <a:ext cx="562057" cy="1286511"/>
          </a:xfrm>
          <a:custGeom>
            <a:avLst/>
            <a:gdLst>
              <a:gd name="connsiteX0" fmla="*/ 26893 w 562057"/>
              <a:gd name="connsiteY0" fmla="*/ 100 h 1286511"/>
              <a:gd name="connsiteX1" fmla="*/ 39593 w 562057"/>
              <a:gd name="connsiteY1" fmla="*/ 241400 h 1286511"/>
              <a:gd name="connsiteX2" fmla="*/ 226918 w 562057"/>
              <a:gd name="connsiteY2" fmla="*/ 523975 h 1286511"/>
              <a:gd name="connsiteX3" fmla="*/ 191993 w 562057"/>
              <a:gd name="connsiteY3" fmla="*/ 530325 h 1286511"/>
              <a:gd name="connsiteX4" fmla="*/ 242793 w 562057"/>
              <a:gd name="connsiteY4" fmla="*/ 638275 h 1286511"/>
              <a:gd name="connsiteX5" fmla="*/ 328518 w 562057"/>
              <a:gd name="connsiteY5" fmla="*/ 793850 h 1286511"/>
              <a:gd name="connsiteX6" fmla="*/ 296768 w 562057"/>
              <a:gd name="connsiteY6" fmla="*/ 730350 h 1286511"/>
              <a:gd name="connsiteX7" fmla="*/ 357093 w 562057"/>
              <a:gd name="connsiteY7" fmla="*/ 943075 h 1286511"/>
              <a:gd name="connsiteX8" fmla="*/ 557118 w 562057"/>
              <a:gd name="connsiteY8" fmla="*/ 1276450 h 1286511"/>
              <a:gd name="connsiteX9" fmla="*/ 490443 w 562057"/>
              <a:gd name="connsiteY9" fmla="*/ 1181200 h 1286511"/>
              <a:gd name="connsiteX10" fmla="*/ 372968 w 562057"/>
              <a:gd name="connsiteY10" fmla="*/ 990700 h 1286511"/>
              <a:gd name="connsiteX11" fmla="*/ 268193 w 562057"/>
              <a:gd name="connsiteY11" fmla="*/ 724000 h 1286511"/>
              <a:gd name="connsiteX12" fmla="*/ 303118 w 562057"/>
              <a:gd name="connsiteY12" fmla="*/ 758925 h 1286511"/>
              <a:gd name="connsiteX13" fmla="*/ 214218 w 562057"/>
              <a:gd name="connsiteY13" fmla="*/ 533500 h 1286511"/>
              <a:gd name="connsiteX14" fmla="*/ 131668 w 562057"/>
              <a:gd name="connsiteY14" fmla="*/ 390625 h 1286511"/>
              <a:gd name="connsiteX15" fmla="*/ 1493 w 562057"/>
              <a:gd name="connsiteY15" fmla="*/ 241400 h 1286511"/>
              <a:gd name="connsiteX16" fmla="*/ 58643 w 562057"/>
              <a:gd name="connsiteY16" fmla="*/ 317600 h 1286511"/>
              <a:gd name="connsiteX17" fmla="*/ 20543 w 562057"/>
              <a:gd name="connsiteY17" fmla="*/ 212825 h 1286511"/>
              <a:gd name="connsiteX18" fmla="*/ 26893 w 562057"/>
              <a:gd name="connsiteY18" fmla="*/ 100 h 12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2057" h="1286511">
                <a:moveTo>
                  <a:pt x="26893" y="100"/>
                </a:moveTo>
                <a:cubicBezTo>
                  <a:pt x="30068" y="4862"/>
                  <a:pt x="6255" y="154088"/>
                  <a:pt x="39593" y="241400"/>
                </a:cubicBezTo>
                <a:cubicBezTo>
                  <a:pt x="72931" y="328713"/>
                  <a:pt x="201518" y="475821"/>
                  <a:pt x="226918" y="523975"/>
                </a:cubicBezTo>
                <a:cubicBezTo>
                  <a:pt x="252318" y="572129"/>
                  <a:pt x="189347" y="511275"/>
                  <a:pt x="191993" y="530325"/>
                </a:cubicBezTo>
                <a:cubicBezTo>
                  <a:pt x="194639" y="549375"/>
                  <a:pt x="220039" y="594354"/>
                  <a:pt x="242793" y="638275"/>
                </a:cubicBezTo>
                <a:cubicBezTo>
                  <a:pt x="265547" y="682196"/>
                  <a:pt x="319522" y="778504"/>
                  <a:pt x="328518" y="793850"/>
                </a:cubicBezTo>
                <a:cubicBezTo>
                  <a:pt x="337514" y="809196"/>
                  <a:pt x="292006" y="705479"/>
                  <a:pt x="296768" y="730350"/>
                </a:cubicBezTo>
                <a:cubicBezTo>
                  <a:pt x="301530" y="755221"/>
                  <a:pt x="313701" y="852058"/>
                  <a:pt x="357093" y="943075"/>
                </a:cubicBezTo>
                <a:cubicBezTo>
                  <a:pt x="400485" y="1034092"/>
                  <a:pt x="534893" y="1236763"/>
                  <a:pt x="557118" y="1276450"/>
                </a:cubicBezTo>
                <a:cubicBezTo>
                  <a:pt x="579343" y="1316137"/>
                  <a:pt x="521135" y="1228825"/>
                  <a:pt x="490443" y="1181200"/>
                </a:cubicBezTo>
                <a:cubicBezTo>
                  <a:pt x="459751" y="1133575"/>
                  <a:pt x="410010" y="1066900"/>
                  <a:pt x="372968" y="990700"/>
                </a:cubicBezTo>
                <a:cubicBezTo>
                  <a:pt x="335926" y="914500"/>
                  <a:pt x="279835" y="762629"/>
                  <a:pt x="268193" y="724000"/>
                </a:cubicBezTo>
                <a:cubicBezTo>
                  <a:pt x="256551" y="685371"/>
                  <a:pt x="312114" y="790675"/>
                  <a:pt x="303118" y="758925"/>
                </a:cubicBezTo>
                <a:cubicBezTo>
                  <a:pt x="294122" y="727175"/>
                  <a:pt x="242793" y="594883"/>
                  <a:pt x="214218" y="533500"/>
                </a:cubicBezTo>
                <a:cubicBezTo>
                  <a:pt x="185643" y="472117"/>
                  <a:pt x="167122" y="439308"/>
                  <a:pt x="131668" y="390625"/>
                </a:cubicBezTo>
                <a:cubicBezTo>
                  <a:pt x="96214" y="341942"/>
                  <a:pt x="13664" y="253571"/>
                  <a:pt x="1493" y="241400"/>
                </a:cubicBezTo>
                <a:cubicBezTo>
                  <a:pt x="-10678" y="229229"/>
                  <a:pt x="55468" y="322362"/>
                  <a:pt x="58643" y="317600"/>
                </a:cubicBezTo>
                <a:cubicBezTo>
                  <a:pt x="61818" y="312838"/>
                  <a:pt x="21601" y="265212"/>
                  <a:pt x="20543" y="212825"/>
                </a:cubicBezTo>
                <a:cubicBezTo>
                  <a:pt x="19485" y="160438"/>
                  <a:pt x="23718" y="-4662"/>
                  <a:pt x="2689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55B1481A-89B9-9DA5-7CDB-78FDB478D8ED}"/>
              </a:ext>
            </a:extLst>
          </p:cNvPr>
          <p:cNvSpPr/>
          <p:nvPr/>
        </p:nvSpPr>
        <p:spPr>
          <a:xfrm>
            <a:off x="4190526" y="2984786"/>
            <a:ext cx="214956" cy="1421268"/>
          </a:xfrm>
          <a:custGeom>
            <a:avLst/>
            <a:gdLst>
              <a:gd name="connsiteX0" fmla="*/ 214923 w 214956"/>
              <a:gd name="connsiteY0" fmla="*/ 77 h 1421268"/>
              <a:gd name="connsiteX1" fmla="*/ 25511 w 214956"/>
              <a:gd name="connsiteY1" fmla="*/ 502997 h 1421268"/>
              <a:gd name="connsiteX2" fmla="*/ 41840 w 214956"/>
              <a:gd name="connsiteY2" fmla="*/ 1361880 h 1421268"/>
              <a:gd name="connsiteX3" fmla="*/ 35308 w 214956"/>
              <a:gd name="connsiteY3" fmla="*/ 1257377 h 1421268"/>
              <a:gd name="connsiteX4" fmla="*/ 9183 w 214956"/>
              <a:gd name="connsiteY4" fmla="*/ 535654 h 1421268"/>
              <a:gd name="connsiteX5" fmla="*/ 214923 w 214956"/>
              <a:gd name="connsiteY5" fmla="*/ 77 h 14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56" h="1421268">
                <a:moveTo>
                  <a:pt x="214923" y="77"/>
                </a:moveTo>
                <a:cubicBezTo>
                  <a:pt x="217644" y="-5366"/>
                  <a:pt x="54358" y="276030"/>
                  <a:pt x="25511" y="502997"/>
                </a:cubicBezTo>
                <a:cubicBezTo>
                  <a:pt x="-3336" y="729964"/>
                  <a:pt x="40207" y="1236150"/>
                  <a:pt x="41840" y="1361880"/>
                </a:cubicBezTo>
                <a:cubicBezTo>
                  <a:pt x="43473" y="1487610"/>
                  <a:pt x="40751" y="1395081"/>
                  <a:pt x="35308" y="1257377"/>
                </a:cubicBezTo>
                <a:cubicBezTo>
                  <a:pt x="29865" y="1119673"/>
                  <a:pt x="-20208" y="745204"/>
                  <a:pt x="9183" y="535654"/>
                </a:cubicBezTo>
                <a:cubicBezTo>
                  <a:pt x="38574" y="326104"/>
                  <a:pt x="212202" y="5520"/>
                  <a:pt x="21492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13FB0F8-0932-B167-69A5-696783068AE2}"/>
              </a:ext>
            </a:extLst>
          </p:cNvPr>
          <p:cNvSpPr/>
          <p:nvPr/>
        </p:nvSpPr>
        <p:spPr>
          <a:xfrm>
            <a:off x="4057142" y="5055703"/>
            <a:ext cx="569169" cy="1349559"/>
          </a:xfrm>
          <a:custGeom>
            <a:avLst/>
            <a:gdLst>
              <a:gd name="connsiteX0" fmla="*/ 2141 w 569169"/>
              <a:gd name="connsiteY0" fmla="*/ 2888 h 1349559"/>
              <a:gd name="connsiteX1" fmla="*/ 73987 w 569169"/>
              <a:gd name="connsiteY1" fmla="*/ 316397 h 1349559"/>
              <a:gd name="connsiteX2" fmla="*/ 214412 w 569169"/>
              <a:gd name="connsiteY2" fmla="*/ 509074 h 1349559"/>
              <a:gd name="connsiteX3" fmla="*/ 230741 w 569169"/>
              <a:gd name="connsiteY3" fmla="*/ 809520 h 1349559"/>
              <a:gd name="connsiteX4" fmla="*/ 243804 w 569169"/>
              <a:gd name="connsiteY4" fmla="*/ 747471 h 1349559"/>
              <a:gd name="connsiteX5" fmla="*/ 240538 w 569169"/>
              <a:gd name="connsiteY5" fmla="*/ 963008 h 1349559"/>
              <a:gd name="connsiteX6" fmla="*/ 547515 w 569169"/>
              <a:gd name="connsiteY6" fmla="*/ 1322237 h 1349559"/>
              <a:gd name="connsiteX7" fmla="*/ 508327 w 569169"/>
              <a:gd name="connsiteY7" fmla="*/ 1283048 h 1349559"/>
              <a:gd name="connsiteX8" fmla="*/ 224209 w 569169"/>
              <a:gd name="connsiteY8" fmla="*/ 953211 h 1349559"/>
              <a:gd name="connsiteX9" fmla="*/ 237272 w 569169"/>
              <a:gd name="connsiteY9" fmla="*/ 629906 h 1349559"/>
              <a:gd name="connsiteX10" fmla="*/ 237272 w 569169"/>
              <a:gd name="connsiteY10" fmla="*/ 440494 h 1349559"/>
              <a:gd name="connsiteX11" fmla="*/ 211147 w 569169"/>
              <a:gd name="connsiteY11" fmla="*/ 496011 h 1349559"/>
              <a:gd name="connsiteX12" fmla="*/ 152364 w 569169"/>
              <a:gd name="connsiteY12" fmla="*/ 384977 h 1349559"/>
              <a:gd name="connsiteX13" fmla="*/ 15204 w 569169"/>
              <a:gd name="connsiteY13" fmla="*/ 231488 h 1349559"/>
              <a:gd name="connsiteX14" fmla="*/ 70721 w 569169"/>
              <a:gd name="connsiteY14" fmla="*/ 375180 h 1349559"/>
              <a:gd name="connsiteX15" fmla="*/ 60924 w 569169"/>
              <a:gd name="connsiteY15" fmla="*/ 247817 h 1349559"/>
              <a:gd name="connsiteX16" fmla="*/ 21735 w 569169"/>
              <a:gd name="connsiteY16" fmla="*/ 162908 h 1349559"/>
              <a:gd name="connsiteX17" fmla="*/ 2141 w 569169"/>
              <a:gd name="connsiteY17" fmla="*/ 2888 h 134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9169" h="1349559">
                <a:moveTo>
                  <a:pt x="2141" y="2888"/>
                </a:moveTo>
                <a:cubicBezTo>
                  <a:pt x="10850" y="28469"/>
                  <a:pt x="38609" y="232033"/>
                  <a:pt x="73987" y="316397"/>
                </a:cubicBezTo>
                <a:cubicBezTo>
                  <a:pt x="109365" y="400761"/>
                  <a:pt x="188286" y="426887"/>
                  <a:pt x="214412" y="509074"/>
                </a:cubicBezTo>
                <a:cubicBezTo>
                  <a:pt x="240538" y="591261"/>
                  <a:pt x="225842" y="769787"/>
                  <a:pt x="230741" y="809520"/>
                </a:cubicBezTo>
                <a:cubicBezTo>
                  <a:pt x="235640" y="849253"/>
                  <a:pt x="242171" y="721890"/>
                  <a:pt x="243804" y="747471"/>
                </a:cubicBezTo>
                <a:cubicBezTo>
                  <a:pt x="245437" y="773052"/>
                  <a:pt x="189920" y="867214"/>
                  <a:pt x="240538" y="963008"/>
                </a:cubicBezTo>
                <a:cubicBezTo>
                  <a:pt x="291156" y="1058802"/>
                  <a:pt x="502884" y="1268897"/>
                  <a:pt x="547515" y="1322237"/>
                </a:cubicBezTo>
                <a:cubicBezTo>
                  <a:pt x="592147" y="1375577"/>
                  <a:pt x="562211" y="1344552"/>
                  <a:pt x="508327" y="1283048"/>
                </a:cubicBezTo>
                <a:cubicBezTo>
                  <a:pt x="454443" y="1221544"/>
                  <a:pt x="269385" y="1062068"/>
                  <a:pt x="224209" y="953211"/>
                </a:cubicBezTo>
                <a:cubicBezTo>
                  <a:pt x="179033" y="844354"/>
                  <a:pt x="235095" y="715359"/>
                  <a:pt x="237272" y="629906"/>
                </a:cubicBezTo>
                <a:cubicBezTo>
                  <a:pt x="239449" y="544453"/>
                  <a:pt x="241626" y="462810"/>
                  <a:pt x="237272" y="440494"/>
                </a:cubicBezTo>
                <a:cubicBezTo>
                  <a:pt x="232918" y="418178"/>
                  <a:pt x="225298" y="505264"/>
                  <a:pt x="211147" y="496011"/>
                </a:cubicBezTo>
                <a:cubicBezTo>
                  <a:pt x="196996" y="486758"/>
                  <a:pt x="185021" y="429064"/>
                  <a:pt x="152364" y="384977"/>
                </a:cubicBezTo>
                <a:cubicBezTo>
                  <a:pt x="119707" y="340890"/>
                  <a:pt x="28811" y="233121"/>
                  <a:pt x="15204" y="231488"/>
                </a:cubicBezTo>
                <a:cubicBezTo>
                  <a:pt x="1597" y="229855"/>
                  <a:pt x="63101" y="372459"/>
                  <a:pt x="70721" y="375180"/>
                </a:cubicBezTo>
                <a:cubicBezTo>
                  <a:pt x="78341" y="377901"/>
                  <a:pt x="69088" y="283196"/>
                  <a:pt x="60924" y="247817"/>
                </a:cubicBezTo>
                <a:cubicBezTo>
                  <a:pt x="52760" y="212438"/>
                  <a:pt x="29899" y="196654"/>
                  <a:pt x="21735" y="162908"/>
                </a:cubicBezTo>
                <a:cubicBezTo>
                  <a:pt x="13571" y="129162"/>
                  <a:pt x="-6568" y="-22693"/>
                  <a:pt x="2141" y="2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B64CB5BB-B7F3-889D-0F27-4E39E7D491EC}"/>
              </a:ext>
            </a:extLst>
          </p:cNvPr>
          <p:cNvSpPr/>
          <p:nvPr/>
        </p:nvSpPr>
        <p:spPr>
          <a:xfrm>
            <a:off x="4781550" y="1394550"/>
            <a:ext cx="902411" cy="189816"/>
          </a:xfrm>
          <a:custGeom>
            <a:avLst/>
            <a:gdLst>
              <a:gd name="connsiteX0" fmla="*/ 0 w 902411"/>
              <a:gd name="connsiteY0" fmla="*/ 135800 h 189816"/>
              <a:gd name="connsiteX1" fmla="*/ 441325 w 902411"/>
              <a:gd name="connsiteY1" fmla="*/ 43725 h 189816"/>
              <a:gd name="connsiteX2" fmla="*/ 431800 w 902411"/>
              <a:gd name="connsiteY2" fmla="*/ 43725 h 189816"/>
              <a:gd name="connsiteX3" fmla="*/ 654050 w 902411"/>
              <a:gd name="connsiteY3" fmla="*/ 50075 h 189816"/>
              <a:gd name="connsiteX4" fmla="*/ 606425 w 902411"/>
              <a:gd name="connsiteY4" fmla="*/ 65950 h 189816"/>
              <a:gd name="connsiteX5" fmla="*/ 898525 w 902411"/>
              <a:gd name="connsiteY5" fmla="*/ 186600 h 189816"/>
              <a:gd name="connsiteX6" fmla="*/ 755650 w 902411"/>
              <a:gd name="connsiteY6" fmla="*/ 142150 h 189816"/>
              <a:gd name="connsiteX7" fmla="*/ 492125 w 902411"/>
              <a:gd name="connsiteY7" fmla="*/ 5625 h 189816"/>
              <a:gd name="connsiteX8" fmla="*/ 530225 w 902411"/>
              <a:gd name="connsiteY8" fmla="*/ 27850 h 189816"/>
              <a:gd name="connsiteX9" fmla="*/ 438150 w 902411"/>
              <a:gd name="connsiteY9" fmla="*/ 43725 h 189816"/>
              <a:gd name="connsiteX10" fmla="*/ 0 w 902411"/>
              <a:gd name="connsiteY10" fmla="*/ 135800 h 18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411" h="189816">
                <a:moveTo>
                  <a:pt x="0" y="135800"/>
                </a:moveTo>
                <a:lnTo>
                  <a:pt x="441325" y="43725"/>
                </a:lnTo>
                <a:cubicBezTo>
                  <a:pt x="513292" y="28379"/>
                  <a:pt x="431800" y="43725"/>
                  <a:pt x="431800" y="43725"/>
                </a:cubicBezTo>
                <a:cubicBezTo>
                  <a:pt x="467254" y="44783"/>
                  <a:pt x="624946" y="46371"/>
                  <a:pt x="654050" y="50075"/>
                </a:cubicBezTo>
                <a:cubicBezTo>
                  <a:pt x="683154" y="53779"/>
                  <a:pt x="565679" y="43196"/>
                  <a:pt x="606425" y="65950"/>
                </a:cubicBezTo>
                <a:cubicBezTo>
                  <a:pt x="647171" y="88704"/>
                  <a:pt x="873654" y="173900"/>
                  <a:pt x="898525" y="186600"/>
                </a:cubicBezTo>
                <a:cubicBezTo>
                  <a:pt x="923396" y="199300"/>
                  <a:pt x="823383" y="172312"/>
                  <a:pt x="755650" y="142150"/>
                </a:cubicBezTo>
                <a:cubicBezTo>
                  <a:pt x="687917" y="111988"/>
                  <a:pt x="529696" y="24675"/>
                  <a:pt x="492125" y="5625"/>
                </a:cubicBezTo>
                <a:cubicBezTo>
                  <a:pt x="454554" y="-13425"/>
                  <a:pt x="539221" y="21500"/>
                  <a:pt x="530225" y="27850"/>
                </a:cubicBezTo>
                <a:cubicBezTo>
                  <a:pt x="521229" y="34200"/>
                  <a:pt x="438150" y="43725"/>
                  <a:pt x="438150" y="43725"/>
                </a:cubicBezTo>
                <a:lnTo>
                  <a:pt x="0" y="135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89D5A0E-B439-7C47-B69A-2593E32E9780}"/>
              </a:ext>
            </a:extLst>
          </p:cNvPr>
          <p:cNvSpPr/>
          <p:nvPr/>
        </p:nvSpPr>
        <p:spPr>
          <a:xfrm>
            <a:off x="4838650" y="1428718"/>
            <a:ext cx="447728" cy="85763"/>
          </a:xfrm>
          <a:custGeom>
            <a:avLst/>
            <a:gdLst>
              <a:gd name="connsiteX0" fmla="*/ 50 w 447728"/>
              <a:gd name="connsiteY0" fmla="*/ 85757 h 85763"/>
              <a:gd name="connsiteX1" fmla="*/ 320725 w 447728"/>
              <a:gd name="connsiteY1" fmla="*/ 38132 h 85763"/>
              <a:gd name="connsiteX2" fmla="*/ 447725 w 447728"/>
              <a:gd name="connsiteY2" fmla="*/ 32 h 85763"/>
              <a:gd name="connsiteX3" fmla="*/ 317550 w 447728"/>
              <a:gd name="connsiteY3" fmla="*/ 44482 h 85763"/>
              <a:gd name="connsiteX4" fmla="*/ 206425 w 447728"/>
              <a:gd name="connsiteY4" fmla="*/ 34957 h 85763"/>
              <a:gd name="connsiteX5" fmla="*/ 295325 w 447728"/>
              <a:gd name="connsiteY5" fmla="*/ 34957 h 85763"/>
              <a:gd name="connsiteX6" fmla="*/ 50 w 447728"/>
              <a:gd name="connsiteY6" fmla="*/ 85757 h 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728" h="85763">
                <a:moveTo>
                  <a:pt x="50" y="85757"/>
                </a:moveTo>
                <a:cubicBezTo>
                  <a:pt x="4283" y="86286"/>
                  <a:pt x="246113" y="52419"/>
                  <a:pt x="320725" y="38132"/>
                </a:cubicBezTo>
                <a:cubicBezTo>
                  <a:pt x="395337" y="23845"/>
                  <a:pt x="448254" y="-1026"/>
                  <a:pt x="447725" y="32"/>
                </a:cubicBezTo>
                <a:cubicBezTo>
                  <a:pt x="447196" y="1090"/>
                  <a:pt x="357767" y="38661"/>
                  <a:pt x="317550" y="44482"/>
                </a:cubicBezTo>
                <a:cubicBezTo>
                  <a:pt x="277333" y="50303"/>
                  <a:pt x="210129" y="36544"/>
                  <a:pt x="206425" y="34957"/>
                </a:cubicBezTo>
                <a:cubicBezTo>
                  <a:pt x="202721" y="33370"/>
                  <a:pt x="330779" y="25432"/>
                  <a:pt x="295325" y="34957"/>
                </a:cubicBezTo>
                <a:cubicBezTo>
                  <a:pt x="259871" y="44482"/>
                  <a:pt x="-4183" y="85228"/>
                  <a:pt x="50" y="85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CE9096A-A0C6-92AE-F3E5-2B44C2716888}"/>
              </a:ext>
            </a:extLst>
          </p:cNvPr>
          <p:cNvSpPr/>
          <p:nvPr/>
        </p:nvSpPr>
        <p:spPr>
          <a:xfrm>
            <a:off x="5041025" y="1333293"/>
            <a:ext cx="1374641" cy="315849"/>
          </a:xfrm>
          <a:custGeom>
            <a:avLst/>
            <a:gdLst>
              <a:gd name="connsiteX0" fmla="*/ 10400 w 1374641"/>
              <a:gd name="connsiteY0" fmla="*/ 108157 h 315849"/>
              <a:gd name="connsiteX1" fmla="*/ 664450 w 1374641"/>
              <a:gd name="connsiteY1" fmla="*/ 44657 h 315849"/>
              <a:gd name="connsiteX2" fmla="*/ 854950 w 1374641"/>
              <a:gd name="connsiteY2" fmla="*/ 85932 h 315849"/>
              <a:gd name="connsiteX3" fmla="*/ 715250 w 1374641"/>
              <a:gd name="connsiteY3" fmla="*/ 35132 h 315849"/>
              <a:gd name="connsiteX4" fmla="*/ 597775 w 1374641"/>
              <a:gd name="connsiteY4" fmla="*/ 207 h 315849"/>
              <a:gd name="connsiteX5" fmla="*/ 842250 w 1374641"/>
              <a:gd name="connsiteY5" fmla="*/ 51007 h 315849"/>
              <a:gd name="connsiteX6" fmla="*/ 1102600 w 1374641"/>
              <a:gd name="connsiteY6" fmla="*/ 165307 h 315849"/>
              <a:gd name="connsiteX7" fmla="*/ 1369300 w 1374641"/>
              <a:gd name="connsiteY7" fmla="*/ 314532 h 315849"/>
              <a:gd name="connsiteX8" fmla="*/ 1258175 w 1374641"/>
              <a:gd name="connsiteY8" fmla="*/ 231982 h 315849"/>
              <a:gd name="connsiteX9" fmla="*/ 988300 w 1374641"/>
              <a:gd name="connsiteY9" fmla="*/ 124032 h 315849"/>
              <a:gd name="connsiteX10" fmla="*/ 880350 w 1374641"/>
              <a:gd name="connsiteY10" fmla="*/ 38307 h 315849"/>
              <a:gd name="connsiteX11" fmla="*/ 645400 w 1374641"/>
              <a:gd name="connsiteY11" fmla="*/ 3382 h 315849"/>
              <a:gd name="connsiteX12" fmla="*/ 797800 w 1374641"/>
              <a:gd name="connsiteY12" fmla="*/ 44657 h 315849"/>
              <a:gd name="connsiteX13" fmla="*/ 359650 w 1374641"/>
              <a:gd name="connsiteY13" fmla="*/ 44657 h 315849"/>
              <a:gd name="connsiteX14" fmla="*/ 216775 w 1374641"/>
              <a:gd name="connsiteY14" fmla="*/ 28782 h 315849"/>
              <a:gd name="connsiteX15" fmla="*/ 445375 w 1374641"/>
              <a:gd name="connsiteY15" fmla="*/ 31957 h 315849"/>
              <a:gd name="connsiteX16" fmla="*/ 277100 w 1374641"/>
              <a:gd name="connsiteY16" fmla="*/ 51007 h 315849"/>
              <a:gd name="connsiteX17" fmla="*/ 10400 w 1374641"/>
              <a:gd name="connsiteY17" fmla="*/ 108157 h 31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4641" h="315849">
                <a:moveTo>
                  <a:pt x="10400" y="108157"/>
                </a:moveTo>
                <a:cubicBezTo>
                  <a:pt x="74958" y="107099"/>
                  <a:pt x="523692" y="48361"/>
                  <a:pt x="664450" y="44657"/>
                </a:cubicBezTo>
                <a:cubicBezTo>
                  <a:pt x="805208" y="40953"/>
                  <a:pt x="846483" y="87519"/>
                  <a:pt x="854950" y="85932"/>
                </a:cubicBezTo>
                <a:cubicBezTo>
                  <a:pt x="863417" y="84345"/>
                  <a:pt x="758112" y="49419"/>
                  <a:pt x="715250" y="35132"/>
                </a:cubicBezTo>
                <a:cubicBezTo>
                  <a:pt x="672388" y="20845"/>
                  <a:pt x="576608" y="-2439"/>
                  <a:pt x="597775" y="207"/>
                </a:cubicBezTo>
                <a:cubicBezTo>
                  <a:pt x="618942" y="2853"/>
                  <a:pt x="758113" y="23490"/>
                  <a:pt x="842250" y="51007"/>
                </a:cubicBezTo>
                <a:cubicBezTo>
                  <a:pt x="926387" y="78524"/>
                  <a:pt x="1014758" y="121386"/>
                  <a:pt x="1102600" y="165307"/>
                </a:cubicBezTo>
                <a:cubicBezTo>
                  <a:pt x="1190442" y="209228"/>
                  <a:pt x="1343371" y="303420"/>
                  <a:pt x="1369300" y="314532"/>
                </a:cubicBezTo>
                <a:cubicBezTo>
                  <a:pt x="1395229" y="325645"/>
                  <a:pt x="1321675" y="263732"/>
                  <a:pt x="1258175" y="231982"/>
                </a:cubicBezTo>
                <a:cubicBezTo>
                  <a:pt x="1194675" y="200232"/>
                  <a:pt x="1051271" y="156311"/>
                  <a:pt x="988300" y="124032"/>
                </a:cubicBezTo>
                <a:cubicBezTo>
                  <a:pt x="925329" y="91753"/>
                  <a:pt x="937500" y="58415"/>
                  <a:pt x="880350" y="38307"/>
                </a:cubicBezTo>
                <a:cubicBezTo>
                  <a:pt x="823200" y="18199"/>
                  <a:pt x="659158" y="2324"/>
                  <a:pt x="645400" y="3382"/>
                </a:cubicBezTo>
                <a:cubicBezTo>
                  <a:pt x="631642" y="4440"/>
                  <a:pt x="845425" y="37778"/>
                  <a:pt x="797800" y="44657"/>
                </a:cubicBezTo>
                <a:cubicBezTo>
                  <a:pt x="750175" y="51536"/>
                  <a:pt x="456488" y="47303"/>
                  <a:pt x="359650" y="44657"/>
                </a:cubicBezTo>
                <a:cubicBezTo>
                  <a:pt x="262813" y="42011"/>
                  <a:pt x="202488" y="30899"/>
                  <a:pt x="216775" y="28782"/>
                </a:cubicBezTo>
                <a:cubicBezTo>
                  <a:pt x="231063" y="26665"/>
                  <a:pt x="435321" y="28253"/>
                  <a:pt x="445375" y="31957"/>
                </a:cubicBezTo>
                <a:cubicBezTo>
                  <a:pt x="455429" y="35661"/>
                  <a:pt x="354358" y="39365"/>
                  <a:pt x="277100" y="51007"/>
                </a:cubicBezTo>
                <a:cubicBezTo>
                  <a:pt x="199842" y="62649"/>
                  <a:pt x="-54158" y="109215"/>
                  <a:pt x="10400" y="108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72CEDB55-1DC2-0D1E-8D3F-53D5A993B4CE}"/>
              </a:ext>
            </a:extLst>
          </p:cNvPr>
          <p:cNvSpPr/>
          <p:nvPr/>
        </p:nvSpPr>
        <p:spPr>
          <a:xfrm>
            <a:off x="4791765" y="1559295"/>
            <a:ext cx="1688411" cy="628344"/>
          </a:xfrm>
          <a:custGeom>
            <a:avLst/>
            <a:gdLst>
              <a:gd name="connsiteX0" fmla="*/ 81860 w 1688411"/>
              <a:gd name="connsiteY0" fmla="*/ 47255 h 628344"/>
              <a:gd name="connsiteX1" fmla="*/ 621610 w 1688411"/>
              <a:gd name="connsiteY1" fmla="*/ 25030 h 628344"/>
              <a:gd name="connsiteX2" fmla="*/ 913710 w 1688411"/>
              <a:gd name="connsiteY2" fmla="*/ 145680 h 628344"/>
              <a:gd name="connsiteX3" fmla="*/ 894660 w 1688411"/>
              <a:gd name="connsiteY3" fmla="*/ 113930 h 628344"/>
              <a:gd name="connsiteX4" fmla="*/ 1202635 w 1688411"/>
              <a:gd name="connsiteY4" fmla="*/ 250455 h 628344"/>
              <a:gd name="connsiteX5" fmla="*/ 1212160 w 1688411"/>
              <a:gd name="connsiteY5" fmla="*/ 231405 h 628344"/>
              <a:gd name="connsiteX6" fmla="*/ 1545535 w 1688411"/>
              <a:gd name="connsiteY6" fmla="*/ 523505 h 628344"/>
              <a:gd name="connsiteX7" fmla="*/ 1542360 w 1688411"/>
              <a:gd name="connsiteY7" fmla="*/ 555255 h 628344"/>
              <a:gd name="connsiteX8" fmla="*/ 1688410 w 1688411"/>
              <a:gd name="connsiteY8" fmla="*/ 628280 h 628344"/>
              <a:gd name="connsiteX9" fmla="*/ 1545535 w 1688411"/>
              <a:gd name="connsiteY9" fmla="*/ 564780 h 628344"/>
              <a:gd name="connsiteX10" fmla="*/ 1482035 w 1688411"/>
              <a:gd name="connsiteY10" fmla="*/ 406030 h 628344"/>
              <a:gd name="connsiteX11" fmla="*/ 1132785 w 1688411"/>
              <a:gd name="connsiteY11" fmla="*/ 202830 h 628344"/>
              <a:gd name="connsiteX12" fmla="*/ 1285185 w 1688411"/>
              <a:gd name="connsiteY12" fmla="*/ 342530 h 628344"/>
              <a:gd name="connsiteX13" fmla="*/ 1062935 w 1688411"/>
              <a:gd name="connsiteY13" fmla="*/ 177430 h 628344"/>
              <a:gd name="connsiteX14" fmla="*/ 758135 w 1688411"/>
              <a:gd name="connsiteY14" fmla="*/ 82180 h 628344"/>
              <a:gd name="connsiteX15" fmla="*/ 529535 w 1688411"/>
              <a:gd name="connsiteY15" fmla="*/ 9155 h 628344"/>
              <a:gd name="connsiteX16" fmla="*/ 431110 w 1688411"/>
              <a:gd name="connsiteY16" fmla="*/ 2805 h 628344"/>
              <a:gd name="connsiteX17" fmla="*/ 494610 w 1688411"/>
              <a:gd name="connsiteY17" fmla="*/ 25030 h 628344"/>
              <a:gd name="connsiteX18" fmla="*/ 329510 w 1688411"/>
              <a:gd name="connsiteY18" fmla="*/ 21855 h 628344"/>
              <a:gd name="connsiteX19" fmla="*/ 31060 w 1688411"/>
              <a:gd name="connsiteY19" fmla="*/ 47255 h 628344"/>
              <a:gd name="connsiteX20" fmla="*/ 81860 w 1688411"/>
              <a:gd name="connsiteY20" fmla="*/ 47255 h 62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88411" h="628344">
                <a:moveTo>
                  <a:pt x="81860" y="47255"/>
                </a:moveTo>
                <a:cubicBezTo>
                  <a:pt x="180285" y="43551"/>
                  <a:pt x="482969" y="8626"/>
                  <a:pt x="621610" y="25030"/>
                </a:cubicBezTo>
                <a:cubicBezTo>
                  <a:pt x="760251" y="41434"/>
                  <a:pt x="868202" y="130863"/>
                  <a:pt x="913710" y="145680"/>
                </a:cubicBezTo>
                <a:cubicBezTo>
                  <a:pt x="959218" y="160497"/>
                  <a:pt x="846506" y="96468"/>
                  <a:pt x="894660" y="113930"/>
                </a:cubicBezTo>
                <a:cubicBezTo>
                  <a:pt x="942814" y="131392"/>
                  <a:pt x="1149719" y="230876"/>
                  <a:pt x="1202635" y="250455"/>
                </a:cubicBezTo>
                <a:cubicBezTo>
                  <a:pt x="1255551" y="270034"/>
                  <a:pt x="1155010" y="185897"/>
                  <a:pt x="1212160" y="231405"/>
                </a:cubicBezTo>
                <a:cubicBezTo>
                  <a:pt x="1269310" y="276913"/>
                  <a:pt x="1490502" y="469530"/>
                  <a:pt x="1545535" y="523505"/>
                </a:cubicBezTo>
                <a:cubicBezTo>
                  <a:pt x="1600568" y="577480"/>
                  <a:pt x="1518548" y="537793"/>
                  <a:pt x="1542360" y="555255"/>
                </a:cubicBezTo>
                <a:cubicBezTo>
                  <a:pt x="1566172" y="572717"/>
                  <a:pt x="1687881" y="626693"/>
                  <a:pt x="1688410" y="628280"/>
                </a:cubicBezTo>
                <a:cubicBezTo>
                  <a:pt x="1688939" y="629867"/>
                  <a:pt x="1579931" y="601822"/>
                  <a:pt x="1545535" y="564780"/>
                </a:cubicBezTo>
                <a:cubicBezTo>
                  <a:pt x="1511139" y="527738"/>
                  <a:pt x="1550827" y="466355"/>
                  <a:pt x="1482035" y="406030"/>
                </a:cubicBezTo>
                <a:cubicBezTo>
                  <a:pt x="1413243" y="345705"/>
                  <a:pt x="1165593" y="213413"/>
                  <a:pt x="1132785" y="202830"/>
                </a:cubicBezTo>
                <a:cubicBezTo>
                  <a:pt x="1099977" y="192247"/>
                  <a:pt x="1296827" y="346763"/>
                  <a:pt x="1285185" y="342530"/>
                </a:cubicBezTo>
                <a:cubicBezTo>
                  <a:pt x="1273543" y="338297"/>
                  <a:pt x="1150777" y="220822"/>
                  <a:pt x="1062935" y="177430"/>
                </a:cubicBezTo>
                <a:cubicBezTo>
                  <a:pt x="975093" y="134038"/>
                  <a:pt x="758135" y="82180"/>
                  <a:pt x="758135" y="82180"/>
                </a:cubicBezTo>
                <a:cubicBezTo>
                  <a:pt x="669235" y="54134"/>
                  <a:pt x="584039" y="22384"/>
                  <a:pt x="529535" y="9155"/>
                </a:cubicBezTo>
                <a:cubicBezTo>
                  <a:pt x="475031" y="-4074"/>
                  <a:pt x="436931" y="159"/>
                  <a:pt x="431110" y="2805"/>
                </a:cubicBezTo>
                <a:cubicBezTo>
                  <a:pt x="425289" y="5451"/>
                  <a:pt x="511543" y="21855"/>
                  <a:pt x="494610" y="25030"/>
                </a:cubicBezTo>
                <a:cubicBezTo>
                  <a:pt x="477677" y="28205"/>
                  <a:pt x="406768" y="18151"/>
                  <a:pt x="329510" y="21855"/>
                </a:cubicBezTo>
                <a:cubicBezTo>
                  <a:pt x="252252" y="25559"/>
                  <a:pt x="78685" y="45138"/>
                  <a:pt x="31060" y="47255"/>
                </a:cubicBezTo>
                <a:cubicBezTo>
                  <a:pt x="-16565" y="49372"/>
                  <a:pt x="-16565" y="50959"/>
                  <a:pt x="81860" y="47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024673E-9691-4C4B-13C6-CC95B2DC4A6B}"/>
              </a:ext>
            </a:extLst>
          </p:cNvPr>
          <p:cNvSpPr/>
          <p:nvPr/>
        </p:nvSpPr>
        <p:spPr>
          <a:xfrm>
            <a:off x="5378841" y="1514467"/>
            <a:ext cx="1178941" cy="317765"/>
          </a:xfrm>
          <a:custGeom>
            <a:avLst/>
            <a:gdLst>
              <a:gd name="connsiteX0" fmla="*/ 78984 w 1178941"/>
              <a:gd name="connsiteY0" fmla="*/ 28583 h 317765"/>
              <a:gd name="connsiteX1" fmla="*/ 215509 w 1178941"/>
              <a:gd name="connsiteY1" fmla="*/ 28583 h 317765"/>
              <a:gd name="connsiteX2" fmla="*/ 472684 w 1178941"/>
              <a:gd name="connsiteY2" fmla="*/ 25408 h 317765"/>
              <a:gd name="connsiteX3" fmla="*/ 815584 w 1178941"/>
              <a:gd name="connsiteY3" fmla="*/ 146058 h 317765"/>
              <a:gd name="connsiteX4" fmla="*/ 745734 w 1178941"/>
              <a:gd name="connsiteY4" fmla="*/ 101608 h 317765"/>
              <a:gd name="connsiteX5" fmla="*/ 1171184 w 1178941"/>
              <a:gd name="connsiteY5" fmla="*/ 311158 h 317765"/>
              <a:gd name="connsiteX6" fmla="*/ 996559 w 1178941"/>
              <a:gd name="connsiteY6" fmla="*/ 241308 h 317765"/>
              <a:gd name="connsiteX7" fmla="*/ 694934 w 1178941"/>
              <a:gd name="connsiteY7" fmla="*/ 3183 h 317765"/>
              <a:gd name="connsiteX8" fmla="*/ 863209 w 1178941"/>
              <a:gd name="connsiteY8" fmla="*/ 171458 h 317765"/>
              <a:gd name="connsiteX9" fmla="*/ 752084 w 1178941"/>
              <a:gd name="connsiteY9" fmla="*/ 111133 h 317765"/>
              <a:gd name="connsiteX10" fmla="*/ 523484 w 1178941"/>
              <a:gd name="connsiteY10" fmla="*/ 3183 h 317765"/>
              <a:gd name="connsiteX11" fmla="*/ 628259 w 1178941"/>
              <a:gd name="connsiteY11" fmla="*/ 60333 h 317765"/>
              <a:gd name="connsiteX12" fmla="*/ 520309 w 1178941"/>
              <a:gd name="connsiteY12" fmla="*/ 31758 h 317765"/>
              <a:gd name="connsiteX13" fmla="*/ 437759 w 1178941"/>
              <a:gd name="connsiteY13" fmla="*/ 8 h 317765"/>
              <a:gd name="connsiteX14" fmla="*/ 18659 w 1178941"/>
              <a:gd name="connsiteY14" fmla="*/ 28583 h 317765"/>
              <a:gd name="connsiteX15" fmla="*/ 78984 w 1178941"/>
              <a:gd name="connsiteY15" fmla="*/ 28583 h 3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8941" h="317765">
                <a:moveTo>
                  <a:pt x="78984" y="28583"/>
                </a:moveTo>
                <a:lnTo>
                  <a:pt x="215509" y="28583"/>
                </a:lnTo>
                <a:cubicBezTo>
                  <a:pt x="281126" y="28054"/>
                  <a:pt x="372672" y="5829"/>
                  <a:pt x="472684" y="25408"/>
                </a:cubicBezTo>
                <a:cubicBezTo>
                  <a:pt x="572696" y="44987"/>
                  <a:pt x="770076" y="133358"/>
                  <a:pt x="815584" y="146058"/>
                </a:cubicBezTo>
                <a:cubicBezTo>
                  <a:pt x="861092" y="158758"/>
                  <a:pt x="686467" y="74091"/>
                  <a:pt x="745734" y="101608"/>
                </a:cubicBezTo>
                <a:cubicBezTo>
                  <a:pt x="805001" y="129125"/>
                  <a:pt x="1129380" y="287875"/>
                  <a:pt x="1171184" y="311158"/>
                </a:cubicBezTo>
                <a:cubicBezTo>
                  <a:pt x="1212988" y="334441"/>
                  <a:pt x="1075934" y="292637"/>
                  <a:pt x="996559" y="241308"/>
                </a:cubicBezTo>
                <a:cubicBezTo>
                  <a:pt x="917184" y="189979"/>
                  <a:pt x="717159" y="14825"/>
                  <a:pt x="694934" y="3183"/>
                </a:cubicBezTo>
                <a:cubicBezTo>
                  <a:pt x="672709" y="-8459"/>
                  <a:pt x="853684" y="153466"/>
                  <a:pt x="863209" y="171458"/>
                </a:cubicBezTo>
                <a:cubicBezTo>
                  <a:pt x="872734" y="189450"/>
                  <a:pt x="808705" y="139179"/>
                  <a:pt x="752084" y="111133"/>
                </a:cubicBezTo>
                <a:cubicBezTo>
                  <a:pt x="695463" y="83087"/>
                  <a:pt x="544122" y="11650"/>
                  <a:pt x="523484" y="3183"/>
                </a:cubicBezTo>
                <a:cubicBezTo>
                  <a:pt x="502846" y="-5284"/>
                  <a:pt x="628788" y="55571"/>
                  <a:pt x="628259" y="60333"/>
                </a:cubicBezTo>
                <a:cubicBezTo>
                  <a:pt x="627730" y="65096"/>
                  <a:pt x="552059" y="41812"/>
                  <a:pt x="520309" y="31758"/>
                </a:cubicBezTo>
                <a:cubicBezTo>
                  <a:pt x="488559" y="21704"/>
                  <a:pt x="521367" y="537"/>
                  <a:pt x="437759" y="8"/>
                </a:cubicBezTo>
                <a:cubicBezTo>
                  <a:pt x="354151" y="-521"/>
                  <a:pt x="74221" y="22762"/>
                  <a:pt x="18659" y="28583"/>
                </a:cubicBezTo>
                <a:cubicBezTo>
                  <a:pt x="-36903" y="34404"/>
                  <a:pt x="46176" y="28583"/>
                  <a:pt x="78984" y="28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CC9BE9A-81FC-B9AA-450C-6D4F2493EFFC}"/>
              </a:ext>
            </a:extLst>
          </p:cNvPr>
          <p:cNvSpPr/>
          <p:nvPr/>
        </p:nvSpPr>
        <p:spPr>
          <a:xfrm>
            <a:off x="5743575" y="1555750"/>
            <a:ext cx="674722" cy="296205"/>
          </a:xfrm>
          <a:custGeom>
            <a:avLst/>
            <a:gdLst>
              <a:gd name="connsiteX0" fmla="*/ 0 w 674722"/>
              <a:gd name="connsiteY0" fmla="*/ 0 h 296205"/>
              <a:gd name="connsiteX1" fmla="*/ 50800 w 674722"/>
              <a:gd name="connsiteY1" fmla="*/ 22225 h 296205"/>
              <a:gd name="connsiteX2" fmla="*/ 463550 w 674722"/>
              <a:gd name="connsiteY2" fmla="*/ 196850 h 296205"/>
              <a:gd name="connsiteX3" fmla="*/ 374650 w 674722"/>
              <a:gd name="connsiteY3" fmla="*/ 174625 h 296205"/>
              <a:gd name="connsiteX4" fmla="*/ 673100 w 674722"/>
              <a:gd name="connsiteY4" fmla="*/ 295275 h 296205"/>
              <a:gd name="connsiteX5" fmla="*/ 482600 w 674722"/>
              <a:gd name="connsiteY5" fmla="*/ 222250 h 296205"/>
              <a:gd name="connsiteX6" fmla="*/ 238125 w 674722"/>
              <a:gd name="connsiteY6" fmla="*/ 76200 h 296205"/>
              <a:gd name="connsiteX7" fmla="*/ 333375 w 674722"/>
              <a:gd name="connsiteY7" fmla="*/ 127000 h 296205"/>
              <a:gd name="connsiteX8" fmla="*/ 0 w 674722"/>
              <a:gd name="connsiteY8" fmla="*/ 0 h 29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722" h="296205">
                <a:moveTo>
                  <a:pt x="0" y="0"/>
                </a:moveTo>
                <a:lnTo>
                  <a:pt x="50800" y="22225"/>
                </a:lnTo>
                <a:lnTo>
                  <a:pt x="463550" y="196850"/>
                </a:lnTo>
                <a:cubicBezTo>
                  <a:pt x="517525" y="222250"/>
                  <a:pt x="339725" y="158221"/>
                  <a:pt x="374650" y="174625"/>
                </a:cubicBezTo>
                <a:cubicBezTo>
                  <a:pt x="409575" y="191029"/>
                  <a:pt x="655108" y="287338"/>
                  <a:pt x="673100" y="295275"/>
                </a:cubicBezTo>
                <a:cubicBezTo>
                  <a:pt x="691092" y="303213"/>
                  <a:pt x="555096" y="258762"/>
                  <a:pt x="482600" y="222250"/>
                </a:cubicBezTo>
                <a:cubicBezTo>
                  <a:pt x="410104" y="185738"/>
                  <a:pt x="262996" y="92075"/>
                  <a:pt x="238125" y="76200"/>
                </a:cubicBezTo>
                <a:cubicBezTo>
                  <a:pt x="213254" y="60325"/>
                  <a:pt x="367242" y="138113"/>
                  <a:pt x="333375" y="127000"/>
                </a:cubicBezTo>
                <a:cubicBezTo>
                  <a:pt x="299508" y="115888"/>
                  <a:pt x="167216" y="6270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976308D-251A-2648-FDB5-2B8E39C1A611}"/>
              </a:ext>
            </a:extLst>
          </p:cNvPr>
          <p:cNvSpPr/>
          <p:nvPr/>
        </p:nvSpPr>
        <p:spPr>
          <a:xfrm>
            <a:off x="6028125" y="1792974"/>
            <a:ext cx="1211712" cy="510706"/>
          </a:xfrm>
          <a:custGeom>
            <a:avLst/>
            <a:gdLst>
              <a:gd name="connsiteX0" fmla="*/ 1200 w 1211712"/>
              <a:gd name="connsiteY0" fmla="*/ 901 h 510706"/>
              <a:gd name="connsiteX1" fmla="*/ 296475 w 1211712"/>
              <a:gd name="connsiteY1" fmla="*/ 80276 h 510706"/>
              <a:gd name="connsiteX2" fmla="*/ 455225 w 1211712"/>
              <a:gd name="connsiteY2" fmla="*/ 134251 h 510706"/>
              <a:gd name="connsiteX3" fmla="*/ 331400 w 1211712"/>
              <a:gd name="connsiteY3" fmla="*/ 108851 h 510706"/>
              <a:gd name="connsiteX4" fmla="*/ 312350 w 1211712"/>
              <a:gd name="connsiteY4" fmla="*/ 343801 h 510706"/>
              <a:gd name="connsiteX5" fmla="*/ 191700 w 1211712"/>
              <a:gd name="connsiteY5" fmla="*/ 508901 h 510706"/>
              <a:gd name="connsiteX6" fmla="*/ 271075 w 1211712"/>
              <a:gd name="connsiteY6" fmla="*/ 429526 h 510706"/>
              <a:gd name="connsiteX7" fmla="*/ 296475 w 1211712"/>
              <a:gd name="connsiteY7" fmla="*/ 394601 h 510706"/>
              <a:gd name="connsiteX8" fmla="*/ 312350 w 1211712"/>
              <a:gd name="connsiteY8" fmla="*/ 270776 h 510706"/>
              <a:gd name="connsiteX9" fmla="*/ 306000 w 1211712"/>
              <a:gd name="connsiteY9" fmla="*/ 77101 h 510706"/>
              <a:gd name="connsiteX10" fmla="*/ 486975 w 1211712"/>
              <a:gd name="connsiteY10" fmla="*/ 197751 h 510706"/>
              <a:gd name="connsiteX11" fmla="*/ 664775 w 1211712"/>
              <a:gd name="connsiteY11" fmla="*/ 239026 h 510706"/>
              <a:gd name="connsiteX12" fmla="*/ 547300 w 1211712"/>
              <a:gd name="connsiteY12" fmla="*/ 226326 h 510706"/>
              <a:gd name="connsiteX13" fmla="*/ 683825 w 1211712"/>
              <a:gd name="connsiteY13" fmla="*/ 137426 h 510706"/>
              <a:gd name="connsiteX14" fmla="*/ 550475 w 1211712"/>
              <a:gd name="connsiteY14" fmla="*/ 223151 h 510706"/>
              <a:gd name="connsiteX15" fmla="*/ 801300 w 1211712"/>
              <a:gd name="connsiteY15" fmla="*/ 286651 h 510706"/>
              <a:gd name="connsiteX16" fmla="*/ 623500 w 1211712"/>
              <a:gd name="connsiteY16" fmla="*/ 286651 h 510706"/>
              <a:gd name="connsiteX17" fmla="*/ 934650 w 1211712"/>
              <a:gd name="connsiteY17" fmla="*/ 286651 h 510706"/>
              <a:gd name="connsiteX18" fmla="*/ 975925 w 1211712"/>
              <a:gd name="connsiteY18" fmla="*/ 283476 h 510706"/>
              <a:gd name="connsiteX19" fmla="*/ 912425 w 1211712"/>
              <a:gd name="connsiteY19" fmla="*/ 321576 h 510706"/>
              <a:gd name="connsiteX20" fmla="*/ 1210875 w 1211712"/>
              <a:gd name="connsiteY20" fmla="*/ 378726 h 510706"/>
              <a:gd name="connsiteX21" fmla="*/ 804475 w 1211712"/>
              <a:gd name="connsiteY21" fmla="*/ 299351 h 510706"/>
              <a:gd name="connsiteX22" fmla="*/ 420300 w 1211712"/>
              <a:gd name="connsiteY22" fmla="*/ 166001 h 510706"/>
              <a:gd name="connsiteX23" fmla="*/ 544125 w 1211712"/>
              <a:gd name="connsiteY23" fmla="*/ 226326 h 510706"/>
              <a:gd name="connsiteX24" fmla="*/ 328225 w 1211712"/>
              <a:gd name="connsiteY24" fmla="*/ 118376 h 510706"/>
              <a:gd name="connsiteX25" fmla="*/ 217100 w 1211712"/>
              <a:gd name="connsiteY25" fmla="*/ 42176 h 510706"/>
              <a:gd name="connsiteX26" fmla="*/ 283775 w 1211712"/>
              <a:gd name="connsiteY26" fmla="*/ 112026 h 510706"/>
              <a:gd name="connsiteX27" fmla="*/ 220275 w 1211712"/>
              <a:gd name="connsiteY27" fmla="*/ 73926 h 510706"/>
              <a:gd name="connsiteX28" fmla="*/ 191700 w 1211712"/>
              <a:gd name="connsiteY28" fmla="*/ 39001 h 510706"/>
              <a:gd name="connsiteX29" fmla="*/ 1200 w 1211712"/>
              <a:gd name="connsiteY29" fmla="*/ 901 h 5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1712" h="510706">
                <a:moveTo>
                  <a:pt x="1200" y="901"/>
                </a:moveTo>
                <a:cubicBezTo>
                  <a:pt x="18662" y="7780"/>
                  <a:pt x="220804" y="58051"/>
                  <a:pt x="296475" y="80276"/>
                </a:cubicBezTo>
                <a:cubicBezTo>
                  <a:pt x="372146" y="102501"/>
                  <a:pt x="449404" y="129489"/>
                  <a:pt x="455225" y="134251"/>
                </a:cubicBezTo>
                <a:cubicBezTo>
                  <a:pt x="461046" y="139013"/>
                  <a:pt x="355212" y="73926"/>
                  <a:pt x="331400" y="108851"/>
                </a:cubicBezTo>
                <a:cubicBezTo>
                  <a:pt x="307588" y="143776"/>
                  <a:pt x="335633" y="277126"/>
                  <a:pt x="312350" y="343801"/>
                </a:cubicBezTo>
                <a:cubicBezTo>
                  <a:pt x="289067" y="410476"/>
                  <a:pt x="198579" y="494614"/>
                  <a:pt x="191700" y="508901"/>
                </a:cubicBezTo>
                <a:cubicBezTo>
                  <a:pt x="184821" y="523189"/>
                  <a:pt x="253613" y="448576"/>
                  <a:pt x="271075" y="429526"/>
                </a:cubicBezTo>
                <a:cubicBezTo>
                  <a:pt x="288537" y="410476"/>
                  <a:pt x="289596" y="421059"/>
                  <a:pt x="296475" y="394601"/>
                </a:cubicBezTo>
                <a:cubicBezTo>
                  <a:pt x="303354" y="368143"/>
                  <a:pt x="310763" y="323693"/>
                  <a:pt x="312350" y="270776"/>
                </a:cubicBezTo>
                <a:cubicBezTo>
                  <a:pt x="313937" y="217859"/>
                  <a:pt x="276896" y="89272"/>
                  <a:pt x="306000" y="77101"/>
                </a:cubicBezTo>
                <a:cubicBezTo>
                  <a:pt x="335104" y="64930"/>
                  <a:pt x="427179" y="170764"/>
                  <a:pt x="486975" y="197751"/>
                </a:cubicBezTo>
                <a:cubicBezTo>
                  <a:pt x="546771" y="224738"/>
                  <a:pt x="654721" y="234264"/>
                  <a:pt x="664775" y="239026"/>
                </a:cubicBezTo>
                <a:cubicBezTo>
                  <a:pt x="674829" y="243789"/>
                  <a:pt x="544125" y="243259"/>
                  <a:pt x="547300" y="226326"/>
                </a:cubicBezTo>
                <a:cubicBezTo>
                  <a:pt x="550475" y="209393"/>
                  <a:pt x="683296" y="137955"/>
                  <a:pt x="683825" y="137426"/>
                </a:cubicBezTo>
                <a:cubicBezTo>
                  <a:pt x="684354" y="136897"/>
                  <a:pt x="530896" y="198280"/>
                  <a:pt x="550475" y="223151"/>
                </a:cubicBezTo>
                <a:cubicBezTo>
                  <a:pt x="570054" y="248022"/>
                  <a:pt x="789129" y="276068"/>
                  <a:pt x="801300" y="286651"/>
                </a:cubicBezTo>
                <a:cubicBezTo>
                  <a:pt x="813471" y="297234"/>
                  <a:pt x="623500" y="286651"/>
                  <a:pt x="623500" y="286651"/>
                </a:cubicBezTo>
                <a:lnTo>
                  <a:pt x="934650" y="286651"/>
                </a:lnTo>
                <a:cubicBezTo>
                  <a:pt x="993387" y="286122"/>
                  <a:pt x="979629" y="277655"/>
                  <a:pt x="975925" y="283476"/>
                </a:cubicBezTo>
                <a:cubicBezTo>
                  <a:pt x="972221" y="289297"/>
                  <a:pt x="873267" y="305701"/>
                  <a:pt x="912425" y="321576"/>
                </a:cubicBezTo>
                <a:cubicBezTo>
                  <a:pt x="951583" y="337451"/>
                  <a:pt x="1228867" y="382430"/>
                  <a:pt x="1210875" y="378726"/>
                </a:cubicBezTo>
                <a:cubicBezTo>
                  <a:pt x="1192883" y="375022"/>
                  <a:pt x="936238" y="334805"/>
                  <a:pt x="804475" y="299351"/>
                </a:cubicBezTo>
                <a:cubicBezTo>
                  <a:pt x="672713" y="263897"/>
                  <a:pt x="463692" y="178172"/>
                  <a:pt x="420300" y="166001"/>
                </a:cubicBezTo>
                <a:cubicBezTo>
                  <a:pt x="376908" y="153830"/>
                  <a:pt x="559471" y="234263"/>
                  <a:pt x="544125" y="226326"/>
                </a:cubicBezTo>
                <a:cubicBezTo>
                  <a:pt x="528779" y="218389"/>
                  <a:pt x="382729" y="149068"/>
                  <a:pt x="328225" y="118376"/>
                </a:cubicBezTo>
                <a:cubicBezTo>
                  <a:pt x="273721" y="87684"/>
                  <a:pt x="224508" y="43234"/>
                  <a:pt x="217100" y="42176"/>
                </a:cubicBezTo>
                <a:cubicBezTo>
                  <a:pt x="209692" y="41118"/>
                  <a:pt x="283246" y="106734"/>
                  <a:pt x="283775" y="112026"/>
                </a:cubicBezTo>
                <a:cubicBezTo>
                  <a:pt x="284304" y="117318"/>
                  <a:pt x="235621" y="86097"/>
                  <a:pt x="220275" y="73926"/>
                </a:cubicBezTo>
                <a:cubicBezTo>
                  <a:pt x="204929" y="61755"/>
                  <a:pt x="221333" y="49584"/>
                  <a:pt x="191700" y="39001"/>
                </a:cubicBezTo>
                <a:cubicBezTo>
                  <a:pt x="162067" y="28418"/>
                  <a:pt x="-16262" y="-5978"/>
                  <a:pt x="1200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78307FC-CA5A-28A2-3009-31C288997A67}"/>
              </a:ext>
            </a:extLst>
          </p:cNvPr>
          <p:cNvSpPr/>
          <p:nvPr/>
        </p:nvSpPr>
        <p:spPr>
          <a:xfrm>
            <a:off x="6170465" y="1929554"/>
            <a:ext cx="1343430" cy="667728"/>
          </a:xfrm>
          <a:custGeom>
            <a:avLst/>
            <a:gdLst>
              <a:gd name="connsiteX0" fmla="*/ 34392 w 1343430"/>
              <a:gd name="connsiteY0" fmla="*/ 20077 h 667728"/>
              <a:gd name="connsiteX1" fmla="*/ 119301 w 1343430"/>
              <a:gd name="connsiteY1" fmla="*/ 33140 h 667728"/>
              <a:gd name="connsiteX2" fmla="*/ 978184 w 1343430"/>
              <a:gd name="connsiteY2" fmla="*/ 366243 h 667728"/>
              <a:gd name="connsiteX3" fmla="*/ 935729 w 1343430"/>
              <a:gd name="connsiteY3" fmla="*/ 349915 h 667728"/>
              <a:gd name="connsiteX4" fmla="*/ 1138204 w 1343430"/>
              <a:gd name="connsiteY4" fmla="*/ 545857 h 667728"/>
              <a:gd name="connsiteX5" fmla="*/ 1099015 w 1343430"/>
              <a:gd name="connsiteY5" fmla="*/ 516466 h 667728"/>
              <a:gd name="connsiteX6" fmla="*/ 1334146 w 1343430"/>
              <a:gd name="connsiteY6" fmla="*/ 663423 h 667728"/>
              <a:gd name="connsiteX7" fmla="*/ 1281895 w 1343430"/>
              <a:gd name="connsiteY7" fmla="*/ 620969 h 667728"/>
              <a:gd name="connsiteX8" fmla="*/ 1148001 w 1343430"/>
              <a:gd name="connsiteY8" fmla="*/ 542592 h 667728"/>
              <a:gd name="connsiteX9" fmla="*/ 922666 w 1343430"/>
              <a:gd name="connsiteY9" fmla="*/ 327055 h 667728"/>
              <a:gd name="connsiteX10" fmla="*/ 1007575 w 1343430"/>
              <a:gd name="connsiteY10" fmla="*/ 402166 h 667728"/>
              <a:gd name="connsiteX11" fmla="*/ 684269 w 1343430"/>
              <a:gd name="connsiteY11" fmla="*/ 193160 h 667728"/>
              <a:gd name="connsiteX12" fmla="*/ 814898 w 1343430"/>
              <a:gd name="connsiteY12" fmla="*/ 307460 h 667728"/>
              <a:gd name="connsiteX13" fmla="*/ 703864 w 1343430"/>
              <a:gd name="connsiteY13" fmla="*/ 222552 h 667728"/>
              <a:gd name="connsiteX14" fmla="*/ 462201 w 1343430"/>
              <a:gd name="connsiteY14" fmla="*/ 153972 h 667728"/>
              <a:gd name="connsiteX15" fmla="*/ 599361 w 1343430"/>
              <a:gd name="connsiteY15" fmla="*/ 232349 h 667728"/>
              <a:gd name="connsiteX16" fmla="*/ 380558 w 1343430"/>
              <a:gd name="connsiteY16" fmla="*/ 104986 h 667728"/>
              <a:gd name="connsiteX17" fmla="*/ 34392 w 1343430"/>
              <a:gd name="connsiteY17" fmla="*/ 20077 h 6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43430" h="667728">
                <a:moveTo>
                  <a:pt x="34392" y="20077"/>
                </a:moveTo>
                <a:cubicBezTo>
                  <a:pt x="-9151" y="8103"/>
                  <a:pt x="-37998" y="-24554"/>
                  <a:pt x="119301" y="33140"/>
                </a:cubicBezTo>
                <a:cubicBezTo>
                  <a:pt x="276600" y="90834"/>
                  <a:pt x="978184" y="366243"/>
                  <a:pt x="978184" y="366243"/>
                </a:cubicBezTo>
                <a:cubicBezTo>
                  <a:pt x="1114255" y="419039"/>
                  <a:pt x="909059" y="319979"/>
                  <a:pt x="935729" y="349915"/>
                </a:cubicBezTo>
                <a:cubicBezTo>
                  <a:pt x="962399" y="379851"/>
                  <a:pt x="1110990" y="518099"/>
                  <a:pt x="1138204" y="545857"/>
                </a:cubicBezTo>
                <a:cubicBezTo>
                  <a:pt x="1165418" y="573616"/>
                  <a:pt x="1066358" y="496872"/>
                  <a:pt x="1099015" y="516466"/>
                </a:cubicBezTo>
                <a:cubicBezTo>
                  <a:pt x="1131672" y="536060"/>
                  <a:pt x="1303666" y="646006"/>
                  <a:pt x="1334146" y="663423"/>
                </a:cubicBezTo>
                <a:cubicBezTo>
                  <a:pt x="1364626" y="680840"/>
                  <a:pt x="1312919" y="641107"/>
                  <a:pt x="1281895" y="620969"/>
                </a:cubicBezTo>
                <a:cubicBezTo>
                  <a:pt x="1250871" y="600831"/>
                  <a:pt x="1207872" y="591578"/>
                  <a:pt x="1148001" y="542592"/>
                </a:cubicBezTo>
                <a:cubicBezTo>
                  <a:pt x="1088130" y="493606"/>
                  <a:pt x="946070" y="350459"/>
                  <a:pt x="922666" y="327055"/>
                </a:cubicBezTo>
                <a:cubicBezTo>
                  <a:pt x="899262" y="303651"/>
                  <a:pt x="1047308" y="424482"/>
                  <a:pt x="1007575" y="402166"/>
                </a:cubicBezTo>
                <a:cubicBezTo>
                  <a:pt x="967842" y="379850"/>
                  <a:pt x="716382" y="208944"/>
                  <a:pt x="684269" y="193160"/>
                </a:cubicBezTo>
                <a:cubicBezTo>
                  <a:pt x="652156" y="177376"/>
                  <a:pt x="811632" y="302561"/>
                  <a:pt x="814898" y="307460"/>
                </a:cubicBezTo>
                <a:cubicBezTo>
                  <a:pt x="818164" y="312359"/>
                  <a:pt x="762647" y="248133"/>
                  <a:pt x="703864" y="222552"/>
                </a:cubicBezTo>
                <a:cubicBezTo>
                  <a:pt x="645081" y="196971"/>
                  <a:pt x="479618" y="152339"/>
                  <a:pt x="462201" y="153972"/>
                </a:cubicBezTo>
                <a:cubicBezTo>
                  <a:pt x="444784" y="155605"/>
                  <a:pt x="612968" y="240513"/>
                  <a:pt x="599361" y="232349"/>
                </a:cubicBezTo>
                <a:cubicBezTo>
                  <a:pt x="585754" y="224185"/>
                  <a:pt x="474719" y="141997"/>
                  <a:pt x="380558" y="104986"/>
                </a:cubicBezTo>
                <a:cubicBezTo>
                  <a:pt x="286397" y="67975"/>
                  <a:pt x="77935" y="32051"/>
                  <a:pt x="34392" y="2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F7DABC7A-FC1D-6109-9108-652F57E71191}"/>
              </a:ext>
            </a:extLst>
          </p:cNvPr>
          <p:cNvSpPr/>
          <p:nvPr/>
        </p:nvSpPr>
        <p:spPr>
          <a:xfrm>
            <a:off x="5580343" y="1825164"/>
            <a:ext cx="1743873" cy="985860"/>
          </a:xfrm>
          <a:custGeom>
            <a:avLst/>
            <a:gdLst>
              <a:gd name="connsiteX0" fmla="*/ 108531 w 1743873"/>
              <a:gd name="connsiteY0" fmla="*/ 42825 h 985860"/>
              <a:gd name="connsiteX1" fmla="*/ 1395223 w 1743873"/>
              <a:gd name="connsiteY1" fmla="*/ 558807 h 985860"/>
              <a:gd name="connsiteX2" fmla="*/ 1303783 w 1743873"/>
              <a:gd name="connsiteY2" fmla="*/ 526150 h 985860"/>
              <a:gd name="connsiteX3" fmla="*/ 1473600 w 1743873"/>
              <a:gd name="connsiteY3" fmla="*/ 617590 h 985860"/>
              <a:gd name="connsiteX4" fmla="*/ 1734857 w 1743873"/>
              <a:gd name="connsiteY4" fmla="*/ 973553 h 985860"/>
              <a:gd name="connsiteX5" fmla="*/ 1666277 w 1743873"/>
              <a:gd name="connsiteY5" fmla="*/ 878847 h 985860"/>
              <a:gd name="connsiteX6" fmla="*/ 1496460 w 1743873"/>
              <a:gd name="connsiteY6" fmla="*/ 633919 h 985860"/>
              <a:gd name="connsiteX7" fmla="*/ 1277657 w 1743873"/>
              <a:gd name="connsiteY7" fmla="*/ 480430 h 985860"/>
              <a:gd name="connsiteX8" fmla="*/ 1333174 w 1743873"/>
              <a:gd name="connsiteY8" fmla="*/ 526150 h 985860"/>
              <a:gd name="connsiteX9" fmla="*/ 791066 w 1743873"/>
              <a:gd name="connsiteY9" fmla="*/ 232236 h 985860"/>
              <a:gd name="connsiteX10" fmla="*/ 1323377 w 1743873"/>
              <a:gd name="connsiteY10" fmla="*/ 526150 h 985860"/>
              <a:gd name="connsiteX11" fmla="*/ 1026197 w 1743873"/>
              <a:gd name="connsiteY11" fmla="*/ 382459 h 985860"/>
              <a:gd name="connsiteX12" fmla="*/ 588591 w 1743873"/>
              <a:gd name="connsiteY12" fmla="*/ 209376 h 985860"/>
              <a:gd name="connsiteX13" fmla="*/ 1385426 w 1743873"/>
              <a:gd name="connsiteY13" fmla="*/ 571870 h 985860"/>
              <a:gd name="connsiteX14" fmla="*/ 970680 w 1743873"/>
              <a:gd name="connsiteY14" fmla="*/ 395522 h 985860"/>
              <a:gd name="connsiteX15" fmla="*/ 167314 w 1743873"/>
              <a:gd name="connsiteY15" fmla="*/ 68950 h 985860"/>
              <a:gd name="connsiteX16" fmla="*/ 108531 w 1743873"/>
              <a:gd name="connsiteY16" fmla="*/ 42825 h 98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873" h="985860">
                <a:moveTo>
                  <a:pt x="108531" y="42825"/>
                </a:moveTo>
                <a:lnTo>
                  <a:pt x="1395223" y="558807"/>
                </a:lnTo>
                <a:cubicBezTo>
                  <a:pt x="1594432" y="639361"/>
                  <a:pt x="1290720" y="516353"/>
                  <a:pt x="1303783" y="526150"/>
                </a:cubicBezTo>
                <a:cubicBezTo>
                  <a:pt x="1316846" y="535947"/>
                  <a:pt x="1401754" y="543023"/>
                  <a:pt x="1473600" y="617590"/>
                </a:cubicBezTo>
                <a:cubicBezTo>
                  <a:pt x="1545446" y="692157"/>
                  <a:pt x="1702744" y="930010"/>
                  <a:pt x="1734857" y="973553"/>
                </a:cubicBezTo>
                <a:cubicBezTo>
                  <a:pt x="1766970" y="1017096"/>
                  <a:pt x="1706010" y="935453"/>
                  <a:pt x="1666277" y="878847"/>
                </a:cubicBezTo>
                <a:cubicBezTo>
                  <a:pt x="1626544" y="822241"/>
                  <a:pt x="1561230" y="700322"/>
                  <a:pt x="1496460" y="633919"/>
                </a:cubicBezTo>
                <a:cubicBezTo>
                  <a:pt x="1431690" y="567516"/>
                  <a:pt x="1304871" y="498391"/>
                  <a:pt x="1277657" y="480430"/>
                </a:cubicBezTo>
                <a:cubicBezTo>
                  <a:pt x="1250443" y="462469"/>
                  <a:pt x="1414273" y="567516"/>
                  <a:pt x="1333174" y="526150"/>
                </a:cubicBezTo>
                <a:cubicBezTo>
                  <a:pt x="1252076" y="484784"/>
                  <a:pt x="792699" y="232236"/>
                  <a:pt x="791066" y="232236"/>
                </a:cubicBezTo>
                <a:cubicBezTo>
                  <a:pt x="789433" y="232236"/>
                  <a:pt x="1284189" y="501113"/>
                  <a:pt x="1323377" y="526150"/>
                </a:cubicBezTo>
                <a:cubicBezTo>
                  <a:pt x="1362566" y="551187"/>
                  <a:pt x="1148661" y="435255"/>
                  <a:pt x="1026197" y="382459"/>
                </a:cubicBezTo>
                <a:cubicBezTo>
                  <a:pt x="903733" y="329663"/>
                  <a:pt x="528720" y="177808"/>
                  <a:pt x="588591" y="209376"/>
                </a:cubicBezTo>
                <a:cubicBezTo>
                  <a:pt x="648462" y="240944"/>
                  <a:pt x="1321745" y="540846"/>
                  <a:pt x="1385426" y="571870"/>
                </a:cubicBezTo>
                <a:cubicBezTo>
                  <a:pt x="1449107" y="602894"/>
                  <a:pt x="970680" y="395522"/>
                  <a:pt x="970680" y="395522"/>
                </a:cubicBezTo>
                <a:lnTo>
                  <a:pt x="167314" y="68950"/>
                </a:lnTo>
                <a:cubicBezTo>
                  <a:pt x="26344" y="11256"/>
                  <a:pt x="-96120" y="-38818"/>
                  <a:pt x="108531" y="4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EF172E05-00C0-53E8-D40C-A0B5263597A6}"/>
              </a:ext>
            </a:extLst>
          </p:cNvPr>
          <p:cNvSpPr/>
          <p:nvPr/>
        </p:nvSpPr>
        <p:spPr>
          <a:xfrm>
            <a:off x="6606929" y="2105032"/>
            <a:ext cx="868295" cy="949351"/>
          </a:xfrm>
          <a:custGeom>
            <a:avLst/>
            <a:gdLst>
              <a:gd name="connsiteX0" fmla="*/ 15940 w 868295"/>
              <a:gd name="connsiteY0" fmla="*/ 7885 h 949351"/>
              <a:gd name="connsiteX1" fmla="*/ 649488 w 868295"/>
              <a:gd name="connsiteY1" fmla="*/ 350785 h 949351"/>
              <a:gd name="connsiteX2" fmla="*/ 623362 w 868295"/>
              <a:gd name="connsiteY2" fmla="*/ 350785 h 949351"/>
              <a:gd name="connsiteX3" fmla="*/ 806242 w 868295"/>
              <a:gd name="connsiteY3" fmla="*/ 530399 h 949351"/>
              <a:gd name="connsiteX4" fmla="*/ 760522 w 868295"/>
              <a:gd name="connsiteY4" fmla="*/ 491211 h 949351"/>
              <a:gd name="connsiteX5" fmla="*/ 858494 w 868295"/>
              <a:gd name="connsiteY5" fmla="*/ 647965 h 949351"/>
              <a:gd name="connsiteX6" fmla="*/ 832368 w 868295"/>
              <a:gd name="connsiteY6" fmla="*/ 775328 h 949351"/>
              <a:gd name="connsiteX7" fmla="*/ 656020 w 868295"/>
              <a:gd name="connsiteY7" fmla="*/ 948411 h 949351"/>
              <a:gd name="connsiteX8" fmla="*/ 780117 w 868295"/>
              <a:gd name="connsiteY8" fmla="*/ 840642 h 949351"/>
              <a:gd name="connsiteX9" fmla="*/ 868291 w 868295"/>
              <a:gd name="connsiteY9" fmla="*/ 755734 h 949351"/>
              <a:gd name="connsiteX10" fmla="*/ 776851 w 868295"/>
              <a:gd name="connsiteY10" fmla="*/ 566322 h 949351"/>
              <a:gd name="connsiteX11" fmla="*/ 574377 w 868295"/>
              <a:gd name="connsiteY11" fmla="*/ 292002 h 949351"/>
              <a:gd name="connsiteX12" fmla="*/ 783382 w 868295"/>
              <a:gd name="connsiteY12" fmla="*/ 468351 h 949351"/>
              <a:gd name="connsiteX13" fmla="*/ 381700 w 868295"/>
              <a:gd name="connsiteY13" fmla="*/ 223422 h 949351"/>
              <a:gd name="connsiteX14" fmla="*/ 322917 w 868295"/>
              <a:gd name="connsiteY14" fmla="*/ 177702 h 949351"/>
              <a:gd name="connsiteX15" fmla="*/ 496000 w 868295"/>
              <a:gd name="connsiteY15" fmla="*/ 308331 h 949351"/>
              <a:gd name="connsiteX16" fmla="*/ 218414 w 868295"/>
              <a:gd name="connsiteY16" fmla="*/ 125451 h 949351"/>
              <a:gd name="connsiteX17" fmla="*/ 15940 w 868295"/>
              <a:gd name="connsiteY17" fmla="*/ 7885 h 94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295" h="949351">
                <a:moveTo>
                  <a:pt x="15940" y="7885"/>
                </a:moveTo>
                <a:cubicBezTo>
                  <a:pt x="87786" y="45441"/>
                  <a:pt x="548251" y="293635"/>
                  <a:pt x="649488" y="350785"/>
                </a:cubicBezTo>
                <a:cubicBezTo>
                  <a:pt x="750725" y="407935"/>
                  <a:pt x="597236" y="320849"/>
                  <a:pt x="623362" y="350785"/>
                </a:cubicBezTo>
                <a:cubicBezTo>
                  <a:pt x="649488" y="380721"/>
                  <a:pt x="783382" y="506995"/>
                  <a:pt x="806242" y="530399"/>
                </a:cubicBezTo>
                <a:cubicBezTo>
                  <a:pt x="829102" y="553803"/>
                  <a:pt x="751813" y="471617"/>
                  <a:pt x="760522" y="491211"/>
                </a:cubicBezTo>
                <a:cubicBezTo>
                  <a:pt x="769231" y="510805"/>
                  <a:pt x="846520" y="600612"/>
                  <a:pt x="858494" y="647965"/>
                </a:cubicBezTo>
                <a:cubicBezTo>
                  <a:pt x="870468" y="695318"/>
                  <a:pt x="866114" y="725254"/>
                  <a:pt x="832368" y="775328"/>
                </a:cubicBezTo>
                <a:cubicBezTo>
                  <a:pt x="798622" y="825402"/>
                  <a:pt x="664728" y="937525"/>
                  <a:pt x="656020" y="948411"/>
                </a:cubicBezTo>
                <a:cubicBezTo>
                  <a:pt x="647312" y="959297"/>
                  <a:pt x="744739" y="872755"/>
                  <a:pt x="780117" y="840642"/>
                </a:cubicBezTo>
                <a:cubicBezTo>
                  <a:pt x="815495" y="808529"/>
                  <a:pt x="868835" y="801454"/>
                  <a:pt x="868291" y="755734"/>
                </a:cubicBezTo>
                <a:cubicBezTo>
                  <a:pt x="867747" y="710014"/>
                  <a:pt x="825837" y="643611"/>
                  <a:pt x="776851" y="566322"/>
                </a:cubicBezTo>
                <a:cubicBezTo>
                  <a:pt x="727865" y="489033"/>
                  <a:pt x="573289" y="308330"/>
                  <a:pt x="574377" y="292002"/>
                </a:cubicBezTo>
                <a:cubicBezTo>
                  <a:pt x="575465" y="275674"/>
                  <a:pt x="815495" y="479781"/>
                  <a:pt x="783382" y="468351"/>
                </a:cubicBezTo>
                <a:cubicBezTo>
                  <a:pt x="751269" y="456921"/>
                  <a:pt x="458444" y="271864"/>
                  <a:pt x="381700" y="223422"/>
                </a:cubicBezTo>
                <a:cubicBezTo>
                  <a:pt x="304956" y="174980"/>
                  <a:pt x="303867" y="163551"/>
                  <a:pt x="322917" y="177702"/>
                </a:cubicBezTo>
                <a:cubicBezTo>
                  <a:pt x="341967" y="191854"/>
                  <a:pt x="513417" y="317039"/>
                  <a:pt x="496000" y="308331"/>
                </a:cubicBezTo>
                <a:cubicBezTo>
                  <a:pt x="478583" y="299623"/>
                  <a:pt x="303323" y="174437"/>
                  <a:pt x="218414" y="125451"/>
                </a:cubicBezTo>
                <a:cubicBezTo>
                  <a:pt x="133505" y="76465"/>
                  <a:pt x="-55906" y="-29671"/>
                  <a:pt x="15940" y="7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88EA4B58-2113-72F9-6C49-CA07AA9EB8D4}"/>
              </a:ext>
            </a:extLst>
          </p:cNvPr>
          <p:cNvSpPr/>
          <p:nvPr/>
        </p:nvSpPr>
        <p:spPr>
          <a:xfrm>
            <a:off x="5565601" y="2042642"/>
            <a:ext cx="1805251" cy="886714"/>
          </a:xfrm>
          <a:custGeom>
            <a:avLst/>
            <a:gdLst>
              <a:gd name="connsiteX0" fmla="*/ 25302 w 1805251"/>
              <a:gd name="connsiteY0" fmla="*/ 18024 h 886714"/>
              <a:gd name="connsiteX1" fmla="*/ 149399 w 1805251"/>
              <a:gd name="connsiteY1" fmla="*/ 73541 h 886714"/>
              <a:gd name="connsiteX2" fmla="*/ 1089925 w 1805251"/>
              <a:gd name="connsiteY2" fmla="*/ 612384 h 886714"/>
              <a:gd name="connsiteX3" fmla="*/ 1034408 w 1805251"/>
              <a:gd name="connsiteY3" fmla="*/ 543804 h 886714"/>
              <a:gd name="connsiteX4" fmla="*/ 1289133 w 1805251"/>
              <a:gd name="connsiteY4" fmla="*/ 628712 h 886714"/>
              <a:gd name="connsiteX5" fmla="*/ 1197693 w 1805251"/>
              <a:gd name="connsiteY5" fmla="*/ 556867 h 886714"/>
              <a:gd name="connsiteX6" fmla="*/ 1527530 w 1805251"/>
              <a:gd name="connsiteY6" fmla="*/ 723418 h 886714"/>
              <a:gd name="connsiteX7" fmla="*/ 1775725 w 1805251"/>
              <a:gd name="connsiteY7" fmla="*/ 831187 h 886714"/>
              <a:gd name="connsiteX8" fmla="*/ 1599376 w 1805251"/>
              <a:gd name="connsiteY8" fmla="*/ 857312 h 886714"/>
              <a:gd name="connsiteX9" fmla="*/ 1298930 w 1805251"/>
              <a:gd name="connsiteY9" fmla="*/ 886704 h 886714"/>
              <a:gd name="connsiteX10" fmla="*/ 1514468 w 1805251"/>
              <a:gd name="connsiteY10" fmla="*/ 860578 h 886714"/>
              <a:gd name="connsiteX11" fmla="*/ 1801850 w 1805251"/>
              <a:gd name="connsiteY11" fmla="*/ 854047 h 886714"/>
              <a:gd name="connsiteX12" fmla="*/ 1641830 w 1805251"/>
              <a:gd name="connsiteY12" fmla="*/ 795264 h 886714"/>
              <a:gd name="connsiteX13" fmla="*/ 1200959 w 1805251"/>
              <a:gd name="connsiteY13" fmla="*/ 520944 h 886714"/>
              <a:gd name="connsiteX14" fmla="*/ 1341385 w 1805251"/>
              <a:gd name="connsiteY14" fmla="*/ 690761 h 886714"/>
              <a:gd name="connsiteX15" fmla="*/ 1341385 w 1805251"/>
              <a:gd name="connsiteY15" fmla="*/ 592789 h 886714"/>
              <a:gd name="connsiteX16" fmla="*/ 1321790 w 1805251"/>
              <a:gd name="connsiteY16" fmla="*/ 651572 h 886714"/>
              <a:gd name="connsiteX17" fmla="*/ 929905 w 1805251"/>
              <a:gd name="connsiteY17" fmla="*/ 498084 h 886714"/>
              <a:gd name="connsiteX18" fmla="*/ 426985 w 1805251"/>
              <a:gd name="connsiteY18" fmla="*/ 181309 h 886714"/>
              <a:gd name="connsiteX19" fmla="*/ 730696 w 1805251"/>
              <a:gd name="connsiteY19" fmla="*/ 387049 h 886714"/>
              <a:gd name="connsiteX20" fmla="*/ 541285 w 1805251"/>
              <a:gd name="connsiteY20" fmla="*/ 295609 h 886714"/>
              <a:gd name="connsiteX21" fmla="*/ 391062 w 1805251"/>
              <a:gd name="connsiteY21" fmla="*/ 197638 h 886714"/>
              <a:gd name="connsiteX22" fmla="*/ 25302 w 1805251"/>
              <a:gd name="connsiteY22" fmla="*/ 18024 h 88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05251" h="886714">
                <a:moveTo>
                  <a:pt x="25302" y="18024"/>
                </a:moveTo>
                <a:cubicBezTo>
                  <a:pt x="-14975" y="-2659"/>
                  <a:pt x="-28038" y="-25519"/>
                  <a:pt x="149399" y="73541"/>
                </a:cubicBezTo>
                <a:cubicBezTo>
                  <a:pt x="326836" y="172601"/>
                  <a:pt x="942424" y="534007"/>
                  <a:pt x="1089925" y="612384"/>
                </a:cubicBezTo>
                <a:cubicBezTo>
                  <a:pt x="1237427" y="690761"/>
                  <a:pt x="1001207" y="541083"/>
                  <a:pt x="1034408" y="543804"/>
                </a:cubicBezTo>
                <a:cubicBezTo>
                  <a:pt x="1067609" y="546525"/>
                  <a:pt x="1261919" y="626535"/>
                  <a:pt x="1289133" y="628712"/>
                </a:cubicBezTo>
                <a:cubicBezTo>
                  <a:pt x="1316347" y="630889"/>
                  <a:pt x="1157960" y="541083"/>
                  <a:pt x="1197693" y="556867"/>
                </a:cubicBezTo>
                <a:cubicBezTo>
                  <a:pt x="1237426" y="572651"/>
                  <a:pt x="1431191" y="677698"/>
                  <a:pt x="1527530" y="723418"/>
                </a:cubicBezTo>
                <a:cubicBezTo>
                  <a:pt x="1623869" y="769138"/>
                  <a:pt x="1763751" y="808871"/>
                  <a:pt x="1775725" y="831187"/>
                </a:cubicBezTo>
                <a:cubicBezTo>
                  <a:pt x="1787699" y="853503"/>
                  <a:pt x="1678842" y="848059"/>
                  <a:pt x="1599376" y="857312"/>
                </a:cubicBezTo>
                <a:cubicBezTo>
                  <a:pt x="1519910" y="866565"/>
                  <a:pt x="1313081" y="886160"/>
                  <a:pt x="1298930" y="886704"/>
                </a:cubicBezTo>
                <a:cubicBezTo>
                  <a:pt x="1284779" y="887248"/>
                  <a:pt x="1430648" y="866021"/>
                  <a:pt x="1514468" y="860578"/>
                </a:cubicBezTo>
                <a:cubicBezTo>
                  <a:pt x="1598288" y="855135"/>
                  <a:pt x="1780623" y="864933"/>
                  <a:pt x="1801850" y="854047"/>
                </a:cubicBezTo>
                <a:cubicBezTo>
                  <a:pt x="1823077" y="843161"/>
                  <a:pt x="1741978" y="850781"/>
                  <a:pt x="1641830" y="795264"/>
                </a:cubicBezTo>
                <a:cubicBezTo>
                  <a:pt x="1541682" y="739747"/>
                  <a:pt x="1251033" y="538361"/>
                  <a:pt x="1200959" y="520944"/>
                </a:cubicBezTo>
                <a:cubicBezTo>
                  <a:pt x="1150885" y="503527"/>
                  <a:pt x="1317981" y="678787"/>
                  <a:pt x="1341385" y="690761"/>
                </a:cubicBezTo>
                <a:cubicBezTo>
                  <a:pt x="1364789" y="702735"/>
                  <a:pt x="1344651" y="599320"/>
                  <a:pt x="1341385" y="592789"/>
                </a:cubicBezTo>
                <a:cubicBezTo>
                  <a:pt x="1338119" y="586258"/>
                  <a:pt x="1390370" y="667356"/>
                  <a:pt x="1321790" y="651572"/>
                </a:cubicBezTo>
                <a:cubicBezTo>
                  <a:pt x="1253210" y="635788"/>
                  <a:pt x="1079039" y="576461"/>
                  <a:pt x="929905" y="498084"/>
                </a:cubicBezTo>
                <a:cubicBezTo>
                  <a:pt x="780771" y="419707"/>
                  <a:pt x="460187" y="199815"/>
                  <a:pt x="426985" y="181309"/>
                </a:cubicBezTo>
                <a:cubicBezTo>
                  <a:pt x="393783" y="162803"/>
                  <a:pt x="711646" y="367999"/>
                  <a:pt x="730696" y="387049"/>
                </a:cubicBezTo>
                <a:cubicBezTo>
                  <a:pt x="749746" y="406099"/>
                  <a:pt x="597891" y="327178"/>
                  <a:pt x="541285" y="295609"/>
                </a:cubicBezTo>
                <a:cubicBezTo>
                  <a:pt x="484679" y="264040"/>
                  <a:pt x="471072" y="244991"/>
                  <a:pt x="391062" y="197638"/>
                </a:cubicBezTo>
                <a:cubicBezTo>
                  <a:pt x="311052" y="150285"/>
                  <a:pt x="65579" y="38707"/>
                  <a:pt x="25302" y="18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A977D609-8582-EC70-748C-512AF2DA61C6}"/>
              </a:ext>
            </a:extLst>
          </p:cNvPr>
          <p:cNvSpPr/>
          <p:nvPr/>
        </p:nvSpPr>
        <p:spPr>
          <a:xfrm>
            <a:off x="5686770" y="2220047"/>
            <a:ext cx="1629922" cy="863700"/>
          </a:xfrm>
          <a:custGeom>
            <a:avLst/>
            <a:gdLst>
              <a:gd name="connsiteX0" fmla="*/ 5370 w 1629922"/>
              <a:gd name="connsiteY0" fmla="*/ 121470 h 863700"/>
              <a:gd name="connsiteX1" fmla="*/ 462570 w 1629922"/>
              <a:gd name="connsiteY1" fmla="*/ 196582 h 863700"/>
              <a:gd name="connsiteX2" fmla="*/ 733624 w 1629922"/>
              <a:gd name="connsiteY2" fmla="*/ 467636 h 863700"/>
              <a:gd name="connsiteX3" fmla="*/ 821799 w 1629922"/>
              <a:gd name="connsiteY3" fmla="*/ 474167 h 863700"/>
              <a:gd name="connsiteX4" fmla="*/ 1017741 w 1629922"/>
              <a:gd name="connsiteY4" fmla="*/ 591733 h 863700"/>
              <a:gd name="connsiteX5" fmla="*/ 1278999 w 1629922"/>
              <a:gd name="connsiteY5" fmla="*/ 552544 h 863700"/>
              <a:gd name="connsiteX6" fmla="*/ 1125510 w 1629922"/>
              <a:gd name="connsiteY6" fmla="*/ 608062 h 863700"/>
              <a:gd name="connsiteX7" fmla="*/ 1406361 w 1629922"/>
              <a:gd name="connsiteY7" fmla="*/ 826864 h 863700"/>
              <a:gd name="connsiteX8" fmla="*/ 1628430 w 1629922"/>
              <a:gd name="connsiteY8" fmla="*/ 706033 h 863700"/>
              <a:gd name="connsiteX9" fmla="*/ 1497801 w 1629922"/>
              <a:gd name="connsiteY9" fmla="*/ 826864 h 863700"/>
              <a:gd name="connsiteX10" fmla="*/ 1386767 w 1629922"/>
              <a:gd name="connsiteY10" fmla="*/ 849724 h 863700"/>
              <a:gd name="connsiteX11" fmla="*/ 1226747 w 1629922"/>
              <a:gd name="connsiteY11" fmla="*/ 751753 h 863700"/>
              <a:gd name="connsiteX12" fmla="*/ 1399830 w 1629922"/>
              <a:gd name="connsiteY12" fmla="*/ 856256 h 863700"/>
              <a:gd name="connsiteX13" fmla="*/ 1324719 w 1629922"/>
              <a:gd name="connsiteY13" fmla="*/ 820333 h 863700"/>
              <a:gd name="connsiteX14" fmla="*/ 1007944 w 1629922"/>
              <a:gd name="connsiteY14" fmla="*/ 542747 h 863700"/>
              <a:gd name="connsiteX15" fmla="*/ 870784 w 1629922"/>
              <a:gd name="connsiteY15" fmla="*/ 480699 h 863700"/>
              <a:gd name="connsiteX16" fmla="*/ 942630 w 1629922"/>
              <a:gd name="connsiteY16" fmla="*/ 565607 h 863700"/>
              <a:gd name="connsiteX17" fmla="*/ 1047133 w 1629922"/>
              <a:gd name="connsiteY17" fmla="*/ 578670 h 863700"/>
              <a:gd name="connsiteX18" fmla="*/ 1021007 w 1629922"/>
              <a:gd name="connsiteY18" fmla="*/ 565607 h 863700"/>
              <a:gd name="connsiteX19" fmla="*/ 919770 w 1629922"/>
              <a:gd name="connsiteY19" fmla="*/ 523153 h 863700"/>
              <a:gd name="connsiteX20" fmla="*/ 759750 w 1629922"/>
              <a:gd name="connsiteY20" fmla="*/ 470902 h 863700"/>
              <a:gd name="connsiteX21" fmla="*/ 609527 w 1629922"/>
              <a:gd name="connsiteY21" fmla="*/ 301084 h 863700"/>
              <a:gd name="connsiteX22" fmla="*/ 322144 w 1629922"/>
              <a:gd name="connsiteY22" fmla="*/ 3904 h 863700"/>
              <a:gd name="connsiteX23" fmla="*/ 452773 w 1629922"/>
              <a:gd name="connsiteY23" fmla="*/ 141064 h 863700"/>
              <a:gd name="connsiteX24" fmla="*/ 573604 w 1629922"/>
              <a:gd name="connsiteY24" fmla="*/ 284756 h 863700"/>
              <a:gd name="connsiteX25" fmla="*/ 505024 w 1629922"/>
              <a:gd name="connsiteY25" fmla="*/ 222707 h 863700"/>
              <a:gd name="connsiteX26" fmla="*/ 240501 w 1629922"/>
              <a:gd name="connsiteY26" fmla="*/ 98610 h 863700"/>
              <a:gd name="connsiteX27" fmla="*/ 377661 w 1629922"/>
              <a:gd name="connsiteY27" fmla="*/ 176987 h 863700"/>
              <a:gd name="connsiteX28" fmla="*/ 220907 w 1629922"/>
              <a:gd name="connsiteY28" fmla="*/ 147596 h 863700"/>
              <a:gd name="connsiteX29" fmla="*/ 5370 w 1629922"/>
              <a:gd name="connsiteY29" fmla="*/ 121470 h 8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29922" h="863700">
                <a:moveTo>
                  <a:pt x="5370" y="121470"/>
                </a:moveTo>
                <a:cubicBezTo>
                  <a:pt x="45647" y="129634"/>
                  <a:pt x="341194" y="138888"/>
                  <a:pt x="462570" y="196582"/>
                </a:cubicBezTo>
                <a:cubicBezTo>
                  <a:pt x="583946" y="254276"/>
                  <a:pt x="673753" y="421372"/>
                  <a:pt x="733624" y="467636"/>
                </a:cubicBezTo>
                <a:cubicBezTo>
                  <a:pt x="793496" y="513900"/>
                  <a:pt x="774446" y="453484"/>
                  <a:pt x="821799" y="474167"/>
                </a:cubicBezTo>
                <a:cubicBezTo>
                  <a:pt x="869152" y="494850"/>
                  <a:pt x="941541" y="578670"/>
                  <a:pt x="1017741" y="591733"/>
                </a:cubicBezTo>
                <a:cubicBezTo>
                  <a:pt x="1093941" y="604796"/>
                  <a:pt x="1261038" y="549823"/>
                  <a:pt x="1278999" y="552544"/>
                </a:cubicBezTo>
                <a:cubicBezTo>
                  <a:pt x="1296960" y="555265"/>
                  <a:pt x="1104283" y="562342"/>
                  <a:pt x="1125510" y="608062"/>
                </a:cubicBezTo>
                <a:cubicBezTo>
                  <a:pt x="1146737" y="653782"/>
                  <a:pt x="1322541" y="810535"/>
                  <a:pt x="1406361" y="826864"/>
                </a:cubicBezTo>
                <a:cubicBezTo>
                  <a:pt x="1490181" y="843193"/>
                  <a:pt x="1613190" y="706033"/>
                  <a:pt x="1628430" y="706033"/>
                </a:cubicBezTo>
                <a:cubicBezTo>
                  <a:pt x="1643670" y="706033"/>
                  <a:pt x="1538078" y="802915"/>
                  <a:pt x="1497801" y="826864"/>
                </a:cubicBezTo>
                <a:cubicBezTo>
                  <a:pt x="1457524" y="850813"/>
                  <a:pt x="1431943" y="862242"/>
                  <a:pt x="1386767" y="849724"/>
                </a:cubicBezTo>
                <a:cubicBezTo>
                  <a:pt x="1341591" y="837206"/>
                  <a:pt x="1224570" y="750664"/>
                  <a:pt x="1226747" y="751753"/>
                </a:cubicBezTo>
                <a:cubicBezTo>
                  <a:pt x="1228924" y="752842"/>
                  <a:pt x="1383501" y="844826"/>
                  <a:pt x="1399830" y="856256"/>
                </a:cubicBezTo>
                <a:cubicBezTo>
                  <a:pt x="1416159" y="867686"/>
                  <a:pt x="1390033" y="872585"/>
                  <a:pt x="1324719" y="820333"/>
                </a:cubicBezTo>
                <a:cubicBezTo>
                  <a:pt x="1259405" y="768081"/>
                  <a:pt x="1083600" y="599353"/>
                  <a:pt x="1007944" y="542747"/>
                </a:cubicBezTo>
                <a:cubicBezTo>
                  <a:pt x="932288" y="486141"/>
                  <a:pt x="881670" y="476889"/>
                  <a:pt x="870784" y="480699"/>
                </a:cubicBezTo>
                <a:cubicBezTo>
                  <a:pt x="859898" y="484509"/>
                  <a:pt x="913238" y="549278"/>
                  <a:pt x="942630" y="565607"/>
                </a:cubicBezTo>
                <a:cubicBezTo>
                  <a:pt x="972022" y="581936"/>
                  <a:pt x="1034070" y="578670"/>
                  <a:pt x="1047133" y="578670"/>
                </a:cubicBezTo>
                <a:cubicBezTo>
                  <a:pt x="1060196" y="578670"/>
                  <a:pt x="1042234" y="574860"/>
                  <a:pt x="1021007" y="565607"/>
                </a:cubicBezTo>
                <a:cubicBezTo>
                  <a:pt x="999780" y="556354"/>
                  <a:pt x="963313" y="538937"/>
                  <a:pt x="919770" y="523153"/>
                </a:cubicBezTo>
                <a:cubicBezTo>
                  <a:pt x="876227" y="507369"/>
                  <a:pt x="811457" y="507913"/>
                  <a:pt x="759750" y="470902"/>
                </a:cubicBezTo>
                <a:cubicBezTo>
                  <a:pt x="708043" y="433891"/>
                  <a:pt x="682461" y="378917"/>
                  <a:pt x="609527" y="301084"/>
                </a:cubicBezTo>
                <a:cubicBezTo>
                  <a:pt x="536593" y="223251"/>
                  <a:pt x="348270" y="30574"/>
                  <a:pt x="322144" y="3904"/>
                </a:cubicBezTo>
                <a:cubicBezTo>
                  <a:pt x="296018" y="-22766"/>
                  <a:pt x="410863" y="94255"/>
                  <a:pt x="452773" y="141064"/>
                </a:cubicBezTo>
                <a:cubicBezTo>
                  <a:pt x="494683" y="187873"/>
                  <a:pt x="564896" y="271149"/>
                  <a:pt x="573604" y="284756"/>
                </a:cubicBezTo>
                <a:cubicBezTo>
                  <a:pt x="582313" y="298363"/>
                  <a:pt x="560541" y="253731"/>
                  <a:pt x="505024" y="222707"/>
                </a:cubicBezTo>
                <a:cubicBezTo>
                  <a:pt x="449507" y="191683"/>
                  <a:pt x="261728" y="106230"/>
                  <a:pt x="240501" y="98610"/>
                </a:cubicBezTo>
                <a:cubicBezTo>
                  <a:pt x="219274" y="90990"/>
                  <a:pt x="380927" y="168823"/>
                  <a:pt x="377661" y="176987"/>
                </a:cubicBezTo>
                <a:cubicBezTo>
                  <a:pt x="374395" y="185151"/>
                  <a:pt x="279145" y="155760"/>
                  <a:pt x="220907" y="147596"/>
                </a:cubicBezTo>
                <a:cubicBezTo>
                  <a:pt x="162669" y="139432"/>
                  <a:pt x="-34907" y="113306"/>
                  <a:pt x="5370" y="12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645A3FD1-CE51-1D29-428E-3DAFC190B9DE}"/>
              </a:ext>
            </a:extLst>
          </p:cNvPr>
          <p:cNvSpPr/>
          <p:nvPr/>
        </p:nvSpPr>
        <p:spPr>
          <a:xfrm>
            <a:off x="5808169" y="2447262"/>
            <a:ext cx="1546994" cy="729158"/>
          </a:xfrm>
          <a:custGeom>
            <a:avLst/>
            <a:gdLst>
              <a:gd name="connsiteX0" fmla="*/ 5256 w 1546994"/>
              <a:gd name="connsiteY0" fmla="*/ 3838 h 729158"/>
              <a:gd name="connsiteX1" fmla="*/ 741856 w 1546994"/>
              <a:gd name="connsiteY1" fmla="*/ 407063 h 729158"/>
              <a:gd name="connsiteX2" fmla="*/ 754556 w 1546994"/>
              <a:gd name="connsiteY2" fmla="*/ 419763 h 729158"/>
              <a:gd name="connsiteX3" fmla="*/ 1272081 w 1546994"/>
              <a:gd name="connsiteY3" fmla="*/ 676938 h 729158"/>
              <a:gd name="connsiteX4" fmla="*/ 1535606 w 1546994"/>
              <a:gd name="connsiteY4" fmla="*/ 629313 h 729158"/>
              <a:gd name="connsiteX5" fmla="*/ 1472106 w 1546994"/>
              <a:gd name="connsiteY5" fmla="*/ 667413 h 729158"/>
              <a:gd name="connsiteX6" fmla="*/ 1227631 w 1546994"/>
              <a:gd name="connsiteY6" fmla="*/ 721388 h 729158"/>
              <a:gd name="connsiteX7" fmla="*/ 1335581 w 1546994"/>
              <a:gd name="connsiteY7" fmla="*/ 721388 h 729158"/>
              <a:gd name="connsiteX8" fmla="*/ 1221281 w 1546994"/>
              <a:gd name="connsiteY8" fmla="*/ 651538 h 729158"/>
              <a:gd name="connsiteX9" fmla="*/ 745031 w 1546994"/>
              <a:gd name="connsiteY9" fmla="*/ 337213 h 729158"/>
              <a:gd name="connsiteX10" fmla="*/ 1141906 w 1546994"/>
              <a:gd name="connsiteY10" fmla="*/ 629313 h 729158"/>
              <a:gd name="connsiteX11" fmla="*/ 783131 w 1546994"/>
              <a:gd name="connsiteY11" fmla="*/ 410238 h 729158"/>
              <a:gd name="connsiteX12" fmla="*/ 462456 w 1546994"/>
              <a:gd name="connsiteY12" fmla="*/ 175288 h 729158"/>
              <a:gd name="connsiteX13" fmla="*/ 570406 w 1546994"/>
              <a:gd name="connsiteY13" fmla="*/ 314988 h 729158"/>
              <a:gd name="connsiteX14" fmla="*/ 421181 w 1546994"/>
              <a:gd name="connsiteY14" fmla="*/ 210213 h 729158"/>
              <a:gd name="connsiteX15" fmla="*/ 5256 w 1546994"/>
              <a:gd name="connsiteY15" fmla="*/ 3838 h 7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6994" h="729158">
                <a:moveTo>
                  <a:pt x="5256" y="3838"/>
                </a:moveTo>
                <a:cubicBezTo>
                  <a:pt x="58702" y="36646"/>
                  <a:pt x="616973" y="337742"/>
                  <a:pt x="741856" y="407063"/>
                </a:cubicBezTo>
                <a:cubicBezTo>
                  <a:pt x="866739" y="476384"/>
                  <a:pt x="666185" y="374784"/>
                  <a:pt x="754556" y="419763"/>
                </a:cubicBezTo>
                <a:cubicBezTo>
                  <a:pt x="842927" y="464742"/>
                  <a:pt x="1141906" y="642013"/>
                  <a:pt x="1272081" y="676938"/>
                </a:cubicBezTo>
                <a:cubicBezTo>
                  <a:pt x="1402256" y="711863"/>
                  <a:pt x="1502269" y="630900"/>
                  <a:pt x="1535606" y="629313"/>
                </a:cubicBezTo>
                <a:cubicBezTo>
                  <a:pt x="1568943" y="627726"/>
                  <a:pt x="1523435" y="652067"/>
                  <a:pt x="1472106" y="667413"/>
                </a:cubicBezTo>
                <a:cubicBezTo>
                  <a:pt x="1420777" y="682759"/>
                  <a:pt x="1250385" y="712392"/>
                  <a:pt x="1227631" y="721388"/>
                </a:cubicBezTo>
                <a:cubicBezTo>
                  <a:pt x="1204877" y="730384"/>
                  <a:pt x="1336639" y="733030"/>
                  <a:pt x="1335581" y="721388"/>
                </a:cubicBezTo>
                <a:cubicBezTo>
                  <a:pt x="1334523" y="709746"/>
                  <a:pt x="1221281" y="651538"/>
                  <a:pt x="1221281" y="651538"/>
                </a:cubicBezTo>
                <a:cubicBezTo>
                  <a:pt x="1122856" y="587509"/>
                  <a:pt x="758260" y="340917"/>
                  <a:pt x="745031" y="337213"/>
                </a:cubicBezTo>
                <a:cubicBezTo>
                  <a:pt x="731802" y="333509"/>
                  <a:pt x="1135556" y="617142"/>
                  <a:pt x="1141906" y="629313"/>
                </a:cubicBezTo>
                <a:cubicBezTo>
                  <a:pt x="1148256" y="641484"/>
                  <a:pt x="896373" y="485909"/>
                  <a:pt x="783131" y="410238"/>
                </a:cubicBezTo>
                <a:cubicBezTo>
                  <a:pt x="669889" y="334567"/>
                  <a:pt x="497910" y="191163"/>
                  <a:pt x="462456" y="175288"/>
                </a:cubicBezTo>
                <a:cubicBezTo>
                  <a:pt x="427002" y="159413"/>
                  <a:pt x="577285" y="309167"/>
                  <a:pt x="570406" y="314988"/>
                </a:cubicBezTo>
                <a:cubicBezTo>
                  <a:pt x="563527" y="320809"/>
                  <a:pt x="521193" y="262600"/>
                  <a:pt x="421181" y="210213"/>
                </a:cubicBezTo>
                <a:cubicBezTo>
                  <a:pt x="321169" y="157826"/>
                  <a:pt x="-48190" y="-28970"/>
                  <a:pt x="5256" y="3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ADBEB94F-F537-7D73-3FDB-C3D78FBC427D}"/>
              </a:ext>
            </a:extLst>
          </p:cNvPr>
          <p:cNvSpPr/>
          <p:nvPr/>
        </p:nvSpPr>
        <p:spPr>
          <a:xfrm>
            <a:off x="5748666" y="2403289"/>
            <a:ext cx="1447621" cy="794289"/>
          </a:xfrm>
          <a:custGeom>
            <a:avLst/>
            <a:gdLst>
              <a:gd name="connsiteX0" fmla="*/ 7609 w 1447621"/>
              <a:gd name="connsiteY0" fmla="*/ 3361 h 794289"/>
              <a:gd name="connsiteX1" fmla="*/ 169534 w 1447621"/>
              <a:gd name="connsiteY1" fmla="*/ 203386 h 794289"/>
              <a:gd name="connsiteX2" fmla="*/ 607684 w 1447621"/>
              <a:gd name="connsiteY2" fmla="*/ 514536 h 794289"/>
              <a:gd name="connsiteX3" fmla="*/ 347334 w 1447621"/>
              <a:gd name="connsiteY3" fmla="*/ 327211 h 794289"/>
              <a:gd name="connsiteX4" fmla="*/ 550534 w 1447621"/>
              <a:gd name="connsiteY4" fmla="*/ 473261 h 794289"/>
              <a:gd name="connsiteX5" fmla="*/ 868034 w 1447621"/>
              <a:gd name="connsiteY5" fmla="*/ 635186 h 794289"/>
              <a:gd name="connsiteX6" fmla="*/ 1423659 w 1447621"/>
              <a:gd name="connsiteY6" fmla="*/ 784411 h 794289"/>
              <a:gd name="connsiteX7" fmla="*/ 1261734 w 1447621"/>
              <a:gd name="connsiteY7" fmla="*/ 749486 h 794289"/>
              <a:gd name="connsiteX8" fmla="*/ 502909 w 1447621"/>
              <a:gd name="connsiteY8" fmla="*/ 501836 h 794289"/>
              <a:gd name="connsiteX9" fmla="*/ 645784 w 1447621"/>
              <a:gd name="connsiteY9" fmla="*/ 562161 h 794289"/>
              <a:gd name="connsiteX10" fmla="*/ 531484 w 1447621"/>
              <a:gd name="connsiteY10" fmla="*/ 479611 h 794289"/>
              <a:gd name="connsiteX11" fmla="*/ 385434 w 1447621"/>
              <a:gd name="connsiteY11" fmla="*/ 365311 h 794289"/>
              <a:gd name="connsiteX12" fmla="*/ 7609 w 1447621"/>
              <a:gd name="connsiteY12" fmla="*/ 3361 h 79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7621" h="794289">
                <a:moveTo>
                  <a:pt x="7609" y="3361"/>
                </a:moveTo>
                <a:cubicBezTo>
                  <a:pt x="-28374" y="-23626"/>
                  <a:pt x="69522" y="118190"/>
                  <a:pt x="169534" y="203386"/>
                </a:cubicBezTo>
                <a:cubicBezTo>
                  <a:pt x="269547" y="288582"/>
                  <a:pt x="578051" y="493899"/>
                  <a:pt x="607684" y="514536"/>
                </a:cubicBezTo>
                <a:cubicBezTo>
                  <a:pt x="637317" y="535173"/>
                  <a:pt x="347334" y="327211"/>
                  <a:pt x="347334" y="327211"/>
                </a:cubicBezTo>
                <a:cubicBezTo>
                  <a:pt x="337809" y="320332"/>
                  <a:pt x="463751" y="421932"/>
                  <a:pt x="550534" y="473261"/>
                </a:cubicBezTo>
                <a:cubicBezTo>
                  <a:pt x="637317" y="524590"/>
                  <a:pt x="722513" y="583328"/>
                  <a:pt x="868034" y="635186"/>
                </a:cubicBezTo>
                <a:cubicBezTo>
                  <a:pt x="1013555" y="687044"/>
                  <a:pt x="1358042" y="765361"/>
                  <a:pt x="1423659" y="784411"/>
                </a:cubicBezTo>
                <a:cubicBezTo>
                  <a:pt x="1489276" y="803461"/>
                  <a:pt x="1415192" y="796582"/>
                  <a:pt x="1261734" y="749486"/>
                </a:cubicBezTo>
                <a:cubicBezTo>
                  <a:pt x="1108276" y="702390"/>
                  <a:pt x="605567" y="533057"/>
                  <a:pt x="502909" y="501836"/>
                </a:cubicBezTo>
                <a:cubicBezTo>
                  <a:pt x="400251" y="470615"/>
                  <a:pt x="641022" y="565865"/>
                  <a:pt x="645784" y="562161"/>
                </a:cubicBezTo>
                <a:cubicBezTo>
                  <a:pt x="650546" y="558457"/>
                  <a:pt x="574876" y="512419"/>
                  <a:pt x="531484" y="479611"/>
                </a:cubicBezTo>
                <a:cubicBezTo>
                  <a:pt x="488092" y="446803"/>
                  <a:pt x="473276" y="436748"/>
                  <a:pt x="385434" y="365311"/>
                </a:cubicBezTo>
                <a:cubicBezTo>
                  <a:pt x="297592" y="293874"/>
                  <a:pt x="43592" y="30348"/>
                  <a:pt x="7609" y="3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FBAE5C57-120E-A8C3-BF5E-34CD131AB578}"/>
              </a:ext>
            </a:extLst>
          </p:cNvPr>
          <p:cNvSpPr/>
          <p:nvPr/>
        </p:nvSpPr>
        <p:spPr>
          <a:xfrm>
            <a:off x="5698623" y="2378796"/>
            <a:ext cx="618390" cy="639417"/>
          </a:xfrm>
          <a:custGeom>
            <a:avLst/>
            <a:gdLst>
              <a:gd name="connsiteX0" fmla="*/ 10027 w 618390"/>
              <a:gd name="connsiteY0" fmla="*/ 5629 h 639417"/>
              <a:gd name="connsiteX1" fmla="*/ 102102 w 618390"/>
              <a:gd name="connsiteY1" fmla="*/ 180254 h 639417"/>
              <a:gd name="connsiteX2" fmla="*/ 594227 w 618390"/>
              <a:gd name="connsiteY2" fmla="*/ 615229 h 639417"/>
              <a:gd name="connsiteX3" fmla="*/ 521202 w 618390"/>
              <a:gd name="connsiteY3" fmla="*/ 564429 h 639417"/>
              <a:gd name="connsiteX4" fmla="*/ 333877 w 618390"/>
              <a:gd name="connsiteY4" fmla="*/ 402504 h 639417"/>
              <a:gd name="connsiteX5" fmla="*/ 191002 w 618390"/>
              <a:gd name="connsiteY5" fmla="*/ 288204 h 639417"/>
              <a:gd name="connsiteX6" fmla="*/ 254502 w 618390"/>
              <a:gd name="connsiteY6" fmla="*/ 367579 h 639417"/>
              <a:gd name="connsiteX7" fmla="*/ 10027 w 618390"/>
              <a:gd name="connsiteY7" fmla="*/ 5629 h 63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390" h="639417">
                <a:moveTo>
                  <a:pt x="10027" y="5629"/>
                </a:moveTo>
                <a:cubicBezTo>
                  <a:pt x="-15373" y="-25592"/>
                  <a:pt x="4735" y="78654"/>
                  <a:pt x="102102" y="180254"/>
                </a:cubicBezTo>
                <a:cubicBezTo>
                  <a:pt x="199469" y="281854"/>
                  <a:pt x="524377" y="551200"/>
                  <a:pt x="594227" y="615229"/>
                </a:cubicBezTo>
                <a:cubicBezTo>
                  <a:pt x="664077" y="679258"/>
                  <a:pt x="564594" y="599883"/>
                  <a:pt x="521202" y="564429"/>
                </a:cubicBezTo>
                <a:cubicBezTo>
                  <a:pt x="477810" y="528975"/>
                  <a:pt x="388910" y="448541"/>
                  <a:pt x="333877" y="402504"/>
                </a:cubicBezTo>
                <a:cubicBezTo>
                  <a:pt x="278844" y="356467"/>
                  <a:pt x="204231" y="294025"/>
                  <a:pt x="191002" y="288204"/>
                </a:cubicBezTo>
                <a:cubicBezTo>
                  <a:pt x="177773" y="282383"/>
                  <a:pt x="285723" y="412558"/>
                  <a:pt x="254502" y="367579"/>
                </a:cubicBezTo>
                <a:cubicBezTo>
                  <a:pt x="223281" y="322600"/>
                  <a:pt x="35427" y="36850"/>
                  <a:pt x="10027" y="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550C07C-521B-8BF1-F023-61BC3AAB260F}"/>
              </a:ext>
            </a:extLst>
          </p:cNvPr>
          <p:cNvSpPr/>
          <p:nvPr/>
        </p:nvSpPr>
        <p:spPr>
          <a:xfrm>
            <a:off x="6049813" y="3115772"/>
            <a:ext cx="1450849" cy="231888"/>
          </a:xfrm>
          <a:custGeom>
            <a:avLst/>
            <a:gdLst>
              <a:gd name="connsiteX0" fmla="*/ 30312 w 1450849"/>
              <a:gd name="connsiteY0" fmla="*/ 11603 h 231888"/>
              <a:gd name="connsiteX1" fmla="*/ 573237 w 1450849"/>
              <a:gd name="connsiteY1" fmla="*/ 154478 h 231888"/>
              <a:gd name="connsiteX2" fmla="*/ 497037 w 1450849"/>
              <a:gd name="connsiteY2" fmla="*/ 170353 h 231888"/>
              <a:gd name="connsiteX3" fmla="*/ 1008212 w 1450849"/>
              <a:gd name="connsiteY3" fmla="*/ 176703 h 231888"/>
              <a:gd name="connsiteX4" fmla="*/ 789137 w 1450849"/>
              <a:gd name="connsiteY4" fmla="*/ 208453 h 231888"/>
              <a:gd name="connsiteX5" fmla="*/ 1443187 w 1450849"/>
              <a:gd name="connsiteY5" fmla="*/ 221153 h 231888"/>
              <a:gd name="connsiteX6" fmla="*/ 1125687 w 1450849"/>
              <a:gd name="connsiteY6" fmla="*/ 230678 h 231888"/>
              <a:gd name="connsiteX7" fmla="*/ 801837 w 1450849"/>
              <a:gd name="connsiteY7" fmla="*/ 192578 h 231888"/>
              <a:gd name="connsiteX8" fmla="*/ 858987 w 1450849"/>
              <a:gd name="connsiteY8" fmla="*/ 179878 h 231888"/>
              <a:gd name="connsiteX9" fmla="*/ 512912 w 1450849"/>
              <a:gd name="connsiteY9" fmla="*/ 148128 h 231888"/>
              <a:gd name="connsiteX10" fmla="*/ 633562 w 1450849"/>
              <a:gd name="connsiteY10" fmla="*/ 179878 h 231888"/>
              <a:gd name="connsiteX11" fmla="*/ 430362 w 1450849"/>
              <a:gd name="connsiteY11" fmla="*/ 122728 h 231888"/>
              <a:gd name="connsiteX12" fmla="*/ 230337 w 1450849"/>
              <a:gd name="connsiteY12" fmla="*/ 59228 h 231888"/>
              <a:gd name="connsiteX13" fmla="*/ 84287 w 1450849"/>
              <a:gd name="connsiteY13" fmla="*/ 14778 h 231888"/>
              <a:gd name="connsiteX14" fmla="*/ 30312 w 1450849"/>
              <a:gd name="connsiteY14" fmla="*/ 11603 h 23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0849" h="231888">
                <a:moveTo>
                  <a:pt x="30312" y="11603"/>
                </a:moveTo>
                <a:cubicBezTo>
                  <a:pt x="111804" y="34886"/>
                  <a:pt x="495450" y="128020"/>
                  <a:pt x="573237" y="154478"/>
                </a:cubicBezTo>
                <a:cubicBezTo>
                  <a:pt x="651025" y="180936"/>
                  <a:pt x="424541" y="166649"/>
                  <a:pt x="497037" y="170353"/>
                </a:cubicBezTo>
                <a:cubicBezTo>
                  <a:pt x="569533" y="174057"/>
                  <a:pt x="959529" y="170353"/>
                  <a:pt x="1008212" y="176703"/>
                </a:cubicBezTo>
                <a:cubicBezTo>
                  <a:pt x="1056895" y="183053"/>
                  <a:pt x="716641" y="201045"/>
                  <a:pt x="789137" y="208453"/>
                </a:cubicBezTo>
                <a:cubicBezTo>
                  <a:pt x="861633" y="215861"/>
                  <a:pt x="1387095" y="217449"/>
                  <a:pt x="1443187" y="221153"/>
                </a:cubicBezTo>
                <a:cubicBezTo>
                  <a:pt x="1499279" y="224857"/>
                  <a:pt x="1232579" y="235441"/>
                  <a:pt x="1125687" y="230678"/>
                </a:cubicBezTo>
                <a:cubicBezTo>
                  <a:pt x="1018795" y="225916"/>
                  <a:pt x="846287" y="201045"/>
                  <a:pt x="801837" y="192578"/>
                </a:cubicBezTo>
                <a:cubicBezTo>
                  <a:pt x="757387" y="184111"/>
                  <a:pt x="907141" y="187286"/>
                  <a:pt x="858987" y="179878"/>
                </a:cubicBezTo>
                <a:cubicBezTo>
                  <a:pt x="810833" y="172470"/>
                  <a:pt x="550483" y="148128"/>
                  <a:pt x="512912" y="148128"/>
                </a:cubicBezTo>
                <a:cubicBezTo>
                  <a:pt x="475341" y="148128"/>
                  <a:pt x="647320" y="184111"/>
                  <a:pt x="633562" y="179878"/>
                </a:cubicBezTo>
                <a:cubicBezTo>
                  <a:pt x="619804" y="175645"/>
                  <a:pt x="497566" y="142836"/>
                  <a:pt x="430362" y="122728"/>
                </a:cubicBezTo>
                <a:cubicBezTo>
                  <a:pt x="363158" y="102620"/>
                  <a:pt x="230337" y="59228"/>
                  <a:pt x="230337" y="59228"/>
                </a:cubicBezTo>
                <a:lnTo>
                  <a:pt x="84287" y="14778"/>
                </a:lnTo>
                <a:cubicBezTo>
                  <a:pt x="54125" y="5782"/>
                  <a:pt x="-51180" y="-11680"/>
                  <a:pt x="30312" y="11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A4BA69F1-6DD9-6B92-8586-4881BD18836A}"/>
              </a:ext>
            </a:extLst>
          </p:cNvPr>
          <p:cNvSpPr/>
          <p:nvPr/>
        </p:nvSpPr>
        <p:spPr>
          <a:xfrm>
            <a:off x="6384786" y="3084091"/>
            <a:ext cx="756260" cy="1082042"/>
          </a:xfrm>
          <a:custGeom>
            <a:avLst/>
            <a:gdLst>
              <a:gd name="connsiteX0" fmla="*/ 3314 w 756260"/>
              <a:gd name="connsiteY0" fmla="*/ 2009 h 1082042"/>
              <a:gd name="connsiteX1" fmla="*/ 57289 w 756260"/>
              <a:gd name="connsiteY1" fmla="*/ 36934 h 1082042"/>
              <a:gd name="connsiteX2" fmla="*/ 682764 w 756260"/>
              <a:gd name="connsiteY2" fmla="*/ 395709 h 1082042"/>
              <a:gd name="connsiteX3" fmla="*/ 701814 w 756260"/>
              <a:gd name="connsiteY3" fmla="*/ 608434 h 1082042"/>
              <a:gd name="connsiteX4" fmla="*/ 736739 w 756260"/>
              <a:gd name="connsiteY4" fmla="*/ 529059 h 1082042"/>
              <a:gd name="connsiteX5" fmla="*/ 727214 w 756260"/>
              <a:gd name="connsiteY5" fmla="*/ 697334 h 1082042"/>
              <a:gd name="connsiteX6" fmla="*/ 746264 w 756260"/>
              <a:gd name="connsiteY6" fmla="*/ 817984 h 1082042"/>
              <a:gd name="connsiteX7" fmla="*/ 749439 w 756260"/>
              <a:gd name="connsiteY7" fmla="*/ 735434 h 1082042"/>
              <a:gd name="connsiteX8" fmla="*/ 654189 w 756260"/>
              <a:gd name="connsiteY8" fmla="*/ 1081509 h 1082042"/>
              <a:gd name="connsiteX9" fmla="*/ 739914 w 756260"/>
              <a:gd name="connsiteY9" fmla="*/ 805284 h 1082042"/>
              <a:gd name="connsiteX10" fmla="*/ 749439 w 756260"/>
              <a:gd name="connsiteY10" fmla="*/ 443334 h 1082042"/>
              <a:gd name="connsiteX11" fmla="*/ 749439 w 756260"/>
              <a:gd name="connsiteY11" fmla="*/ 554459 h 1082042"/>
              <a:gd name="connsiteX12" fmla="*/ 730389 w 756260"/>
              <a:gd name="connsiteY12" fmla="*/ 449684 h 1082042"/>
              <a:gd name="connsiteX13" fmla="*/ 657364 w 756260"/>
              <a:gd name="connsiteY13" fmla="*/ 373484 h 1082042"/>
              <a:gd name="connsiteX14" fmla="*/ 317639 w 756260"/>
              <a:gd name="connsiteY14" fmla="*/ 192509 h 1082042"/>
              <a:gd name="connsiteX15" fmla="*/ 390664 w 756260"/>
              <a:gd name="connsiteY15" fmla="*/ 243309 h 1082042"/>
              <a:gd name="connsiteX16" fmla="*/ 174764 w 756260"/>
              <a:gd name="connsiteY16" fmla="*/ 109959 h 1082042"/>
              <a:gd name="connsiteX17" fmla="*/ 3314 w 756260"/>
              <a:gd name="connsiteY17" fmla="*/ 2009 h 108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6260" h="1082042">
                <a:moveTo>
                  <a:pt x="3314" y="2009"/>
                </a:moveTo>
                <a:cubicBezTo>
                  <a:pt x="-16265" y="-10162"/>
                  <a:pt x="57289" y="36934"/>
                  <a:pt x="57289" y="36934"/>
                </a:cubicBezTo>
                <a:cubicBezTo>
                  <a:pt x="170531" y="102551"/>
                  <a:pt x="575343" y="300459"/>
                  <a:pt x="682764" y="395709"/>
                </a:cubicBezTo>
                <a:cubicBezTo>
                  <a:pt x="790185" y="490959"/>
                  <a:pt x="692818" y="586209"/>
                  <a:pt x="701814" y="608434"/>
                </a:cubicBezTo>
                <a:cubicBezTo>
                  <a:pt x="710810" y="630659"/>
                  <a:pt x="732506" y="514242"/>
                  <a:pt x="736739" y="529059"/>
                </a:cubicBezTo>
                <a:cubicBezTo>
                  <a:pt x="740972" y="543876"/>
                  <a:pt x="725627" y="649180"/>
                  <a:pt x="727214" y="697334"/>
                </a:cubicBezTo>
                <a:cubicBezTo>
                  <a:pt x="728801" y="745488"/>
                  <a:pt x="742560" y="811634"/>
                  <a:pt x="746264" y="817984"/>
                </a:cubicBezTo>
                <a:cubicBezTo>
                  <a:pt x="749968" y="824334"/>
                  <a:pt x="764785" y="691513"/>
                  <a:pt x="749439" y="735434"/>
                </a:cubicBezTo>
                <a:cubicBezTo>
                  <a:pt x="734093" y="779355"/>
                  <a:pt x="655776" y="1069867"/>
                  <a:pt x="654189" y="1081509"/>
                </a:cubicBezTo>
                <a:cubicBezTo>
                  <a:pt x="652602" y="1093151"/>
                  <a:pt x="724039" y="911647"/>
                  <a:pt x="739914" y="805284"/>
                </a:cubicBezTo>
                <a:cubicBezTo>
                  <a:pt x="755789" y="698922"/>
                  <a:pt x="747852" y="485138"/>
                  <a:pt x="749439" y="443334"/>
                </a:cubicBezTo>
                <a:cubicBezTo>
                  <a:pt x="751026" y="401530"/>
                  <a:pt x="752614" y="553401"/>
                  <a:pt x="749439" y="554459"/>
                </a:cubicBezTo>
                <a:cubicBezTo>
                  <a:pt x="746264" y="555517"/>
                  <a:pt x="745735" y="479847"/>
                  <a:pt x="730389" y="449684"/>
                </a:cubicBezTo>
                <a:cubicBezTo>
                  <a:pt x="715043" y="419522"/>
                  <a:pt x="726156" y="416347"/>
                  <a:pt x="657364" y="373484"/>
                </a:cubicBezTo>
                <a:cubicBezTo>
                  <a:pt x="588572" y="330621"/>
                  <a:pt x="362089" y="214205"/>
                  <a:pt x="317639" y="192509"/>
                </a:cubicBezTo>
                <a:cubicBezTo>
                  <a:pt x="273189" y="170813"/>
                  <a:pt x="414476" y="257067"/>
                  <a:pt x="390664" y="243309"/>
                </a:cubicBezTo>
                <a:cubicBezTo>
                  <a:pt x="366852" y="229551"/>
                  <a:pt x="237735" y="147001"/>
                  <a:pt x="174764" y="109959"/>
                </a:cubicBezTo>
                <a:cubicBezTo>
                  <a:pt x="111793" y="72917"/>
                  <a:pt x="22893" y="14180"/>
                  <a:pt x="3314" y="2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1A512B24-9F6F-0612-F9B3-50636085AD7A}"/>
              </a:ext>
            </a:extLst>
          </p:cNvPr>
          <p:cNvSpPr/>
          <p:nvPr/>
        </p:nvSpPr>
        <p:spPr>
          <a:xfrm>
            <a:off x="6327127" y="3206704"/>
            <a:ext cx="686197" cy="777979"/>
          </a:xfrm>
          <a:custGeom>
            <a:avLst/>
            <a:gdLst>
              <a:gd name="connsiteX0" fmla="*/ 29223 w 686197"/>
              <a:gd name="connsiteY0" fmla="*/ 12746 h 777979"/>
              <a:gd name="connsiteX1" fmla="*/ 80023 w 686197"/>
              <a:gd name="connsiteY1" fmla="*/ 50846 h 777979"/>
              <a:gd name="connsiteX2" fmla="*/ 632473 w 686197"/>
              <a:gd name="connsiteY2" fmla="*/ 381046 h 777979"/>
              <a:gd name="connsiteX3" fmla="*/ 597548 w 686197"/>
              <a:gd name="connsiteY3" fmla="*/ 466771 h 777979"/>
              <a:gd name="connsiteX4" fmla="*/ 673748 w 686197"/>
              <a:gd name="connsiteY4" fmla="*/ 565196 h 777979"/>
              <a:gd name="connsiteX5" fmla="*/ 543573 w 686197"/>
              <a:gd name="connsiteY5" fmla="*/ 600121 h 777979"/>
              <a:gd name="connsiteX6" fmla="*/ 556273 w 686197"/>
              <a:gd name="connsiteY6" fmla="*/ 777921 h 777979"/>
              <a:gd name="connsiteX7" fmla="*/ 543573 w 686197"/>
              <a:gd name="connsiteY7" fmla="*/ 619171 h 777979"/>
              <a:gd name="connsiteX8" fmla="*/ 562623 w 686197"/>
              <a:gd name="connsiteY8" fmla="*/ 562021 h 777979"/>
              <a:gd name="connsiteX9" fmla="*/ 565798 w 686197"/>
              <a:gd name="connsiteY9" fmla="*/ 628696 h 777979"/>
              <a:gd name="connsiteX10" fmla="*/ 365773 w 686197"/>
              <a:gd name="connsiteY10" fmla="*/ 581071 h 777979"/>
              <a:gd name="connsiteX11" fmla="*/ 676923 w 686197"/>
              <a:gd name="connsiteY11" fmla="*/ 574721 h 777979"/>
              <a:gd name="connsiteX12" fmla="*/ 607073 w 686197"/>
              <a:gd name="connsiteY12" fmla="*/ 444546 h 777979"/>
              <a:gd name="connsiteX13" fmla="*/ 635648 w 686197"/>
              <a:gd name="connsiteY13" fmla="*/ 422321 h 777979"/>
              <a:gd name="connsiteX14" fmla="*/ 441973 w 686197"/>
              <a:gd name="connsiteY14" fmla="*/ 387396 h 777979"/>
              <a:gd name="connsiteX15" fmla="*/ 673748 w 686197"/>
              <a:gd name="connsiteY15" fmla="*/ 409621 h 777979"/>
              <a:gd name="connsiteX16" fmla="*/ 572148 w 686197"/>
              <a:gd name="connsiteY16" fmla="*/ 336596 h 777979"/>
              <a:gd name="connsiteX17" fmla="*/ 273698 w 686197"/>
              <a:gd name="connsiteY17" fmla="*/ 181021 h 777979"/>
              <a:gd name="connsiteX18" fmla="*/ 445148 w 686197"/>
              <a:gd name="connsiteY18" fmla="*/ 257221 h 777979"/>
              <a:gd name="connsiteX19" fmla="*/ 330848 w 686197"/>
              <a:gd name="connsiteY19" fmla="*/ 168321 h 777979"/>
              <a:gd name="connsiteX20" fmla="*/ 29223 w 686197"/>
              <a:gd name="connsiteY20" fmla="*/ 12746 h 7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197" h="777979">
                <a:moveTo>
                  <a:pt x="29223" y="12746"/>
                </a:moveTo>
                <a:cubicBezTo>
                  <a:pt x="-12581" y="-6833"/>
                  <a:pt x="-20519" y="-10537"/>
                  <a:pt x="80023" y="50846"/>
                </a:cubicBezTo>
                <a:cubicBezTo>
                  <a:pt x="180565" y="112229"/>
                  <a:pt x="546219" y="311725"/>
                  <a:pt x="632473" y="381046"/>
                </a:cubicBezTo>
                <a:cubicBezTo>
                  <a:pt x="718727" y="450367"/>
                  <a:pt x="590669" y="436079"/>
                  <a:pt x="597548" y="466771"/>
                </a:cubicBezTo>
                <a:cubicBezTo>
                  <a:pt x="604427" y="497463"/>
                  <a:pt x="682744" y="542971"/>
                  <a:pt x="673748" y="565196"/>
                </a:cubicBezTo>
                <a:cubicBezTo>
                  <a:pt x="664752" y="587421"/>
                  <a:pt x="563152" y="564667"/>
                  <a:pt x="543573" y="600121"/>
                </a:cubicBezTo>
                <a:cubicBezTo>
                  <a:pt x="523994" y="635575"/>
                  <a:pt x="556273" y="774746"/>
                  <a:pt x="556273" y="777921"/>
                </a:cubicBezTo>
                <a:cubicBezTo>
                  <a:pt x="556273" y="781096"/>
                  <a:pt x="542515" y="655154"/>
                  <a:pt x="543573" y="619171"/>
                </a:cubicBezTo>
                <a:cubicBezTo>
                  <a:pt x="544631" y="583188"/>
                  <a:pt x="558919" y="560434"/>
                  <a:pt x="562623" y="562021"/>
                </a:cubicBezTo>
                <a:cubicBezTo>
                  <a:pt x="566327" y="563608"/>
                  <a:pt x="598606" y="625521"/>
                  <a:pt x="565798" y="628696"/>
                </a:cubicBezTo>
                <a:cubicBezTo>
                  <a:pt x="532990" y="631871"/>
                  <a:pt x="347252" y="590067"/>
                  <a:pt x="365773" y="581071"/>
                </a:cubicBezTo>
                <a:cubicBezTo>
                  <a:pt x="384294" y="572075"/>
                  <a:pt x="636706" y="597475"/>
                  <a:pt x="676923" y="574721"/>
                </a:cubicBezTo>
                <a:cubicBezTo>
                  <a:pt x="717140" y="551967"/>
                  <a:pt x="613952" y="469946"/>
                  <a:pt x="607073" y="444546"/>
                </a:cubicBezTo>
                <a:cubicBezTo>
                  <a:pt x="600194" y="419146"/>
                  <a:pt x="663165" y="431846"/>
                  <a:pt x="635648" y="422321"/>
                </a:cubicBezTo>
                <a:cubicBezTo>
                  <a:pt x="608131" y="412796"/>
                  <a:pt x="435623" y="389513"/>
                  <a:pt x="441973" y="387396"/>
                </a:cubicBezTo>
                <a:cubicBezTo>
                  <a:pt x="448323" y="385279"/>
                  <a:pt x="652052" y="418088"/>
                  <a:pt x="673748" y="409621"/>
                </a:cubicBezTo>
                <a:cubicBezTo>
                  <a:pt x="695444" y="401154"/>
                  <a:pt x="638823" y="374696"/>
                  <a:pt x="572148" y="336596"/>
                </a:cubicBezTo>
                <a:cubicBezTo>
                  <a:pt x="505473" y="298496"/>
                  <a:pt x="294865" y="194250"/>
                  <a:pt x="273698" y="181021"/>
                </a:cubicBezTo>
                <a:cubicBezTo>
                  <a:pt x="252531" y="167792"/>
                  <a:pt x="435623" y="259338"/>
                  <a:pt x="445148" y="257221"/>
                </a:cubicBezTo>
                <a:cubicBezTo>
                  <a:pt x="454673" y="255104"/>
                  <a:pt x="404931" y="207479"/>
                  <a:pt x="330848" y="168321"/>
                </a:cubicBezTo>
                <a:cubicBezTo>
                  <a:pt x="256765" y="129163"/>
                  <a:pt x="71027" y="32325"/>
                  <a:pt x="29223" y="1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0C1FF424-2A01-59DD-B1A4-5C91629B6509}"/>
              </a:ext>
            </a:extLst>
          </p:cNvPr>
          <p:cNvSpPr/>
          <p:nvPr/>
        </p:nvSpPr>
        <p:spPr>
          <a:xfrm>
            <a:off x="6593418" y="3060189"/>
            <a:ext cx="896768" cy="1023921"/>
          </a:xfrm>
          <a:custGeom>
            <a:avLst/>
            <a:gdLst>
              <a:gd name="connsiteX0" fmla="*/ 10582 w 896768"/>
              <a:gd name="connsiteY0" fmla="*/ 3686 h 1023921"/>
              <a:gd name="connsiteX1" fmla="*/ 724957 w 896768"/>
              <a:gd name="connsiteY1" fmla="*/ 438661 h 1023921"/>
              <a:gd name="connsiteX2" fmla="*/ 648757 w 896768"/>
              <a:gd name="connsiteY2" fmla="*/ 419611 h 1023921"/>
              <a:gd name="connsiteX3" fmla="*/ 639232 w 896768"/>
              <a:gd name="connsiteY3" fmla="*/ 549786 h 1023921"/>
              <a:gd name="connsiteX4" fmla="*/ 639232 w 896768"/>
              <a:gd name="connsiteY4" fmla="*/ 1016511 h 1023921"/>
              <a:gd name="connsiteX5" fmla="*/ 639232 w 896768"/>
              <a:gd name="connsiteY5" fmla="*/ 803786 h 1023921"/>
              <a:gd name="connsiteX6" fmla="*/ 502707 w 896768"/>
              <a:gd name="connsiteY6" fmla="*/ 375161 h 1023921"/>
              <a:gd name="connsiteX7" fmla="*/ 597957 w 896768"/>
              <a:gd name="connsiteY7" fmla="*/ 581536 h 1023921"/>
              <a:gd name="connsiteX8" fmla="*/ 709082 w 896768"/>
              <a:gd name="connsiteY8" fmla="*/ 908561 h 1023921"/>
              <a:gd name="connsiteX9" fmla="*/ 651932 w 896768"/>
              <a:gd name="connsiteY9" fmla="*/ 778386 h 1023921"/>
              <a:gd name="connsiteX10" fmla="*/ 597957 w 896768"/>
              <a:gd name="connsiteY10" fmla="*/ 622811 h 1023921"/>
              <a:gd name="connsiteX11" fmla="*/ 613832 w 896768"/>
              <a:gd name="connsiteY11" fmla="*/ 654561 h 1023921"/>
              <a:gd name="connsiteX12" fmla="*/ 648757 w 896768"/>
              <a:gd name="connsiteY12" fmla="*/ 448186 h 1023921"/>
              <a:gd name="connsiteX13" fmla="*/ 677332 w 896768"/>
              <a:gd name="connsiteY13" fmla="*/ 429136 h 1023921"/>
              <a:gd name="connsiteX14" fmla="*/ 309032 w 896768"/>
              <a:gd name="connsiteY14" fmla="*/ 165611 h 1023921"/>
              <a:gd name="connsiteX15" fmla="*/ 537632 w 896768"/>
              <a:gd name="connsiteY15" fmla="*/ 276736 h 1023921"/>
              <a:gd name="connsiteX16" fmla="*/ 896407 w 896768"/>
              <a:gd name="connsiteY16" fmla="*/ 273561 h 1023921"/>
              <a:gd name="connsiteX17" fmla="*/ 467782 w 896768"/>
              <a:gd name="connsiteY17" fmla="*/ 213236 h 1023921"/>
              <a:gd name="connsiteX18" fmla="*/ 575732 w 896768"/>
              <a:gd name="connsiteY18" fmla="*/ 276736 h 1023921"/>
              <a:gd name="connsiteX19" fmla="*/ 318557 w 896768"/>
              <a:gd name="connsiteY19" fmla="*/ 232286 h 1023921"/>
              <a:gd name="connsiteX20" fmla="*/ 10582 w 896768"/>
              <a:gd name="connsiteY20" fmla="*/ 3686 h 102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6768" h="1023921">
                <a:moveTo>
                  <a:pt x="10582" y="3686"/>
                </a:moveTo>
                <a:cubicBezTo>
                  <a:pt x="78315" y="38082"/>
                  <a:pt x="618595" y="369340"/>
                  <a:pt x="724957" y="438661"/>
                </a:cubicBezTo>
                <a:cubicBezTo>
                  <a:pt x="831319" y="507982"/>
                  <a:pt x="663044" y="401090"/>
                  <a:pt x="648757" y="419611"/>
                </a:cubicBezTo>
                <a:cubicBezTo>
                  <a:pt x="634470" y="438132"/>
                  <a:pt x="640820" y="450303"/>
                  <a:pt x="639232" y="549786"/>
                </a:cubicBezTo>
                <a:cubicBezTo>
                  <a:pt x="637645" y="649269"/>
                  <a:pt x="639232" y="1016511"/>
                  <a:pt x="639232" y="1016511"/>
                </a:cubicBezTo>
                <a:cubicBezTo>
                  <a:pt x="639232" y="1058844"/>
                  <a:pt x="661986" y="910678"/>
                  <a:pt x="639232" y="803786"/>
                </a:cubicBezTo>
                <a:cubicBezTo>
                  <a:pt x="616478" y="696894"/>
                  <a:pt x="509586" y="412203"/>
                  <a:pt x="502707" y="375161"/>
                </a:cubicBezTo>
                <a:cubicBezTo>
                  <a:pt x="495828" y="338119"/>
                  <a:pt x="563561" y="492636"/>
                  <a:pt x="597957" y="581536"/>
                </a:cubicBezTo>
                <a:cubicBezTo>
                  <a:pt x="632353" y="670436"/>
                  <a:pt x="700086" y="875753"/>
                  <a:pt x="709082" y="908561"/>
                </a:cubicBezTo>
                <a:cubicBezTo>
                  <a:pt x="718078" y="941369"/>
                  <a:pt x="670453" y="826011"/>
                  <a:pt x="651932" y="778386"/>
                </a:cubicBezTo>
                <a:cubicBezTo>
                  <a:pt x="633411" y="730761"/>
                  <a:pt x="604307" y="643448"/>
                  <a:pt x="597957" y="622811"/>
                </a:cubicBezTo>
                <a:cubicBezTo>
                  <a:pt x="591607" y="602174"/>
                  <a:pt x="605365" y="683665"/>
                  <a:pt x="613832" y="654561"/>
                </a:cubicBezTo>
                <a:cubicBezTo>
                  <a:pt x="622299" y="625457"/>
                  <a:pt x="638174" y="485757"/>
                  <a:pt x="648757" y="448186"/>
                </a:cubicBezTo>
                <a:cubicBezTo>
                  <a:pt x="659340" y="410615"/>
                  <a:pt x="733953" y="476232"/>
                  <a:pt x="677332" y="429136"/>
                </a:cubicBezTo>
                <a:cubicBezTo>
                  <a:pt x="620711" y="382040"/>
                  <a:pt x="332315" y="191011"/>
                  <a:pt x="309032" y="165611"/>
                </a:cubicBezTo>
                <a:cubicBezTo>
                  <a:pt x="285749" y="140211"/>
                  <a:pt x="439736" y="258744"/>
                  <a:pt x="537632" y="276736"/>
                </a:cubicBezTo>
                <a:cubicBezTo>
                  <a:pt x="635528" y="294728"/>
                  <a:pt x="908049" y="284144"/>
                  <a:pt x="896407" y="273561"/>
                </a:cubicBezTo>
                <a:cubicBezTo>
                  <a:pt x="884765" y="262978"/>
                  <a:pt x="521228" y="212707"/>
                  <a:pt x="467782" y="213236"/>
                </a:cubicBezTo>
                <a:cubicBezTo>
                  <a:pt x="414336" y="213765"/>
                  <a:pt x="600603" y="273561"/>
                  <a:pt x="575732" y="276736"/>
                </a:cubicBezTo>
                <a:cubicBezTo>
                  <a:pt x="550861" y="279911"/>
                  <a:pt x="418570" y="278853"/>
                  <a:pt x="318557" y="232286"/>
                </a:cubicBezTo>
                <a:cubicBezTo>
                  <a:pt x="218545" y="185719"/>
                  <a:pt x="-57151" y="-30710"/>
                  <a:pt x="10582" y="3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F7BDE15-BA8E-C5D4-210C-96961DB4229C}"/>
              </a:ext>
            </a:extLst>
          </p:cNvPr>
          <p:cNvSpPr/>
          <p:nvPr/>
        </p:nvSpPr>
        <p:spPr>
          <a:xfrm>
            <a:off x="7188156" y="3415783"/>
            <a:ext cx="253846" cy="1459413"/>
          </a:xfrm>
          <a:custGeom>
            <a:avLst/>
            <a:gdLst>
              <a:gd name="connsiteX0" fmla="*/ 152444 w 253846"/>
              <a:gd name="connsiteY0" fmla="*/ 517 h 1459413"/>
              <a:gd name="connsiteX1" fmla="*/ 219119 w 253846"/>
              <a:gd name="connsiteY1" fmla="*/ 625992 h 1459413"/>
              <a:gd name="connsiteX2" fmla="*/ 215944 w 253846"/>
              <a:gd name="connsiteY2" fmla="*/ 524392 h 1459413"/>
              <a:gd name="connsiteX3" fmla="*/ 165144 w 253846"/>
              <a:gd name="connsiteY3" fmla="*/ 797442 h 1459413"/>
              <a:gd name="connsiteX4" fmla="*/ 177844 w 253846"/>
              <a:gd name="connsiteY4" fmla="*/ 1092717 h 1459413"/>
              <a:gd name="connsiteX5" fmla="*/ 158794 w 253846"/>
              <a:gd name="connsiteY5" fmla="*/ 1000642 h 1459413"/>
              <a:gd name="connsiteX6" fmla="*/ 155619 w 253846"/>
              <a:gd name="connsiteY6" fmla="*/ 1454667 h 1459413"/>
              <a:gd name="connsiteX7" fmla="*/ 158794 w 253846"/>
              <a:gd name="connsiteY7" fmla="*/ 1203842 h 1459413"/>
              <a:gd name="connsiteX8" fmla="*/ 44 w 253846"/>
              <a:gd name="connsiteY8" fmla="*/ 670442 h 1459413"/>
              <a:gd name="connsiteX9" fmla="*/ 142919 w 253846"/>
              <a:gd name="connsiteY9" fmla="*/ 1067317 h 1459413"/>
              <a:gd name="connsiteX10" fmla="*/ 171494 w 253846"/>
              <a:gd name="connsiteY10" fmla="*/ 1168917 h 1459413"/>
              <a:gd name="connsiteX11" fmla="*/ 142919 w 253846"/>
              <a:gd name="connsiteY11" fmla="*/ 857767 h 1459413"/>
              <a:gd name="connsiteX12" fmla="*/ 250869 w 253846"/>
              <a:gd name="connsiteY12" fmla="*/ 460892 h 1459413"/>
              <a:gd name="connsiteX13" fmla="*/ 219119 w 253846"/>
              <a:gd name="connsiteY13" fmla="*/ 743467 h 1459413"/>
              <a:gd name="connsiteX14" fmla="*/ 171494 w 253846"/>
              <a:gd name="connsiteY14" fmla="*/ 391042 h 1459413"/>
              <a:gd name="connsiteX15" fmla="*/ 209594 w 253846"/>
              <a:gd name="connsiteY15" fmla="*/ 492642 h 1459413"/>
              <a:gd name="connsiteX16" fmla="*/ 215944 w 253846"/>
              <a:gd name="connsiteY16" fmla="*/ 321192 h 1459413"/>
              <a:gd name="connsiteX17" fmla="*/ 196894 w 253846"/>
              <a:gd name="connsiteY17" fmla="*/ 514867 h 1459413"/>
              <a:gd name="connsiteX18" fmla="*/ 152444 w 253846"/>
              <a:gd name="connsiteY18" fmla="*/ 517 h 145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3846" h="1459413">
                <a:moveTo>
                  <a:pt x="152444" y="517"/>
                </a:moveTo>
                <a:cubicBezTo>
                  <a:pt x="156148" y="19038"/>
                  <a:pt x="208536" y="538680"/>
                  <a:pt x="219119" y="625992"/>
                </a:cubicBezTo>
                <a:cubicBezTo>
                  <a:pt x="229702" y="713305"/>
                  <a:pt x="224940" y="495817"/>
                  <a:pt x="215944" y="524392"/>
                </a:cubicBezTo>
                <a:cubicBezTo>
                  <a:pt x="206948" y="552967"/>
                  <a:pt x="171494" y="702721"/>
                  <a:pt x="165144" y="797442"/>
                </a:cubicBezTo>
                <a:cubicBezTo>
                  <a:pt x="158794" y="892163"/>
                  <a:pt x="178902" y="1058850"/>
                  <a:pt x="177844" y="1092717"/>
                </a:cubicBezTo>
                <a:cubicBezTo>
                  <a:pt x="176786" y="1126584"/>
                  <a:pt x="162498" y="940317"/>
                  <a:pt x="158794" y="1000642"/>
                </a:cubicBezTo>
                <a:cubicBezTo>
                  <a:pt x="155090" y="1060967"/>
                  <a:pt x="155619" y="1420800"/>
                  <a:pt x="155619" y="1454667"/>
                </a:cubicBezTo>
                <a:cubicBezTo>
                  <a:pt x="155619" y="1488534"/>
                  <a:pt x="184723" y="1334546"/>
                  <a:pt x="158794" y="1203842"/>
                </a:cubicBezTo>
                <a:cubicBezTo>
                  <a:pt x="132865" y="1073138"/>
                  <a:pt x="2690" y="693196"/>
                  <a:pt x="44" y="670442"/>
                </a:cubicBezTo>
                <a:cubicBezTo>
                  <a:pt x="-2602" y="647688"/>
                  <a:pt x="114344" y="984238"/>
                  <a:pt x="142919" y="1067317"/>
                </a:cubicBezTo>
                <a:cubicBezTo>
                  <a:pt x="171494" y="1150396"/>
                  <a:pt x="171494" y="1203842"/>
                  <a:pt x="171494" y="1168917"/>
                </a:cubicBezTo>
                <a:cubicBezTo>
                  <a:pt x="171494" y="1133992"/>
                  <a:pt x="129690" y="975771"/>
                  <a:pt x="142919" y="857767"/>
                </a:cubicBezTo>
                <a:cubicBezTo>
                  <a:pt x="156148" y="739763"/>
                  <a:pt x="238169" y="479942"/>
                  <a:pt x="250869" y="460892"/>
                </a:cubicBezTo>
                <a:cubicBezTo>
                  <a:pt x="263569" y="441842"/>
                  <a:pt x="232348" y="755109"/>
                  <a:pt x="219119" y="743467"/>
                </a:cubicBezTo>
                <a:cubicBezTo>
                  <a:pt x="205890" y="731825"/>
                  <a:pt x="173081" y="432846"/>
                  <a:pt x="171494" y="391042"/>
                </a:cubicBezTo>
                <a:cubicBezTo>
                  <a:pt x="169907" y="349238"/>
                  <a:pt x="202186" y="504284"/>
                  <a:pt x="209594" y="492642"/>
                </a:cubicBezTo>
                <a:cubicBezTo>
                  <a:pt x="217002" y="481000"/>
                  <a:pt x="218061" y="317488"/>
                  <a:pt x="215944" y="321192"/>
                </a:cubicBezTo>
                <a:cubicBezTo>
                  <a:pt x="213827" y="324896"/>
                  <a:pt x="212769" y="563550"/>
                  <a:pt x="196894" y="514867"/>
                </a:cubicBezTo>
                <a:cubicBezTo>
                  <a:pt x="181019" y="466184"/>
                  <a:pt x="148740" y="-18004"/>
                  <a:pt x="15244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F46B20E1-4E49-8FCA-1062-B59805B979C7}"/>
              </a:ext>
            </a:extLst>
          </p:cNvPr>
          <p:cNvSpPr/>
          <p:nvPr/>
        </p:nvSpPr>
        <p:spPr>
          <a:xfrm>
            <a:off x="7323603" y="4340094"/>
            <a:ext cx="250866" cy="873026"/>
          </a:xfrm>
          <a:custGeom>
            <a:avLst/>
            <a:gdLst>
              <a:gd name="connsiteX0" fmla="*/ 219181 w 250866"/>
              <a:gd name="connsiteY0" fmla="*/ 258 h 873026"/>
              <a:gd name="connsiteX1" fmla="*/ 89133 w 250866"/>
              <a:gd name="connsiteY1" fmla="*/ 268482 h 873026"/>
              <a:gd name="connsiteX2" fmla="*/ 154157 w 250866"/>
              <a:gd name="connsiteY2" fmla="*/ 240034 h 873026"/>
              <a:gd name="connsiteX3" fmla="*/ 121645 w 250866"/>
              <a:gd name="connsiteY3" fmla="*/ 357890 h 873026"/>
              <a:gd name="connsiteX4" fmla="*/ 24109 w 250866"/>
              <a:gd name="connsiteY4" fmla="*/ 544834 h 873026"/>
              <a:gd name="connsiteX5" fmla="*/ 11917 w 250866"/>
              <a:gd name="connsiteY5" fmla="*/ 869954 h 873026"/>
              <a:gd name="connsiteX6" fmla="*/ 32237 w 250866"/>
              <a:gd name="connsiteY6" fmla="*/ 699266 h 873026"/>
              <a:gd name="connsiteX7" fmla="*/ 52557 w 250866"/>
              <a:gd name="connsiteY7" fmla="*/ 548898 h 873026"/>
              <a:gd name="connsiteX8" fmla="*/ 137901 w 250866"/>
              <a:gd name="connsiteY8" fmla="*/ 569218 h 873026"/>
              <a:gd name="connsiteX9" fmla="*/ 247629 w 250866"/>
              <a:gd name="connsiteY9" fmla="*/ 443234 h 873026"/>
              <a:gd name="connsiteX10" fmla="*/ 3789 w 250866"/>
              <a:gd name="connsiteY10" fmla="*/ 707394 h 873026"/>
              <a:gd name="connsiteX11" fmla="*/ 97261 w 250866"/>
              <a:gd name="connsiteY11" fmla="*/ 516386 h 873026"/>
              <a:gd name="connsiteX12" fmla="*/ 72877 w 250866"/>
              <a:gd name="connsiteY12" fmla="*/ 366018 h 873026"/>
              <a:gd name="connsiteX13" fmla="*/ 20045 w 250866"/>
              <a:gd name="connsiteY13" fmla="*/ 349762 h 873026"/>
              <a:gd name="connsiteX14" fmla="*/ 97261 w 250866"/>
              <a:gd name="connsiteY14" fmla="*/ 256290 h 873026"/>
              <a:gd name="connsiteX15" fmla="*/ 105389 w 250866"/>
              <a:gd name="connsiteY15" fmla="*/ 337570 h 873026"/>
              <a:gd name="connsiteX16" fmla="*/ 141965 w 250866"/>
              <a:gd name="connsiteY16" fmla="*/ 357890 h 873026"/>
              <a:gd name="connsiteX17" fmla="*/ 117581 w 250866"/>
              <a:gd name="connsiteY17" fmla="*/ 296930 h 873026"/>
              <a:gd name="connsiteX18" fmla="*/ 121645 w 250866"/>
              <a:gd name="connsiteY18" fmla="*/ 219714 h 873026"/>
              <a:gd name="connsiteX19" fmla="*/ 219181 w 250866"/>
              <a:gd name="connsiteY19" fmla="*/ 258 h 87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0866" h="873026">
                <a:moveTo>
                  <a:pt x="219181" y="258"/>
                </a:moveTo>
                <a:cubicBezTo>
                  <a:pt x="213762" y="8386"/>
                  <a:pt x="99970" y="228519"/>
                  <a:pt x="89133" y="268482"/>
                </a:cubicBezTo>
                <a:cubicBezTo>
                  <a:pt x="78296" y="308445"/>
                  <a:pt x="148738" y="225133"/>
                  <a:pt x="154157" y="240034"/>
                </a:cubicBezTo>
                <a:cubicBezTo>
                  <a:pt x="159576" y="254935"/>
                  <a:pt x="143320" y="307090"/>
                  <a:pt x="121645" y="357890"/>
                </a:cubicBezTo>
                <a:cubicBezTo>
                  <a:pt x="99970" y="408690"/>
                  <a:pt x="42397" y="459490"/>
                  <a:pt x="24109" y="544834"/>
                </a:cubicBezTo>
                <a:cubicBezTo>
                  <a:pt x="5821" y="630178"/>
                  <a:pt x="10562" y="844215"/>
                  <a:pt x="11917" y="869954"/>
                </a:cubicBezTo>
                <a:cubicBezTo>
                  <a:pt x="13272" y="895693"/>
                  <a:pt x="25464" y="752775"/>
                  <a:pt x="32237" y="699266"/>
                </a:cubicBezTo>
                <a:cubicBezTo>
                  <a:pt x="39010" y="645757"/>
                  <a:pt x="34946" y="570573"/>
                  <a:pt x="52557" y="548898"/>
                </a:cubicBezTo>
                <a:cubicBezTo>
                  <a:pt x="70168" y="527223"/>
                  <a:pt x="105389" y="586829"/>
                  <a:pt x="137901" y="569218"/>
                </a:cubicBezTo>
                <a:cubicBezTo>
                  <a:pt x="170413" y="551607"/>
                  <a:pt x="269981" y="420205"/>
                  <a:pt x="247629" y="443234"/>
                </a:cubicBezTo>
                <a:cubicBezTo>
                  <a:pt x="225277" y="466263"/>
                  <a:pt x="28850" y="695202"/>
                  <a:pt x="3789" y="707394"/>
                </a:cubicBezTo>
                <a:cubicBezTo>
                  <a:pt x="-21272" y="719586"/>
                  <a:pt x="85746" y="573282"/>
                  <a:pt x="97261" y="516386"/>
                </a:cubicBezTo>
                <a:cubicBezTo>
                  <a:pt x="108776" y="459490"/>
                  <a:pt x="85746" y="393789"/>
                  <a:pt x="72877" y="366018"/>
                </a:cubicBezTo>
                <a:cubicBezTo>
                  <a:pt x="60008" y="338247"/>
                  <a:pt x="15981" y="368050"/>
                  <a:pt x="20045" y="349762"/>
                </a:cubicBezTo>
                <a:cubicBezTo>
                  <a:pt x="24109" y="331474"/>
                  <a:pt x="83037" y="258322"/>
                  <a:pt x="97261" y="256290"/>
                </a:cubicBezTo>
                <a:cubicBezTo>
                  <a:pt x="111485" y="254258"/>
                  <a:pt x="97938" y="320637"/>
                  <a:pt x="105389" y="337570"/>
                </a:cubicBezTo>
                <a:cubicBezTo>
                  <a:pt x="112840" y="354503"/>
                  <a:pt x="139933" y="364663"/>
                  <a:pt x="141965" y="357890"/>
                </a:cubicBezTo>
                <a:cubicBezTo>
                  <a:pt x="143997" y="351117"/>
                  <a:pt x="120968" y="319959"/>
                  <a:pt x="117581" y="296930"/>
                </a:cubicBezTo>
                <a:cubicBezTo>
                  <a:pt x="114194" y="273901"/>
                  <a:pt x="108098" y="261709"/>
                  <a:pt x="121645" y="219714"/>
                </a:cubicBezTo>
                <a:cubicBezTo>
                  <a:pt x="135192" y="177719"/>
                  <a:pt x="224600" y="-7870"/>
                  <a:pt x="21918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52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真木よう子のプロフィール・画像・写真 | WEBザテレビジョン" hidden="1">
            <a:extLst>
              <a:ext uri="{FF2B5EF4-FFF2-40B4-BE49-F238E27FC236}">
                <a16:creationId xmlns:a16="http://schemas.microsoft.com/office/drawing/2014/main" id="{50257896-FF80-052C-9BE6-DB0761B7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47650"/>
            <a:ext cx="8204200" cy="123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7" name="グループ化 1086">
            <a:extLst>
              <a:ext uri="{FF2B5EF4-FFF2-40B4-BE49-F238E27FC236}">
                <a16:creationId xmlns:a16="http://schemas.microsoft.com/office/drawing/2014/main" id="{9BF083A6-9D4D-FF3E-D57B-C7DFEB0A5A04}"/>
              </a:ext>
            </a:extLst>
          </p:cNvPr>
          <p:cNvGrpSpPr/>
          <p:nvPr/>
        </p:nvGrpSpPr>
        <p:grpSpPr>
          <a:xfrm>
            <a:off x="4565485" y="3778250"/>
            <a:ext cx="2715715" cy="3063797"/>
            <a:chOff x="4565485" y="3778250"/>
            <a:chExt cx="2715715" cy="3063797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3AB51258-77C4-5CDB-1342-9DE9438EFDA3}"/>
                </a:ext>
              </a:extLst>
            </p:cNvPr>
            <p:cNvSpPr/>
            <p:nvPr/>
          </p:nvSpPr>
          <p:spPr>
            <a:xfrm>
              <a:off x="5059325" y="4295729"/>
              <a:ext cx="820207" cy="321331"/>
            </a:xfrm>
            <a:custGeom>
              <a:avLst/>
              <a:gdLst>
                <a:gd name="connsiteX0" fmla="*/ 1625 w 820207"/>
                <a:gd name="connsiteY0" fmla="*/ 320721 h 321331"/>
                <a:gd name="connsiteX1" fmla="*/ 242925 w 820207"/>
                <a:gd name="connsiteY1" fmla="*/ 117521 h 321331"/>
                <a:gd name="connsiteX2" fmla="*/ 208000 w 820207"/>
                <a:gd name="connsiteY2" fmla="*/ 127046 h 321331"/>
                <a:gd name="connsiteX3" fmla="*/ 331825 w 820207"/>
                <a:gd name="connsiteY3" fmla="*/ 85771 h 321331"/>
                <a:gd name="connsiteX4" fmla="*/ 363575 w 820207"/>
                <a:gd name="connsiteY4" fmla="*/ 76246 h 321331"/>
                <a:gd name="connsiteX5" fmla="*/ 398500 w 820207"/>
                <a:gd name="connsiteY5" fmla="*/ 3221 h 321331"/>
                <a:gd name="connsiteX6" fmla="*/ 404850 w 820207"/>
                <a:gd name="connsiteY6" fmla="*/ 34971 h 321331"/>
                <a:gd name="connsiteX7" fmla="*/ 442950 w 820207"/>
                <a:gd name="connsiteY7" fmla="*/ 44496 h 321331"/>
                <a:gd name="connsiteX8" fmla="*/ 455650 w 820207"/>
                <a:gd name="connsiteY8" fmla="*/ 19096 h 321331"/>
                <a:gd name="connsiteX9" fmla="*/ 541375 w 820207"/>
                <a:gd name="connsiteY9" fmla="*/ 60371 h 321331"/>
                <a:gd name="connsiteX10" fmla="*/ 560425 w 820207"/>
                <a:gd name="connsiteY10" fmla="*/ 46 h 321331"/>
                <a:gd name="connsiteX11" fmla="*/ 560425 w 820207"/>
                <a:gd name="connsiteY11" fmla="*/ 50846 h 321331"/>
                <a:gd name="connsiteX12" fmla="*/ 630275 w 820207"/>
                <a:gd name="connsiteY12" fmla="*/ 76246 h 321331"/>
                <a:gd name="connsiteX13" fmla="*/ 601700 w 820207"/>
                <a:gd name="connsiteY13" fmla="*/ 66721 h 321331"/>
                <a:gd name="connsiteX14" fmla="*/ 662025 w 820207"/>
                <a:gd name="connsiteY14" fmla="*/ 82596 h 321331"/>
                <a:gd name="connsiteX15" fmla="*/ 817600 w 820207"/>
                <a:gd name="connsiteY15" fmla="*/ 193721 h 321331"/>
                <a:gd name="connsiteX16" fmla="*/ 750925 w 820207"/>
                <a:gd name="connsiteY16" fmla="*/ 142921 h 321331"/>
                <a:gd name="connsiteX17" fmla="*/ 639800 w 820207"/>
                <a:gd name="connsiteY17" fmla="*/ 82596 h 321331"/>
                <a:gd name="connsiteX18" fmla="*/ 468350 w 820207"/>
                <a:gd name="connsiteY18" fmla="*/ 50846 h 321331"/>
                <a:gd name="connsiteX19" fmla="*/ 398500 w 820207"/>
                <a:gd name="connsiteY19" fmla="*/ 50846 h 321331"/>
                <a:gd name="connsiteX20" fmla="*/ 376275 w 820207"/>
                <a:gd name="connsiteY20" fmla="*/ 60371 h 321331"/>
                <a:gd name="connsiteX21" fmla="*/ 309600 w 820207"/>
                <a:gd name="connsiteY21" fmla="*/ 38146 h 321331"/>
                <a:gd name="connsiteX22" fmla="*/ 360400 w 820207"/>
                <a:gd name="connsiteY22" fmla="*/ 85771 h 321331"/>
                <a:gd name="connsiteX23" fmla="*/ 274675 w 820207"/>
                <a:gd name="connsiteY23" fmla="*/ 95296 h 321331"/>
                <a:gd name="connsiteX24" fmla="*/ 166725 w 820207"/>
                <a:gd name="connsiteY24" fmla="*/ 130221 h 321331"/>
                <a:gd name="connsiteX25" fmla="*/ 223875 w 820207"/>
                <a:gd name="connsiteY25" fmla="*/ 117521 h 321331"/>
                <a:gd name="connsiteX26" fmla="*/ 141325 w 820207"/>
                <a:gd name="connsiteY26" fmla="*/ 177846 h 321331"/>
                <a:gd name="connsiteX27" fmla="*/ 1625 w 820207"/>
                <a:gd name="connsiteY27" fmla="*/ 320721 h 32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207" h="321331">
                  <a:moveTo>
                    <a:pt x="1625" y="320721"/>
                  </a:moveTo>
                  <a:cubicBezTo>
                    <a:pt x="18558" y="310667"/>
                    <a:pt x="208529" y="149800"/>
                    <a:pt x="242925" y="117521"/>
                  </a:cubicBezTo>
                  <a:cubicBezTo>
                    <a:pt x="277321" y="85242"/>
                    <a:pt x="193183" y="132338"/>
                    <a:pt x="208000" y="127046"/>
                  </a:cubicBezTo>
                  <a:cubicBezTo>
                    <a:pt x="222817" y="121754"/>
                    <a:pt x="305896" y="94238"/>
                    <a:pt x="331825" y="85771"/>
                  </a:cubicBezTo>
                  <a:cubicBezTo>
                    <a:pt x="357754" y="77304"/>
                    <a:pt x="352462" y="90004"/>
                    <a:pt x="363575" y="76246"/>
                  </a:cubicBezTo>
                  <a:cubicBezTo>
                    <a:pt x="374688" y="62488"/>
                    <a:pt x="391621" y="10100"/>
                    <a:pt x="398500" y="3221"/>
                  </a:cubicBezTo>
                  <a:cubicBezTo>
                    <a:pt x="405379" y="-3658"/>
                    <a:pt x="397442" y="28092"/>
                    <a:pt x="404850" y="34971"/>
                  </a:cubicBezTo>
                  <a:cubicBezTo>
                    <a:pt x="412258" y="41850"/>
                    <a:pt x="434483" y="47142"/>
                    <a:pt x="442950" y="44496"/>
                  </a:cubicBezTo>
                  <a:cubicBezTo>
                    <a:pt x="451417" y="41850"/>
                    <a:pt x="439246" y="16450"/>
                    <a:pt x="455650" y="19096"/>
                  </a:cubicBezTo>
                  <a:cubicBezTo>
                    <a:pt x="472054" y="21742"/>
                    <a:pt x="523913" y="63546"/>
                    <a:pt x="541375" y="60371"/>
                  </a:cubicBezTo>
                  <a:cubicBezTo>
                    <a:pt x="558838" y="57196"/>
                    <a:pt x="557250" y="1633"/>
                    <a:pt x="560425" y="46"/>
                  </a:cubicBezTo>
                  <a:cubicBezTo>
                    <a:pt x="563600" y="-1541"/>
                    <a:pt x="548783" y="38146"/>
                    <a:pt x="560425" y="50846"/>
                  </a:cubicBezTo>
                  <a:cubicBezTo>
                    <a:pt x="572067" y="63546"/>
                    <a:pt x="623396" y="73600"/>
                    <a:pt x="630275" y="76246"/>
                  </a:cubicBezTo>
                  <a:cubicBezTo>
                    <a:pt x="637154" y="78892"/>
                    <a:pt x="596409" y="65663"/>
                    <a:pt x="601700" y="66721"/>
                  </a:cubicBezTo>
                  <a:cubicBezTo>
                    <a:pt x="606991" y="67779"/>
                    <a:pt x="626042" y="61429"/>
                    <a:pt x="662025" y="82596"/>
                  </a:cubicBezTo>
                  <a:cubicBezTo>
                    <a:pt x="698008" y="103763"/>
                    <a:pt x="802783" y="183667"/>
                    <a:pt x="817600" y="193721"/>
                  </a:cubicBezTo>
                  <a:cubicBezTo>
                    <a:pt x="832417" y="203775"/>
                    <a:pt x="780558" y="161442"/>
                    <a:pt x="750925" y="142921"/>
                  </a:cubicBezTo>
                  <a:cubicBezTo>
                    <a:pt x="721292" y="124400"/>
                    <a:pt x="686896" y="97942"/>
                    <a:pt x="639800" y="82596"/>
                  </a:cubicBezTo>
                  <a:cubicBezTo>
                    <a:pt x="592704" y="67250"/>
                    <a:pt x="508567" y="56138"/>
                    <a:pt x="468350" y="50846"/>
                  </a:cubicBezTo>
                  <a:cubicBezTo>
                    <a:pt x="428133" y="45554"/>
                    <a:pt x="413846" y="49258"/>
                    <a:pt x="398500" y="50846"/>
                  </a:cubicBezTo>
                  <a:cubicBezTo>
                    <a:pt x="383154" y="52433"/>
                    <a:pt x="391092" y="62488"/>
                    <a:pt x="376275" y="60371"/>
                  </a:cubicBezTo>
                  <a:cubicBezTo>
                    <a:pt x="361458" y="58254"/>
                    <a:pt x="312246" y="33913"/>
                    <a:pt x="309600" y="38146"/>
                  </a:cubicBezTo>
                  <a:cubicBezTo>
                    <a:pt x="306954" y="42379"/>
                    <a:pt x="366221" y="76246"/>
                    <a:pt x="360400" y="85771"/>
                  </a:cubicBezTo>
                  <a:cubicBezTo>
                    <a:pt x="354579" y="95296"/>
                    <a:pt x="306954" y="87888"/>
                    <a:pt x="274675" y="95296"/>
                  </a:cubicBezTo>
                  <a:cubicBezTo>
                    <a:pt x="242396" y="102704"/>
                    <a:pt x="175192" y="126517"/>
                    <a:pt x="166725" y="130221"/>
                  </a:cubicBezTo>
                  <a:cubicBezTo>
                    <a:pt x="158258" y="133925"/>
                    <a:pt x="228108" y="109584"/>
                    <a:pt x="223875" y="117521"/>
                  </a:cubicBezTo>
                  <a:cubicBezTo>
                    <a:pt x="219642" y="125458"/>
                    <a:pt x="177837" y="141863"/>
                    <a:pt x="141325" y="177846"/>
                  </a:cubicBezTo>
                  <a:cubicBezTo>
                    <a:pt x="104813" y="213829"/>
                    <a:pt x="-15308" y="330775"/>
                    <a:pt x="1625" y="320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517637D-AF9D-467A-6C36-6093A57C3301}"/>
                </a:ext>
              </a:extLst>
            </p:cNvPr>
            <p:cNvSpPr/>
            <p:nvPr/>
          </p:nvSpPr>
          <p:spPr>
            <a:xfrm>
              <a:off x="5104726" y="4301701"/>
              <a:ext cx="757010" cy="334138"/>
            </a:xfrm>
            <a:custGeom>
              <a:avLst/>
              <a:gdLst>
                <a:gd name="connsiteX0" fmla="*/ 674 w 757010"/>
                <a:gd name="connsiteY0" fmla="*/ 333799 h 334138"/>
                <a:gd name="connsiteX1" fmla="*/ 203874 w 757010"/>
                <a:gd name="connsiteY1" fmla="*/ 152824 h 334138"/>
                <a:gd name="connsiteX2" fmla="*/ 184824 w 757010"/>
                <a:gd name="connsiteY2" fmla="*/ 162349 h 334138"/>
                <a:gd name="connsiteX3" fmla="*/ 334049 w 757010"/>
                <a:gd name="connsiteY3" fmla="*/ 102024 h 334138"/>
                <a:gd name="connsiteX4" fmla="*/ 375324 w 757010"/>
                <a:gd name="connsiteY4" fmla="*/ 105199 h 334138"/>
                <a:gd name="connsiteX5" fmla="*/ 372149 w 757010"/>
                <a:gd name="connsiteY5" fmla="*/ 424 h 334138"/>
                <a:gd name="connsiteX6" fmla="*/ 359449 w 757010"/>
                <a:gd name="connsiteY6" fmla="*/ 70274 h 334138"/>
                <a:gd name="connsiteX7" fmla="*/ 378499 w 757010"/>
                <a:gd name="connsiteY7" fmla="*/ 121074 h 334138"/>
                <a:gd name="connsiteX8" fmla="*/ 429299 w 757010"/>
                <a:gd name="connsiteY8" fmla="*/ 121074 h 334138"/>
                <a:gd name="connsiteX9" fmla="*/ 518199 w 757010"/>
                <a:gd name="connsiteY9" fmla="*/ 9949 h 334138"/>
                <a:gd name="connsiteX10" fmla="*/ 476924 w 757010"/>
                <a:gd name="connsiteY10" fmla="*/ 60749 h 334138"/>
                <a:gd name="connsiteX11" fmla="*/ 486449 w 757010"/>
                <a:gd name="connsiteY11" fmla="*/ 92499 h 334138"/>
                <a:gd name="connsiteX12" fmla="*/ 575349 w 757010"/>
                <a:gd name="connsiteY12" fmla="*/ 143299 h 334138"/>
                <a:gd name="connsiteX13" fmla="*/ 565824 w 757010"/>
                <a:gd name="connsiteY13" fmla="*/ 127424 h 334138"/>
                <a:gd name="connsiteX14" fmla="*/ 708699 w 757010"/>
                <a:gd name="connsiteY14" fmla="*/ 184574 h 334138"/>
                <a:gd name="connsiteX15" fmla="*/ 753149 w 757010"/>
                <a:gd name="connsiteY15" fmla="*/ 257599 h 334138"/>
                <a:gd name="connsiteX16" fmla="*/ 746799 w 757010"/>
                <a:gd name="connsiteY16" fmla="*/ 238549 h 334138"/>
                <a:gd name="connsiteX17" fmla="*/ 683299 w 757010"/>
                <a:gd name="connsiteY17" fmla="*/ 181399 h 334138"/>
                <a:gd name="connsiteX18" fmla="*/ 578524 w 757010"/>
                <a:gd name="connsiteY18" fmla="*/ 149649 h 334138"/>
                <a:gd name="connsiteX19" fmla="*/ 607099 w 757010"/>
                <a:gd name="connsiteY19" fmla="*/ 171874 h 334138"/>
                <a:gd name="connsiteX20" fmla="*/ 549949 w 757010"/>
                <a:gd name="connsiteY20" fmla="*/ 152824 h 334138"/>
                <a:gd name="connsiteX21" fmla="*/ 441999 w 757010"/>
                <a:gd name="connsiteY21" fmla="*/ 105199 h 334138"/>
                <a:gd name="connsiteX22" fmla="*/ 413424 w 757010"/>
                <a:gd name="connsiteY22" fmla="*/ 92499 h 334138"/>
                <a:gd name="connsiteX23" fmla="*/ 207049 w 757010"/>
                <a:gd name="connsiteY23" fmla="*/ 175049 h 334138"/>
                <a:gd name="connsiteX24" fmla="*/ 229274 w 757010"/>
                <a:gd name="connsiteY24" fmla="*/ 143299 h 334138"/>
                <a:gd name="connsiteX25" fmla="*/ 140374 w 757010"/>
                <a:gd name="connsiteY25" fmla="*/ 197274 h 334138"/>
                <a:gd name="connsiteX26" fmla="*/ 674 w 757010"/>
                <a:gd name="connsiteY26" fmla="*/ 333799 h 33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7010" h="334138">
                  <a:moveTo>
                    <a:pt x="674" y="333799"/>
                  </a:moveTo>
                  <a:cubicBezTo>
                    <a:pt x="11257" y="326391"/>
                    <a:pt x="203874" y="152824"/>
                    <a:pt x="203874" y="152824"/>
                  </a:cubicBezTo>
                  <a:cubicBezTo>
                    <a:pt x="234566" y="124249"/>
                    <a:pt x="163128" y="170816"/>
                    <a:pt x="184824" y="162349"/>
                  </a:cubicBezTo>
                  <a:cubicBezTo>
                    <a:pt x="206520" y="153882"/>
                    <a:pt x="302299" y="111549"/>
                    <a:pt x="334049" y="102024"/>
                  </a:cubicBezTo>
                  <a:cubicBezTo>
                    <a:pt x="365799" y="92499"/>
                    <a:pt x="368974" y="122132"/>
                    <a:pt x="375324" y="105199"/>
                  </a:cubicBezTo>
                  <a:cubicBezTo>
                    <a:pt x="381674" y="88266"/>
                    <a:pt x="374795" y="6245"/>
                    <a:pt x="372149" y="424"/>
                  </a:cubicBezTo>
                  <a:cubicBezTo>
                    <a:pt x="369503" y="-5397"/>
                    <a:pt x="358391" y="50166"/>
                    <a:pt x="359449" y="70274"/>
                  </a:cubicBezTo>
                  <a:cubicBezTo>
                    <a:pt x="360507" y="90382"/>
                    <a:pt x="366857" y="112607"/>
                    <a:pt x="378499" y="121074"/>
                  </a:cubicBezTo>
                  <a:cubicBezTo>
                    <a:pt x="390141" y="129541"/>
                    <a:pt x="406016" y="139595"/>
                    <a:pt x="429299" y="121074"/>
                  </a:cubicBezTo>
                  <a:cubicBezTo>
                    <a:pt x="452582" y="102553"/>
                    <a:pt x="510262" y="20003"/>
                    <a:pt x="518199" y="9949"/>
                  </a:cubicBezTo>
                  <a:cubicBezTo>
                    <a:pt x="526136" y="-105"/>
                    <a:pt x="482216" y="46991"/>
                    <a:pt x="476924" y="60749"/>
                  </a:cubicBezTo>
                  <a:cubicBezTo>
                    <a:pt x="471632" y="74507"/>
                    <a:pt x="470045" y="78741"/>
                    <a:pt x="486449" y="92499"/>
                  </a:cubicBezTo>
                  <a:cubicBezTo>
                    <a:pt x="502853" y="106257"/>
                    <a:pt x="575349" y="143299"/>
                    <a:pt x="575349" y="143299"/>
                  </a:cubicBezTo>
                  <a:cubicBezTo>
                    <a:pt x="588578" y="149120"/>
                    <a:pt x="543599" y="120545"/>
                    <a:pt x="565824" y="127424"/>
                  </a:cubicBezTo>
                  <a:cubicBezTo>
                    <a:pt x="588049" y="134303"/>
                    <a:pt x="677478" y="162878"/>
                    <a:pt x="708699" y="184574"/>
                  </a:cubicBezTo>
                  <a:cubicBezTo>
                    <a:pt x="739920" y="206270"/>
                    <a:pt x="753149" y="257599"/>
                    <a:pt x="753149" y="257599"/>
                  </a:cubicBezTo>
                  <a:cubicBezTo>
                    <a:pt x="759499" y="266595"/>
                    <a:pt x="758441" y="251249"/>
                    <a:pt x="746799" y="238549"/>
                  </a:cubicBezTo>
                  <a:cubicBezTo>
                    <a:pt x="735157" y="225849"/>
                    <a:pt x="711345" y="196216"/>
                    <a:pt x="683299" y="181399"/>
                  </a:cubicBezTo>
                  <a:cubicBezTo>
                    <a:pt x="655253" y="166582"/>
                    <a:pt x="591224" y="151236"/>
                    <a:pt x="578524" y="149649"/>
                  </a:cubicBezTo>
                  <a:cubicBezTo>
                    <a:pt x="565824" y="148062"/>
                    <a:pt x="611862" y="171345"/>
                    <a:pt x="607099" y="171874"/>
                  </a:cubicBezTo>
                  <a:cubicBezTo>
                    <a:pt x="602337" y="172403"/>
                    <a:pt x="577466" y="163936"/>
                    <a:pt x="549949" y="152824"/>
                  </a:cubicBezTo>
                  <a:cubicBezTo>
                    <a:pt x="522432" y="141712"/>
                    <a:pt x="441999" y="105199"/>
                    <a:pt x="441999" y="105199"/>
                  </a:cubicBezTo>
                  <a:cubicBezTo>
                    <a:pt x="419245" y="95145"/>
                    <a:pt x="452582" y="80857"/>
                    <a:pt x="413424" y="92499"/>
                  </a:cubicBezTo>
                  <a:cubicBezTo>
                    <a:pt x="374266" y="104141"/>
                    <a:pt x="237741" y="166582"/>
                    <a:pt x="207049" y="175049"/>
                  </a:cubicBezTo>
                  <a:cubicBezTo>
                    <a:pt x="176357" y="183516"/>
                    <a:pt x="240386" y="139595"/>
                    <a:pt x="229274" y="143299"/>
                  </a:cubicBezTo>
                  <a:cubicBezTo>
                    <a:pt x="218162" y="147003"/>
                    <a:pt x="173712" y="169228"/>
                    <a:pt x="140374" y="197274"/>
                  </a:cubicBezTo>
                  <a:cubicBezTo>
                    <a:pt x="107036" y="225320"/>
                    <a:pt x="-9909" y="341207"/>
                    <a:pt x="674" y="333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4C9AEB7E-CC0B-708B-7E7A-FA2ACF6F4534}"/>
                </a:ext>
              </a:extLst>
            </p:cNvPr>
            <p:cNvSpPr/>
            <p:nvPr/>
          </p:nvSpPr>
          <p:spPr>
            <a:xfrm>
              <a:off x="5202646" y="4432298"/>
              <a:ext cx="145009" cy="217901"/>
            </a:xfrm>
            <a:custGeom>
              <a:avLst/>
              <a:gdLst>
                <a:gd name="connsiteX0" fmla="*/ 112304 w 145009"/>
                <a:gd name="connsiteY0" fmla="*/ 2 h 217901"/>
                <a:gd name="connsiteX1" fmla="*/ 29754 w 145009"/>
                <a:gd name="connsiteY1" fmla="*/ 120652 h 217901"/>
                <a:gd name="connsiteX2" fmla="*/ 36104 w 145009"/>
                <a:gd name="connsiteY2" fmla="*/ 161927 h 217901"/>
                <a:gd name="connsiteX3" fmla="*/ 7529 w 145009"/>
                <a:gd name="connsiteY3" fmla="*/ 142877 h 217901"/>
                <a:gd name="connsiteX4" fmla="*/ 55154 w 145009"/>
                <a:gd name="connsiteY4" fmla="*/ 184152 h 217901"/>
                <a:gd name="connsiteX5" fmla="*/ 144054 w 145009"/>
                <a:gd name="connsiteY5" fmla="*/ 215902 h 217901"/>
                <a:gd name="connsiteX6" fmla="*/ 96429 w 145009"/>
                <a:gd name="connsiteY6" fmla="*/ 206377 h 217901"/>
                <a:gd name="connsiteX7" fmla="*/ 7529 w 145009"/>
                <a:gd name="connsiteY7" fmla="*/ 139702 h 217901"/>
                <a:gd name="connsiteX8" fmla="*/ 13879 w 145009"/>
                <a:gd name="connsiteY8" fmla="*/ 117477 h 217901"/>
                <a:gd name="connsiteX9" fmla="*/ 112304 w 145009"/>
                <a:gd name="connsiteY9" fmla="*/ 2 h 21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009" h="217901">
                  <a:moveTo>
                    <a:pt x="112304" y="2"/>
                  </a:moveTo>
                  <a:cubicBezTo>
                    <a:pt x="114950" y="531"/>
                    <a:pt x="42454" y="93665"/>
                    <a:pt x="29754" y="120652"/>
                  </a:cubicBezTo>
                  <a:cubicBezTo>
                    <a:pt x="17054" y="147639"/>
                    <a:pt x="39808" y="158223"/>
                    <a:pt x="36104" y="161927"/>
                  </a:cubicBezTo>
                  <a:cubicBezTo>
                    <a:pt x="32400" y="165631"/>
                    <a:pt x="4354" y="139173"/>
                    <a:pt x="7529" y="142877"/>
                  </a:cubicBezTo>
                  <a:cubicBezTo>
                    <a:pt x="10704" y="146581"/>
                    <a:pt x="32400" y="171981"/>
                    <a:pt x="55154" y="184152"/>
                  </a:cubicBezTo>
                  <a:cubicBezTo>
                    <a:pt x="77908" y="196323"/>
                    <a:pt x="137175" y="212198"/>
                    <a:pt x="144054" y="215902"/>
                  </a:cubicBezTo>
                  <a:cubicBezTo>
                    <a:pt x="150933" y="219606"/>
                    <a:pt x="119183" y="219077"/>
                    <a:pt x="96429" y="206377"/>
                  </a:cubicBezTo>
                  <a:cubicBezTo>
                    <a:pt x="73675" y="193677"/>
                    <a:pt x="21287" y="154519"/>
                    <a:pt x="7529" y="139702"/>
                  </a:cubicBezTo>
                  <a:cubicBezTo>
                    <a:pt x="-6229" y="124885"/>
                    <a:pt x="650" y="137056"/>
                    <a:pt x="13879" y="117477"/>
                  </a:cubicBezTo>
                  <a:cubicBezTo>
                    <a:pt x="27108" y="97898"/>
                    <a:pt x="109658" y="-527"/>
                    <a:pt x="11230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18D7A96-9980-667D-4006-710C7DA36AE1}"/>
                </a:ext>
              </a:extLst>
            </p:cNvPr>
            <p:cNvSpPr/>
            <p:nvPr/>
          </p:nvSpPr>
          <p:spPr>
            <a:xfrm>
              <a:off x="5127529" y="4587488"/>
              <a:ext cx="420215" cy="87040"/>
            </a:xfrm>
            <a:custGeom>
              <a:avLst/>
              <a:gdLst>
                <a:gd name="connsiteX0" fmla="*/ 96 w 420215"/>
                <a:gd name="connsiteY0" fmla="*/ 387 h 87040"/>
                <a:gd name="connsiteX1" fmla="*/ 104871 w 420215"/>
                <a:gd name="connsiteY1" fmla="*/ 28962 h 87040"/>
                <a:gd name="connsiteX2" fmla="*/ 177896 w 420215"/>
                <a:gd name="connsiteY2" fmla="*/ 86112 h 87040"/>
                <a:gd name="connsiteX3" fmla="*/ 139796 w 420215"/>
                <a:gd name="connsiteY3" fmla="*/ 57537 h 87040"/>
                <a:gd name="connsiteX4" fmla="*/ 295371 w 420215"/>
                <a:gd name="connsiteY4" fmla="*/ 86112 h 87040"/>
                <a:gd name="connsiteX5" fmla="*/ 419196 w 420215"/>
                <a:gd name="connsiteY5" fmla="*/ 79762 h 87040"/>
                <a:gd name="connsiteX6" fmla="*/ 346171 w 420215"/>
                <a:gd name="connsiteY6" fmla="*/ 76587 h 87040"/>
                <a:gd name="connsiteX7" fmla="*/ 206471 w 420215"/>
                <a:gd name="connsiteY7" fmla="*/ 76587 h 87040"/>
                <a:gd name="connsiteX8" fmla="*/ 142971 w 420215"/>
                <a:gd name="connsiteY8" fmla="*/ 51187 h 87040"/>
                <a:gd name="connsiteX9" fmla="*/ 181071 w 420215"/>
                <a:gd name="connsiteY9" fmla="*/ 60712 h 87040"/>
                <a:gd name="connsiteX10" fmla="*/ 108046 w 420215"/>
                <a:gd name="connsiteY10" fmla="*/ 25787 h 87040"/>
                <a:gd name="connsiteX11" fmla="*/ 85821 w 420215"/>
                <a:gd name="connsiteY11" fmla="*/ 13087 h 87040"/>
                <a:gd name="connsiteX12" fmla="*/ 96 w 420215"/>
                <a:gd name="connsiteY12" fmla="*/ 387 h 8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0215" h="87040">
                  <a:moveTo>
                    <a:pt x="96" y="387"/>
                  </a:moveTo>
                  <a:cubicBezTo>
                    <a:pt x="3271" y="3033"/>
                    <a:pt x="75238" y="14674"/>
                    <a:pt x="104871" y="28962"/>
                  </a:cubicBezTo>
                  <a:cubicBezTo>
                    <a:pt x="134504" y="43250"/>
                    <a:pt x="172075" y="81350"/>
                    <a:pt x="177896" y="86112"/>
                  </a:cubicBezTo>
                  <a:cubicBezTo>
                    <a:pt x="183717" y="90874"/>
                    <a:pt x="120217" y="57537"/>
                    <a:pt x="139796" y="57537"/>
                  </a:cubicBezTo>
                  <a:cubicBezTo>
                    <a:pt x="159375" y="57537"/>
                    <a:pt x="248804" y="82408"/>
                    <a:pt x="295371" y="86112"/>
                  </a:cubicBezTo>
                  <a:cubicBezTo>
                    <a:pt x="341938" y="89816"/>
                    <a:pt x="410729" y="81349"/>
                    <a:pt x="419196" y="79762"/>
                  </a:cubicBezTo>
                  <a:cubicBezTo>
                    <a:pt x="427663" y="78175"/>
                    <a:pt x="381625" y="77116"/>
                    <a:pt x="346171" y="76587"/>
                  </a:cubicBezTo>
                  <a:cubicBezTo>
                    <a:pt x="310717" y="76058"/>
                    <a:pt x="240338" y="80820"/>
                    <a:pt x="206471" y="76587"/>
                  </a:cubicBezTo>
                  <a:cubicBezTo>
                    <a:pt x="172604" y="72354"/>
                    <a:pt x="147204" y="53833"/>
                    <a:pt x="142971" y="51187"/>
                  </a:cubicBezTo>
                  <a:cubicBezTo>
                    <a:pt x="138738" y="48541"/>
                    <a:pt x="186892" y="64945"/>
                    <a:pt x="181071" y="60712"/>
                  </a:cubicBezTo>
                  <a:cubicBezTo>
                    <a:pt x="175250" y="56479"/>
                    <a:pt x="123921" y="33724"/>
                    <a:pt x="108046" y="25787"/>
                  </a:cubicBezTo>
                  <a:cubicBezTo>
                    <a:pt x="92171" y="17850"/>
                    <a:pt x="98521" y="16791"/>
                    <a:pt x="85821" y="13087"/>
                  </a:cubicBezTo>
                  <a:cubicBezTo>
                    <a:pt x="73121" y="9383"/>
                    <a:pt x="-3079" y="-2259"/>
                    <a:pt x="96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06212B8-0859-DCE5-3211-A90D213D9627}"/>
                </a:ext>
              </a:extLst>
            </p:cNvPr>
            <p:cNvSpPr/>
            <p:nvPr/>
          </p:nvSpPr>
          <p:spPr>
            <a:xfrm>
              <a:off x="5371809" y="4400271"/>
              <a:ext cx="358813" cy="268795"/>
            </a:xfrm>
            <a:custGeom>
              <a:avLst/>
              <a:gdLst>
                <a:gd name="connsiteX0" fmla="*/ 305091 w 358813"/>
                <a:gd name="connsiteY0" fmla="*/ 279 h 268795"/>
                <a:gd name="connsiteX1" fmla="*/ 327316 w 358813"/>
                <a:gd name="connsiteY1" fmla="*/ 86004 h 268795"/>
                <a:gd name="connsiteX2" fmla="*/ 346366 w 358813"/>
                <a:gd name="connsiteY2" fmla="*/ 117754 h 268795"/>
                <a:gd name="connsiteX3" fmla="*/ 295566 w 358813"/>
                <a:gd name="connsiteY3" fmla="*/ 187604 h 268795"/>
                <a:gd name="connsiteX4" fmla="*/ 320966 w 358813"/>
                <a:gd name="connsiteY4" fmla="*/ 165379 h 268795"/>
                <a:gd name="connsiteX5" fmla="*/ 260641 w 358813"/>
                <a:gd name="connsiteY5" fmla="*/ 206654 h 268795"/>
                <a:gd name="connsiteX6" fmla="*/ 168566 w 358813"/>
                <a:gd name="connsiteY6" fmla="*/ 225704 h 268795"/>
                <a:gd name="connsiteX7" fmla="*/ 291 w 358813"/>
                <a:gd name="connsiteY7" fmla="*/ 263804 h 268795"/>
                <a:gd name="connsiteX8" fmla="*/ 130466 w 358813"/>
                <a:gd name="connsiteY8" fmla="*/ 251104 h 268795"/>
                <a:gd name="connsiteX9" fmla="*/ 225716 w 358813"/>
                <a:gd name="connsiteY9" fmla="*/ 232054 h 268795"/>
                <a:gd name="connsiteX10" fmla="*/ 146341 w 358813"/>
                <a:gd name="connsiteY10" fmla="*/ 266979 h 268795"/>
                <a:gd name="connsiteX11" fmla="*/ 324141 w 358813"/>
                <a:gd name="connsiteY11" fmla="*/ 165379 h 268795"/>
                <a:gd name="connsiteX12" fmla="*/ 355891 w 358813"/>
                <a:gd name="connsiteY12" fmla="*/ 149504 h 268795"/>
                <a:gd name="connsiteX13" fmla="*/ 352716 w 358813"/>
                <a:gd name="connsiteY13" fmla="*/ 117754 h 268795"/>
                <a:gd name="connsiteX14" fmla="*/ 305091 w 358813"/>
                <a:gd name="connsiteY14" fmla="*/ 279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813" h="268795">
                  <a:moveTo>
                    <a:pt x="305091" y="279"/>
                  </a:moveTo>
                  <a:cubicBezTo>
                    <a:pt x="300858" y="-5013"/>
                    <a:pt x="320437" y="66425"/>
                    <a:pt x="327316" y="86004"/>
                  </a:cubicBezTo>
                  <a:cubicBezTo>
                    <a:pt x="334195" y="105583"/>
                    <a:pt x="351658" y="100821"/>
                    <a:pt x="346366" y="117754"/>
                  </a:cubicBezTo>
                  <a:cubicBezTo>
                    <a:pt x="341074" y="134687"/>
                    <a:pt x="299799" y="179667"/>
                    <a:pt x="295566" y="187604"/>
                  </a:cubicBezTo>
                  <a:cubicBezTo>
                    <a:pt x="291333" y="195541"/>
                    <a:pt x="326787" y="162204"/>
                    <a:pt x="320966" y="165379"/>
                  </a:cubicBezTo>
                  <a:cubicBezTo>
                    <a:pt x="315145" y="168554"/>
                    <a:pt x="286041" y="196600"/>
                    <a:pt x="260641" y="206654"/>
                  </a:cubicBezTo>
                  <a:cubicBezTo>
                    <a:pt x="235241" y="216708"/>
                    <a:pt x="168566" y="225704"/>
                    <a:pt x="168566" y="225704"/>
                  </a:cubicBezTo>
                  <a:cubicBezTo>
                    <a:pt x="125174" y="235229"/>
                    <a:pt x="6641" y="259571"/>
                    <a:pt x="291" y="263804"/>
                  </a:cubicBezTo>
                  <a:cubicBezTo>
                    <a:pt x="-6059" y="268037"/>
                    <a:pt x="92895" y="256396"/>
                    <a:pt x="130466" y="251104"/>
                  </a:cubicBezTo>
                  <a:cubicBezTo>
                    <a:pt x="168037" y="245812"/>
                    <a:pt x="223070" y="229408"/>
                    <a:pt x="225716" y="232054"/>
                  </a:cubicBezTo>
                  <a:cubicBezTo>
                    <a:pt x="228362" y="234700"/>
                    <a:pt x="129937" y="278091"/>
                    <a:pt x="146341" y="266979"/>
                  </a:cubicBezTo>
                  <a:cubicBezTo>
                    <a:pt x="162745" y="255867"/>
                    <a:pt x="289216" y="184958"/>
                    <a:pt x="324141" y="165379"/>
                  </a:cubicBezTo>
                  <a:cubicBezTo>
                    <a:pt x="359066" y="145800"/>
                    <a:pt x="351129" y="157442"/>
                    <a:pt x="355891" y="149504"/>
                  </a:cubicBezTo>
                  <a:cubicBezTo>
                    <a:pt x="360654" y="141567"/>
                    <a:pt x="359595" y="138920"/>
                    <a:pt x="352716" y="117754"/>
                  </a:cubicBezTo>
                  <a:cubicBezTo>
                    <a:pt x="345837" y="96588"/>
                    <a:pt x="309324" y="5571"/>
                    <a:pt x="305091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8F24EF21-76B0-C8FB-B374-EAD30190C078}"/>
                </a:ext>
              </a:extLst>
            </p:cNvPr>
            <p:cNvSpPr/>
            <p:nvPr/>
          </p:nvSpPr>
          <p:spPr>
            <a:xfrm>
              <a:off x="5559374" y="4416425"/>
              <a:ext cx="200817" cy="251425"/>
            </a:xfrm>
            <a:custGeom>
              <a:avLst/>
              <a:gdLst>
                <a:gd name="connsiteX0" fmla="*/ 168326 w 200817"/>
                <a:gd name="connsiteY0" fmla="*/ 0 h 251425"/>
                <a:gd name="connsiteX1" fmla="*/ 187376 w 200817"/>
                <a:gd name="connsiteY1" fmla="*/ 95250 h 251425"/>
                <a:gd name="connsiteX2" fmla="*/ 200076 w 200817"/>
                <a:gd name="connsiteY2" fmla="*/ 142875 h 251425"/>
                <a:gd name="connsiteX3" fmla="*/ 165151 w 200817"/>
                <a:gd name="connsiteY3" fmla="*/ 177800 h 251425"/>
                <a:gd name="connsiteX4" fmla="*/ 92126 w 200817"/>
                <a:gd name="connsiteY4" fmla="*/ 219075 h 251425"/>
                <a:gd name="connsiteX5" fmla="*/ 165151 w 200817"/>
                <a:gd name="connsiteY5" fmla="*/ 168275 h 251425"/>
                <a:gd name="connsiteX6" fmla="*/ 88951 w 200817"/>
                <a:gd name="connsiteY6" fmla="*/ 222250 h 251425"/>
                <a:gd name="connsiteX7" fmla="*/ 51 w 200817"/>
                <a:gd name="connsiteY7" fmla="*/ 250825 h 251425"/>
                <a:gd name="connsiteX8" fmla="*/ 101651 w 200817"/>
                <a:gd name="connsiteY8" fmla="*/ 196850 h 251425"/>
                <a:gd name="connsiteX9" fmla="*/ 181026 w 200817"/>
                <a:gd name="connsiteY9" fmla="*/ 161925 h 251425"/>
                <a:gd name="connsiteX10" fmla="*/ 152451 w 200817"/>
                <a:gd name="connsiteY10" fmla="*/ 161925 h 251425"/>
                <a:gd name="connsiteX11" fmla="*/ 177851 w 200817"/>
                <a:gd name="connsiteY11" fmla="*/ 146050 h 251425"/>
                <a:gd name="connsiteX12" fmla="*/ 177851 w 200817"/>
                <a:gd name="connsiteY12" fmla="*/ 111125 h 251425"/>
                <a:gd name="connsiteX13" fmla="*/ 168326 w 200817"/>
                <a:gd name="connsiteY13" fmla="*/ 0 h 25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17" h="251425">
                  <a:moveTo>
                    <a:pt x="168326" y="0"/>
                  </a:moveTo>
                  <a:cubicBezTo>
                    <a:pt x="175205" y="35718"/>
                    <a:pt x="182084" y="71437"/>
                    <a:pt x="187376" y="95250"/>
                  </a:cubicBezTo>
                  <a:cubicBezTo>
                    <a:pt x="192668" y="119063"/>
                    <a:pt x="203780" y="129117"/>
                    <a:pt x="200076" y="142875"/>
                  </a:cubicBezTo>
                  <a:cubicBezTo>
                    <a:pt x="196372" y="156633"/>
                    <a:pt x="183143" y="165100"/>
                    <a:pt x="165151" y="177800"/>
                  </a:cubicBezTo>
                  <a:cubicBezTo>
                    <a:pt x="147159" y="190500"/>
                    <a:pt x="92126" y="220662"/>
                    <a:pt x="92126" y="219075"/>
                  </a:cubicBezTo>
                  <a:cubicBezTo>
                    <a:pt x="92126" y="217488"/>
                    <a:pt x="165680" y="167746"/>
                    <a:pt x="165151" y="168275"/>
                  </a:cubicBezTo>
                  <a:cubicBezTo>
                    <a:pt x="164622" y="168804"/>
                    <a:pt x="116468" y="208492"/>
                    <a:pt x="88951" y="222250"/>
                  </a:cubicBezTo>
                  <a:cubicBezTo>
                    <a:pt x="61434" y="236008"/>
                    <a:pt x="-2066" y="255058"/>
                    <a:pt x="51" y="250825"/>
                  </a:cubicBezTo>
                  <a:cubicBezTo>
                    <a:pt x="2168" y="246592"/>
                    <a:pt x="71489" y="211667"/>
                    <a:pt x="101651" y="196850"/>
                  </a:cubicBezTo>
                  <a:cubicBezTo>
                    <a:pt x="131813" y="182033"/>
                    <a:pt x="172559" y="167746"/>
                    <a:pt x="181026" y="161925"/>
                  </a:cubicBezTo>
                  <a:cubicBezTo>
                    <a:pt x="189493" y="156104"/>
                    <a:pt x="152980" y="164571"/>
                    <a:pt x="152451" y="161925"/>
                  </a:cubicBezTo>
                  <a:cubicBezTo>
                    <a:pt x="151922" y="159279"/>
                    <a:pt x="173618" y="154517"/>
                    <a:pt x="177851" y="146050"/>
                  </a:cubicBezTo>
                  <a:cubicBezTo>
                    <a:pt x="182084" y="137583"/>
                    <a:pt x="177851" y="111125"/>
                    <a:pt x="177851" y="111125"/>
                  </a:cubicBezTo>
                  <a:lnTo>
                    <a:pt x="16832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8B281458-8EB7-FD8F-9054-8340CAD216D0}"/>
                </a:ext>
              </a:extLst>
            </p:cNvPr>
            <p:cNvSpPr/>
            <p:nvPr/>
          </p:nvSpPr>
          <p:spPr>
            <a:xfrm>
              <a:off x="5118094" y="4514850"/>
              <a:ext cx="689892" cy="212766"/>
            </a:xfrm>
            <a:custGeom>
              <a:avLst/>
              <a:gdLst>
                <a:gd name="connsiteX0" fmla="*/ 6 w 689892"/>
                <a:gd name="connsiteY0" fmla="*/ 0 h 212766"/>
                <a:gd name="connsiteX1" fmla="*/ 146056 w 689892"/>
                <a:gd name="connsiteY1" fmla="*/ 117475 h 212766"/>
                <a:gd name="connsiteX2" fmla="*/ 231781 w 689892"/>
                <a:gd name="connsiteY2" fmla="*/ 161925 h 212766"/>
                <a:gd name="connsiteX3" fmla="*/ 168281 w 689892"/>
                <a:gd name="connsiteY3" fmla="*/ 139700 h 212766"/>
                <a:gd name="connsiteX4" fmla="*/ 365131 w 689892"/>
                <a:gd name="connsiteY4" fmla="*/ 152400 h 212766"/>
                <a:gd name="connsiteX5" fmla="*/ 333381 w 689892"/>
                <a:gd name="connsiteY5" fmla="*/ 212725 h 212766"/>
                <a:gd name="connsiteX6" fmla="*/ 361956 w 689892"/>
                <a:gd name="connsiteY6" fmla="*/ 161925 h 212766"/>
                <a:gd name="connsiteX7" fmla="*/ 495306 w 689892"/>
                <a:gd name="connsiteY7" fmla="*/ 161925 h 212766"/>
                <a:gd name="connsiteX8" fmla="*/ 469906 w 689892"/>
                <a:gd name="connsiteY8" fmla="*/ 152400 h 212766"/>
                <a:gd name="connsiteX9" fmla="*/ 555631 w 689892"/>
                <a:gd name="connsiteY9" fmla="*/ 158750 h 212766"/>
                <a:gd name="connsiteX10" fmla="*/ 495306 w 689892"/>
                <a:gd name="connsiteY10" fmla="*/ 111125 h 212766"/>
                <a:gd name="connsiteX11" fmla="*/ 561981 w 689892"/>
                <a:gd name="connsiteY11" fmla="*/ 107950 h 212766"/>
                <a:gd name="connsiteX12" fmla="*/ 628656 w 689892"/>
                <a:gd name="connsiteY12" fmla="*/ 69850 h 212766"/>
                <a:gd name="connsiteX13" fmla="*/ 552456 w 689892"/>
                <a:gd name="connsiteY13" fmla="*/ 88900 h 212766"/>
                <a:gd name="connsiteX14" fmla="*/ 609606 w 689892"/>
                <a:gd name="connsiteY14" fmla="*/ 73025 h 212766"/>
                <a:gd name="connsiteX15" fmla="*/ 688981 w 689892"/>
                <a:gd name="connsiteY15" fmla="*/ 47625 h 212766"/>
                <a:gd name="connsiteX16" fmla="*/ 641356 w 689892"/>
                <a:gd name="connsiteY16" fmla="*/ 82550 h 212766"/>
                <a:gd name="connsiteX17" fmla="*/ 479431 w 689892"/>
                <a:gd name="connsiteY17" fmla="*/ 123825 h 212766"/>
                <a:gd name="connsiteX18" fmla="*/ 238131 w 689892"/>
                <a:gd name="connsiteY18" fmla="*/ 161925 h 212766"/>
                <a:gd name="connsiteX19" fmla="*/ 161931 w 689892"/>
                <a:gd name="connsiteY19" fmla="*/ 149225 h 212766"/>
                <a:gd name="connsiteX20" fmla="*/ 31756 w 689892"/>
                <a:gd name="connsiteY20" fmla="*/ 92075 h 212766"/>
                <a:gd name="connsiteX21" fmla="*/ 139706 w 689892"/>
                <a:gd name="connsiteY21" fmla="*/ 117475 h 212766"/>
                <a:gd name="connsiteX22" fmla="*/ 6 w 689892"/>
                <a:gd name="connsiteY22" fmla="*/ 0 h 21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9892" h="212766">
                  <a:moveTo>
                    <a:pt x="6" y="0"/>
                  </a:moveTo>
                  <a:cubicBezTo>
                    <a:pt x="1064" y="0"/>
                    <a:pt x="107427" y="90488"/>
                    <a:pt x="146056" y="117475"/>
                  </a:cubicBezTo>
                  <a:cubicBezTo>
                    <a:pt x="184685" y="144462"/>
                    <a:pt x="228077" y="158221"/>
                    <a:pt x="231781" y="161925"/>
                  </a:cubicBezTo>
                  <a:cubicBezTo>
                    <a:pt x="235485" y="165629"/>
                    <a:pt x="146056" y="141287"/>
                    <a:pt x="168281" y="139700"/>
                  </a:cubicBezTo>
                  <a:cubicBezTo>
                    <a:pt x="190506" y="138113"/>
                    <a:pt x="337614" y="140229"/>
                    <a:pt x="365131" y="152400"/>
                  </a:cubicBezTo>
                  <a:cubicBezTo>
                    <a:pt x="392648" y="164571"/>
                    <a:pt x="333910" y="211138"/>
                    <a:pt x="333381" y="212725"/>
                  </a:cubicBezTo>
                  <a:cubicBezTo>
                    <a:pt x="332852" y="214312"/>
                    <a:pt x="334968" y="170392"/>
                    <a:pt x="361956" y="161925"/>
                  </a:cubicBezTo>
                  <a:cubicBezTo>
                    <a:pt x="388944" y="153458"/>
                    <a:pt x="477314" y="163513"/>
                    <a:pt x="495306" y="161925"/>
                  </a:cubicBezTo>
                  <a:cubicBezTo>
                    <a:pt x="513298" y="160338"/>
                    <a:pt x="459852" y="152929"/>
                    <a:pt x="469906" y="152400"/>
                  </a:cubicBezTo>
                  <a:cubicBezTo>
                    <a:pt x="479960" y="151871"/>
                    <a:pt x="551398" y="165629"/>
                    <a:pt x="555631" y="158750"/>
                  </a:cubicBezTo>
                  <a:cubicBezTo>
                    <a:pt x="559864" y="151871"/>
                    <a:pt x="494248" y="119592"/>
                    <a:pt x="495306" y="111125"/>
                  </a:cubicBezTo>
                  <a:cubicBezTo>
                    <a:pt x="496364" y="102658"/>
                    <a:pt x="539756" y="114829"/>
                    <a:pt x="561981" y="107950"/>
                  </a:cubicBezTo>
                  <a:cubicBezTo>
                    <a:pt x="584206" y="101071"/>
                    <a:pt x="630243" y="73025"/>
                    <a:pt x="628656" y="69850"/>
                  </a:cubicBezTo>
                  <a:cubicBezTo>
                    <a:pt x="627069" y="66675"/>
                    <a:pt x="555631" y="88371"/>
                    <a:pt x="552456" y="88900"/>
                  </a:cubicBezTo>
                  <a:cubicBezTo>
                    <a:pt x="549281" y="89429"/>
                    <a:pt x="586852" y="79904"/>
                    <a:pt x="609606" y="73025"/>
                  </a:cubicBezTo>
                  <a:cubicBezTo>
                    <a:pt x="632360" y="66146"/>
                    <a:pt x="683689" y="46038"/>
                    <a:pt x="688981" y="47625"/>
                  </a:cubicBezTo>
                  <a:cubicBezTo>
                    <a:pt x="694273" y="49212"/>
                    <a:pt x="676281" y="69850"/>
                    <a:pt x="641356" y="82550"/>
                  </a:cubicBezTo>
                  <a:cubicBezTo>
                    <a:pt x="606431" y="95250"/>
                    <a:pt x="546635" y="110596"/>
                    <a:pt x="479431" y="123825"/>
                  </a:cubicBezTo>
                  <a:cubicBezTo>
                    <a:pt x="412227" y="137054"/>
                    <a:pt x="291048" y="157692"/>
                    <a:pt x="238131" y="161925"/>
                  </a:cubicBezTo>
                  <a:cubicBezTo>
                    <a:pt x="185214" y="166158"/>
                    <a:pt x="196327" y="160867"/>
                    <a:pt x="161931" y="149225"/>
                  </a:cubicBezTo>
                  <a:cubicBezTo>
                    <a:pt x="127535" y="137583"/>
                    <a:pt x="35460" y="97367"/>
                    <a:pt x="31756" y="92075"/>
                  </a:cubicBezTo>
                  <a:cubicBezTo>
                    <a:pt x="28052" y="86783"/>
                    <a:pt x="147643" y="131762"/>
                    <a:pt x="139706" y="117475"/>
                  </a:cubicBezTo>
                  <a:cubicBezTo>
                    <a:pt x="131769" y="103188"/>
                    <a:pt x="-1052" y="0"/>
                    <a:pt x="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80DD62D6-F5C2-584A-8853-E682B1D230DA}"/>
                </a:ext>
              </a:extLst>
            </p:cNvPr>
            <p:cNvSpPr/>
            <p:nvPr/>
          </p:nvSpPr>
          <p:spPr>
            <a:xfrm>
              <a:off x="5685480" y="4419112"/>
              <a:ext cx="204703" cy="232300"/>
            </a:xfrm>
            <a:custGeom>
              <a:avLst/>
              <a:gdLst>
                <a:gd name="connsiteX0" fmla="*/ 35870 w 204703"/>
                <a:gd name="connsiteY0" fmla="*/ 488 h 232300"/>
                <a:gd name="connsiteX1" fmla="*/ 86670 w 204703"/>
                <a:gd name="connsiteY1" fmla="*/ 83038 h 232300"/>
                <a:gd name="connsiteX2" fmla="*/ 102545 w 204703"/>
                <a:gd name="connsiteY2" fmla="*/ 130663 h 232300"/>
                <a:gd name="connsiteX3" fmla="*/ 86670 w 204703"/>
                <a:gd name="connsiteY3" fmla="*/ 159238 h 232300"/>
                <a:gd name="connsiteX4" fmla="*/ 945 w 204703"/>
                <a:gd name="connsiteY4" fmla="*/ 232263 h 232300"/>
                <a:gd name="connsiteX5" fmla="*/ 45395 w 204703"/>
                <a:gd name="connsiteY5" fmla="*/ 168763 h 232300"/>
                <a:gd name="connsiteX6" fmla="*/ 115245 w 204703"/>
                <a:gd name="connsiteY6" fmla="*/ 133838 h 232300"/>
                <a:gd name="connsiteX7" fmla="*/ 200970 w 204703"/>
                <a:gd name="connsiteY7" fmla="*/ 181463 h 232300"/>
                <a:gd name="connsiteX8" fmla="*/ 181920 w 204703"/>
                <a:gd name="connsiteY8" fmla="*/ 162413 h 232300"/>
                <a:gd name="connsiteX9" fmla="*/ 115245 w 204703"/>
                <a:gd name="connsiteY9" fmla="*/ 143363 h 232300"/>
                <a:gd name="connsiteX10" fmla="*/ 108895 w 204703"/>
                <a:gd name="connsiteY10" fmla="*/ 124313 h 232300"/>
                <a:gd name="connsiteX11" fmla="*/ 35870 w 204703"/>
                <a:gd name="connsiteY11" fmla="*/ 488 h 23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03" h="232300">
                  <a:moveTo>
                    <a:pt x="35870" y="488"/>
                  </a:moveTo>
                  <a:cubicBezTo>
                    <a:pt x="32166" y="-6391"/>
                    <a:pt x="75558" y="61342"/>
                    <a:pt x="86670" y="83038"/>
                  </a:cubicBezTo>
                  <a:cubicBezTo>
                    <a:pt x="97782" y="104734"/>
                    <a:pt x="102545" y="117963"/>
                    <a:pt x="102545" y="130663"/>
                  </a:cubicBezTo>
                  <a:cubicBezTo>
                    <a:pt x="102545" y="143363"/>
                    <a:pt x="103603" y="142305"/>
                    <a:pt x="86670" y="159238"/>
                  </a:cubicBezTo>
                  <a:cubicBezTo>
                    <a:pt x="69737" y="176171"/>
                    <a:pt x="7824" y="230676"/>
                    <a:pt x="945" y="232263"/>
                  </a:cubicBezTo>
                  <a:cubicBezTo>
                    <a:pt x="-5934" y="233850"/>
                    <a:pt x="26345" y="185167"/>
                    <a:pt x="45395" y="168763"/>
                  </a:cubicBezTo>
                  <a:cubicBezTo>
                    <a:pt x="64445" y="152359"/>
                    <a:pt x="89316" y="131721"/>
                    <a:pt x="115245" y="133838"/>
                  </a:cubicBezTo>
                  <a:cubicBezTo>
                    <a:pt x="141174" y="135955"/>
                    <a:pt x="200970" y="181463"/>
                    <a:pt x="200970" y="181463"/>
                  </a:cubicBezTo>
                  <a:cubicBezTo>
                    <a:pt x="212082" y="186225"/>
                    <a:pt x="196208" y="168763"/>
                    <a:pt x="181920" y="162413"/>
                  </a:cubicBezTo>
                  <a:cubicBezTo>
                    <a:pt x="167632" y="156063"/>
                    <a:pt x="115245" y="143363"/>
                    <a:pt x="115245" y="143363"/>
                  </a:cubicBezTo>
                  <a:cubicBezTo>
                    <a:pt x="103074" y="137013"/>
                    <a:pt x="117362" y="143363"/>
                    <a:pt x="108895" y="124313"/>
                  </a:cubicBezTo>
                  <a:cubicBezTo>
                    <a:pt x="100428" y="105263"/>
                    <a:pt x="39574" y="7367"/>
                    <a:pt x="35870" y="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2BD3358-EC39-FF48-6C1E-CD906D773EE9}"/>
                </a:ext>
              </a:extLst>
            </p:cNvPr>
            <p:cNvSpPr/>
            <p:nvPr/>
          </p:nvSpPr>
          <p:spPr>
            <a:xfrm>
              <a:off x="5282425" y="4366149"/>
              <a:ext cx="420912" cy="110922"/>
            </a:xfrm>
            <a:custGeom>
              <a:avLst/>
              <a:gdLst>
                <a:gd name="connsiteX0" fmla="*/ 419875 w 420912"/>
                <a:gd name="connsiteY0" fmla="*/ 107426 h 110922"/>
                <a:gd name="connsiteX1" fmla="*/ 334150 w 420912"/>
                <a:gd name="connsiteY1" fmla="*/ 85201 h 110922"/>
                <a:gd name="connsiteX2" fmla="*/ 238900 w 420912"/>
                <a:gd name="connsiteY2" fmla="*/ 62976 h 110922"/>
                <a:gd name="connsiteX3" fmla="*/ 296050 w 420912"/>
                <a:gd name="connsiteY3" fmla="*/ 66151 h 110922"/>
                <a:gd name="connsiteX4" fmla="*/ 207150 w 420912"/>
                <a:gd name="connsiteY4" fmla="*/ 56626 h 110922"/>
                <a:gd name="connsiteX5" fmla="*/ 26175 w 420912"/>
                <a:gd name="connsiteY5" fmla="*/ 94726 h 110922"/>
                <a:gd name="connsiteX6" fmla="*/ 83325 w 420912"/>
                <a:gd name="connsiteY6" fmla="*/ 50276 h 110922"/>
                <a:gd name="connsiteX7" fmla="*/ 3950 w 420912"/>
                <a:gd name="connsiteY7" fmla="*/ 78851 h 110922"/>
                <a:gd name="connsiteX8" fmla="*/ 232550 w 420912"/>
                <a:gd name="connsiteY8" fmla="*/ 18526 h 110922"/>
                <a:gd name="connsiteX9" fmla="*/ 273825 w 420912"/>
                <a:gd name="connsiteY9" fmla="*/ 12176 h 110922"/>
                <a:gd name="connsiteX10" fmla="*/ 273825 w 420912"/>
                <a:gd name="connsiteY10" fmla="*/ 5826 h 110922"/>
                <a:gd name="connsiteX11" fmla="*/ 419875 w 420912"/>
                <a:gd name="connsiteY11" fmla="*/ 107426 h 1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912" h="110922">
                  <a:moveTo>
                    <a:pt x="419875" y="107426"/>
                  </a:moveTo>
                  <a:cubicBezTo>
                    <a:pt x="429929" y="120655"/>
                    <a:pt x="364312" y="92609"/>
                    <a:pt x="334150" y="85201"/>
                  </a:cubicBezTo>
                  <a:cubicBezTo>
                    <a:pt x="303988" y="77793"/>
                    <a:pt x="245250" y="66151"/>
                    <a:pt x="238900" y="62976"/>
                  </a:cubicBezTo>
                  <a:cubicBezTo>
                    <a:pt x="232550" y="59801"/>
                    <a:pt x="301341" y="67209"/>
                    <a:pt x="296050" y="66151"/>
                  </a:cubicBezTo>
                  <a:cubicBezTo>
                    <a:pt x="290759" y="65093"/>
                    <a:pt x="252129" y="51864"/>
                    <a:pt x="207150" y="56626"/>
                  </a:cubicBezTo>
                  <a:cubicBezTo>
                    <a:pt x="162171" y="61388"/>
                    <a:pt x="46812" y="95784"/>
                    <a:pt x="26175" y="94726"/>
                  </a:cubicBezTo>
                  <a:cubicBezTo>
                    <a:pt x="5538" y="93668"/>
                    <a:pt x="87029" y="52922"/>
                    <a:pt x="83325" y="50276"/>
                  </a:cubicBezTo>
                  <a:cubicBezTo>
                    <a:pt x="79621" y="47630"/>
                    <a:pt x="-20921" y="84143"/>
                    <a:pt x="3950" y="78851"/>
                  </a:cubicBezTo>
                  <a:cubicBezTo>
                    <a:pt x="28821" y="73559"/>
                    <a:pt x="187571" y="29638"/>
                    <a:pt x="232550" y="18526"/>
                  </a:cubicBezTo>
                  <a:cubicBezTo>
                    <a:pt x="277529" y="7414"/>
                    <a:pt x="273825" y="12176"/>
                    <a:pt x="273825" y="12176"/>
                  </a:cubicBezTo>
                  <a:cubicBezTo>
                    <a:pt x="280704" y="10059"/>
                    <a:pt x="251600" y="-9520"/>
                    <a:pt x="273825" y="5826"/>
                  </a:cubicBezTo>
                  <a:cubicBezTo>
                    <a:pt x="296050" y="21172"/>
                    <a:pt x="409821" y="94197"/>
                    <a:pt x="419875" y="107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9AFCE17-063D-B0C6-ABA5-09CE1BE2568C}"/>
                </a:ext>
              </a:extLst>
            </p:cNvPr>
            <p:cNvSpPr/>
            <p:nvPr/>
          </p:nvSpPr>
          <p:spPr>
            <a:xfrm>
              <a:off x="5222872" y="4381323"/>
              <a:ext cx="339849" cy="283391"/>
            </a:xfrm>
            <a:custGeom>
              <a:avLst/>
              <a:gdLst>
                <a:gd name="connsiteX0" fmla="*/ 257178 w 339849"/>
                <a:gd name="connsiteY0" fmla="*/ 177 h 283391"/>
                <a:gd name="connsiteX1" fmla="*/ 314328 w 339849"/>
                <a:gd name="connsiteY1" fmla="*/ 66852 h 283391"/>
                <a:gd name="connsiteX2" fmla="*/ 339728 w 339849"/>
                <a:gd name="connsiteY2" fmla="*/ 155752 h 283391"/>
                <a:gd name="connsiteX3" fmla="*/ 320678 w 339849"/>
                <a:gd name="connsiteY3" fmla="*/ 225602 h 283391"/>
                <a:gd name="connsiteX4" fmla="*/ 254003 w 339849"/>
                <a:gd name="connsiteY4" fmla="*/ 270052 h 283391"/>
                <a:gd name="connsiteX5" fmla="*/ 139703 w 339849"/>
                <a:gd name="connsiteY5" fmla="*/ 282752 h 283391"/>
                <a:gd name="connsiteX6" fmla="*/ 92078 w 339849"/>
                <a:gd name="connsiteY6" fmla="*/ 254177 h 283391"/>
                <a:gd name="connsiteX7" fmla="*/ 57153 w 339849"/>
                <a:gd name="connsiteY7" fmla="*/ 200202 h 283391"/>
                <a:gd name="connsiteX8" fmla="*/ 44453 w 339849"/>
                <a:gd name="connsiteY8" fmla="*/ 168452 h 283391"/>
                <a:gd name="connsiteX9" fmla="*/ 73028 w 339849"/>
                <a:gd name="connsiteY9" fmla="*/ 114477 h 283391"/>
                <a:gd name="connsiteX10" fmla="*/ 3 w 339849"/>
                <a:gd name="connsiteY10" fmla="*/ 143052 h 283391"/>
                <a:gd name="connsiteX11" fmla="*/ 76203 w 339849"/>
                <a:gd name="connsiteY11" fmla="*/ 63677 h 283391"/>
                <a:gd name="connsiteX12" fmla="*/ 34928 w 339849"/>
                <a:gd name="connsiteY12" fmla="*/ 85902 h 283391"/>
                <a:gd name="connsiteX13" fmla="*/ 139703 w 339849"/>
                <a:gd name="connsiteY13" fmla="*/ 47802 h 283391"/>
                <a:gd name="connsiteX14" fmla="*/ 257178 w 339849"/>
                <a:gd name="connsiteY14" fmla="*/ 177 h 2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849" h="283391">
                  <a:moveTo>
                    <a:pt x="257178" y="177"/>
                  </a:moveTo>
                  <a:cubicBezTo>
                    <a:pt x="286282" y="3352"/>
                    <a:pt x="300570" y="40923"/>
                    <a:pt x="314328" y="66852"/>
                  </a:cubicBezTo>
                  <a:cubicBezTo>
                    <a:pt x="328086" y="92781"/>
                    <a:pt x="338670" y="129294"/>
                    <a:pt x="339728" y="155752"/>
                  </a:cubicBezTo>
                  <a:cubicBezTo>
                    <a:pt x="340786" y="182210"/>
                    <a:pt x="334966" y="206552"/>
                    <a:pt x="320678" y="225602"/>
                  </a:cubicBezTo>
                  <a:cubicBezTo>
                    <a:pt x="306391" y="244652"/>
                    <a:pt x="284165" y="260527"/>
                    <a:pt x="254003" y="270052"/>
                  </a:cubicBezTo>
                  <a:cubicBezTo>
                    <a:pt x="223841" y="279577"/>
                    <a:pt x="166690" y="285398"/>
                    <a:pt x="139703" y="282752"/>
                  </a:cubicBezTo>
                  <a:cubicBezTo>
                    <a:pt x="112715" y="280106"/>
                    <a:pt x="105836" y="267935"/>
                    <a:pt x="92078" y="254177"/>
                  </a:cubicBezTo>
                  <a:cubicBezTo>
                    <a:pt x="78320" y="240419"/>
                    <a:pt x="65090" y="214489"/>
                    <a:pt x="57153" y="200202"/>
                  </a:cubicBezTo>
                  <a:cubicBezTo>
                    <a:pt x="49216" y="185915"/>
                    <a:pt x="41807" y="182739"/>
                    <a:pt x="44453" y="168452"/>
                  </a:cubicBezTo>
                  <a:cubicBezTo>
                    <a:pt x="47099" y="154165"/>
                    <a:pt x="80436" y="118710"/>
                    <a:pt x="73028" y="114477"/>
                  </a:cubicBezTo>
                  <a:cubicBezTo>
                    <a:pt x="65620" y="110244"/>
                    <a:pt x="-526" y="151519"/>
                    <a:pt x="3" y="143052"/>
                  </a:cubicBezTo>
                  <a:cubicBezTo>
                    <a:pt x="532" y="134585"/>
                    <a:pt x="70382" y="73202"/>
                    <a:pt x="76203" y="63677"/>
                  </a:cubicBezTo>
                  <a:cubicBezTo>
                    <a:pt x="82024" y="54152"/>
                    <a:pt x="24345" y="88548"/>
                    <a:pt x="34928" y="85902"/>
                  </a:cubicBezTo>
                  <a:cubicBezTo>
                    <a:pt x="45511" y="83256"/>
                    <a:pt x="98428" y="58385"/>
                    <a:pt x="139703" y="47802"/>
                  </a:cubicBezTo>
                  <a:cubicBezTo>
                    <a:pt x="180978" y="37219"/>
                    <a:pt x="228074" y="-2998"/>
                    <a:pt x="257178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39D48C6F-E874-B74F-7A8E-93A5D4F79097}"/>
                </a:ext>
              </a:extLst>
            </p:cNvPr>
            <p:cNvSpPr/>
            <p:nvPr/>
          </p:nvSpPr>
          <p:spPr>
            <a:xfrm>
              <a:off x="5304877" y="4507910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3123E3F5-D2E9-890C-8861-8C40960ADEDA}"/>
                </a:ext>
              </a:extLst>
            </p:cNvPr>
            <p:cNvSpPr/>
            <p:nvPr/>
          </p:nvSpPr>
          <p:spPr>
            <a:xfrm rot="3462253">
              <a:off x="5435150" y="4496625"/>
              <a:ext cx="61334" cy="1333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82B0B82-AF14-E5F3-6F5D-8911E55827B6}"/>
                </a:ext>
              </a:extLst>
            </p:cNvPr>
            <p:cNvSpPr/>
            <p:nvPr/>
          </p:nvSpPr>
          <p:spPr>
            <a:xfrm>
              <a:off x="5156042" y="4587872"/>
              <a:ext cx="724118" cy="139707"/>
            </a:xfrm>
            <a:custGeom>
              <a:avLst/>
              <a:gdLst>
                <a:gd name="connsiteX0" fmla="*/ 158 w 724118"/>
                <a:gd name="connsiteY0" fmla="*/ 66678 h 139707"/>
                <a:gd name="connsiteX1" fmla="*/ 244633 w 724118"/>
                <a:gd name="connsiteY1" fmla="*/ 107953 h 139707"/>
                <a:gd name="connsiteX2" fmla="*/ 197008 w 724118"/>
                <a:gd name="connsiteY2" fmla="*/ 111128 h 139707"/>
                <a:gd name="connsiteX3" fmla="*/ 282733 w 724118"/>
                <a:gd name="connsiteY3" fmla="*/ 120653 h 139707"/>
                <a:gd name="connsiteX4" fmla="*/ 304958 w 724118"/>
                <a:gd name="connsiteY4" fmla="*/ 88903 h 139707"/>
                <a:gd name="connsiteX5" fmla="*/ 384333 w 724118"/>
                <a:gd name="connsiteY5" fmla="*/ 117478 h 139707"/>
                <a:gd name="connsiteX6" fmla="*/ 504983 w 724118"/>
                <a:gd name="connsiteY6" fmla="*/ 107953 h 139707"/>
                <a:gd name="connsiteX7" fmla="*/ 454183 w 724118"/>
                <a:gd name="connsiteY7" fmla="*/ 107953 h 139707"/>
                <a:gd name="connsiteX8" fmla="*/ 574833 w 724118"/>
                <a:gd name="connsiteY8" fmla="*/ 85728 h 139707"/>
                <a:gd name="connsiteX9" fmla="*/ 562133 w 724118"/>
                <a:gd name="connsiteY9" fmla="*/ 63503 h 139707"/>
                <a:gd name="connsiteX10" fmla="*/ 663733 w 724118"/>
                <a:gd name="connsiteY10" fmla="*/ 82553 h 139707"/>
                <a:gd name="connsiteX11" fmla="*/ 628808 w 724118"/>
                <a:gd name="connsiteY11" fmla="*/ 139703 h 139707"/>
                <a:gd name="connsiteX12" fmla="*/ 679608 w 724118"/>
                <a:gd name="connsiteY12" fmla="*/ 79378 h 139707"/>
                <a:gd name="connsiteX13" fmla="*/ 724058 w 724118"/>
                <a:gd name="connsiteY13" fmla="*/ 3 h 139707"/>
                <a:gd name="connsiteX14" fmla="*/ 670083 w 724118"/>
                <a:gd name="connsiteY14" fmla="*/ 76203 h 139707"/>
                <a:gd name="connsiteX15" fmla="*/ 581183 w 724118"/>
                <a:gd name="connsiteY15" fmla="*/ 73028 h 139707"/>
                <a:gd name="connsiteX16" fmla="*/ 457358 w 724118"/>
                <a:gd name="connsiteY16" fmla="*/ 98428 h 139707"/>
                <a:gd name="connsiteX17" fmla="*/ 333533 w 724118"/>
                <a:gd name="connsiteY17" fmla="*/ 101603 h 139707"/>
                <a:gd name="connsiteX18" fmla="*/ 254158 w 724118"/>
                <a:gd name="connsiteY18" fmla="*/ 85728 h 139707"/>
                <a:gd name="connsiteX19" fmla="*/ 241458 w 724118"/>
                <a:gd name="connsiteY19" fmla="*/ 88903 h 139707"/>
                <a:gd name="connsiteX20" fmla="*/ 285908 w 724118"/>
                <a:gd name="connsiteY20" fmla="*/ 101603 h 139707"/>
                <a:gd name="connsiteX21" fmla="*/ 158 w 724118"/>
                <a:gd name="connsiteY21" fmla="*/ 66678 h 1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4118" h="139707">
                  <a:moveTo>
                    <a:pt x="158" y="66678"/>
                  </a:moveTo>
                  <a:cubicBezTo>
                    <a:pt x="-6721" y="67736"/>
                    <a:pt x="211825" y="100545"/>
                    <a:pt x="244633" y="107953"/>
                  </a:cubicBezTo>
                  <a:cubicBezTo>
                    <a:pt x="277441" y="115361"/>
                    <a:pt x="190658" y="109011"/>
                    <a:pt x="197008" y="111128"/>
                  </a:cubicBezTo>
                  <a:cubicBezTo>
                    <a:pt x="203358" y="113245"/>
                    <a:pt x="264741" y="124357"/>
                    <a:pt x="282733" y="120653"/>
                  </a:cubicBezTo>
                  <a:cubicBezTo>
                    <a:pt x="300725" y="116949"/>
                    <a:pt x="288025" y="89432"/>
                    <a:pt x="304958" y="88903"/>
                  </a:cubicBezTo>
                  <a:cubicBezTo>
                    <a:pt x="321891" y="88374"/>
                    <a:pt x="350996" y="114303"/>
                    <a:pt x="384333" y="117478"/>
                  </a:cubicBezTo>
                  <a:cubicBezTo>
                    <a:pt x="417670" y="120653"/>
                    <a:pt x="493341" y="109540"/>
                    <a:pt x="504983" y="107953"/>
                  </a:cubicBezTo>
                  <a:cubicBezTo>
                    <a:pt x="516625" y="106366"/>
                    <a:pt x="442541" y="111657"/>
                    <a:pt x="454183" y="107953"/>
                  </a:cubicBezTo>
                  <a:cubicBezTo>
                    <a:pt x="465825" y="104249"/>
                    <a:pt x="556841" y="93136"/>
                    <a:pt x="574833" y="85728"/>
                  </a:cubicBezTo>
                  <a:cubicBezTo>
                    <a:pt x="592825" y="78320"/>
                    <a:pt x="547316" y="64032"/>
                    <a:pt x="562133" y="63503"/>
                  </a:cubicBezTo>
                  <a:cubicBezTo>
                    <a:pt x="576950" y="62974"/>
                    <a:pt x="652621" y="69853"/>
                    <a:pt x="663733" y="82553"/>
                  </a:cubicBezTo>
                  <a:cubicBezTo>
                    <a:pt x="674845" y="95253"/>
                    <a:pt x="626162" y="140232"/>
                    <a:pt x="628808" y="139703"/>
                  </a:cubicBezTo>
                  <a:cubicBezTo>
                    <a:pt x="631454" y="139174"/>
                    <a:pt x="663733" y="102661"/>
                    <a:pt x="679608" y="79378"/>
                  </a:cubicBezTo>
                  <a:cubicBezTo>
                    <a:pt x="695483" y="56095"/>
                    <a:pt x="725645" y="532"/>
                    <a:pt x="724058" y="3"/>
                  </a:cubicBezTo>
                  <a:cubicBezTo>
                    <a:pt x="722471" y="-526"/>
                    <a:pt x="693896" y="64032"/>
                    <a:pt x="670083" y="76203"/>
                  </a:cubicBezTo>
                  <a:cubicBezTo>
                    <a:pt x="646271" y="88374"/>
                    <a:pt x="616637" y="69324"/>
                    <a:pt x="581183" y="73028"/>
                  </a:cubicBezTo>
                  <a:cubicBezTo>
                    <a:pt x="545729" y="76732"/>
                    <a:pt x="498633" y="93666"/>
                    <a:pt x="457358" y="98428"/>
                  </a:cubicBezTo>
                  <a:cubicBezTo>
                    <a:pt x="416083" y="103190"/>
                    <a:pt x="367400" y="103720"/>
                    <a:pt x="333533" y="101603"/>
                  </a:cubicBezTo>
                  <a:cubicBezTo>
                    <a:pt x="299666" y="99486"/>
                    <a:pt x="269504" y="87845"/>
                    <a:pt x="254158" y="85728"/>
                  </a:cubicBezTo>
                  <a:cubicBezTo>
                    <a:pt x="238812" y="83611"/>
                    <a:pt x="236166" y="86257"/>
                    <a:pt x="241458" y="88903"/>
                  </a:cubicBezTo>
                  <a:cubicBezTo>
                    <a:pt x="246750" y="91549"/>
                    <a:pt x="322950" y="103191"/>
                    <a:pt x="285908" y="101603"/>
                  </a:cubicBezTo>
                  <a:cubicBezTo>
                    <a:pt x="248866" y="100016"/>
                    <a:pt x="7037" y="65620"/>
                    <a:pt x="158" y="66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42819A3-723D-8D1F-229D-6370D8A897D3}"/>
                </a:ext>
              </a:extLst>
            </p:cNvPr>
            <p:cNvSpPr/>
            <p:nvPr/>
          </p:nvSpPr>
          <p:spPr>
            <a:xfrm>
              <a:off x="5143265" y="4679808"/>
              <a:ext cx="367107" cy="76826"/>
            </a:xfrm>
            <a:custGeom>
              <a:avLst/>
              <a:gdLst>
                <a:gd name="connsiteX0" fmla="*/ 235 w 367107"/>
                <a:gd name="connsiteY0" fmla="*/ 142 h 76826"/>
                <a:gd name="connsiteX1" fmla="*/ 314560 w 367107"/>
                <a:gd name="connsiteY1" fmla="*/ 57292 h 76826"/>
                <a:gd name="connsiteX2" fmla="*/ 365360 w 367107"/>
                <a:gd name="connsiteY2" fmla="*/ 63642 h 76826"/>
                <a:gd name="connsiteX3" fmla="*/ 298685 w 367107"/>
                <a:gd name="connsiteY3" fmla="*/ 63642 h 76826"/>
                <a:gd name="connsiteX4" fmla="*/ 120885 w 367107"/>
                <a:gd name="connsiteY4" fmla="*/ 76342 h 76826"/>
                <a:gd name="connsiteX5" fmla="*/ 270110 w 367107"/>
                <a:gd name="connsiteY5" fmla="*/ 73167 h 76826"/>
                <a:gd name="connsiteX6" fmla="*/ 314560 w 367107"/>
                <a:gd name="connsiteY6" fmla="*/ 63642 h 76826"/>
                <a:gd name="connsiteX7" fmla="*/ 263760 w 367107"/>
                <a:gd name="connsiteY7" fmla="*/ 41417 h 76826"/>
                <a:gd name="connsiteX8" fmla="*/ 235 w 367107"/>
                <a:gd name="connsiteY8" fmla="*/ 142 h 7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107" h="76826">
                  <a:moveTo>
                    <a:pt x="235" y="142"/>
                  </a:moveTo>
                  <a:cubicBezTo>
                    <a:pt x="8702" y="2788"/>
                    <a:pt x="253706" y="46709"/>
                    <a:pt x="314560" y="57292"/>
                  </a:cubicBezTo>
                  <a:cubicBezTo>
                    <a:pt x="375414" y="67875"/>
                    <a:pt x="368006" y="62584"/>
                    <a:pt x="365360" y="63642"/>
                  </a:cubicBezTo>
                  <a:cubicBezTo>
                    <a:pt x="362714" y="64700"/>
                    <a:pt x="339431" y="61525"/>
                    <a:pt x="298685" y="63642"/>
                  </a:cubicBezTo>
                  <a:cubicBezTo>
                    <a:pt x="257939" y="65759"/>
                    <a:pt x="125647" y="74755"/>
                    <a:pt x="120885" y="76342"/>
                  </a:cubicBezTo>
                  <a:cubicBezTo>
                    <a:pt x="116123" y="77929"/>
                    <a:pt x="237831" y="75284"/>
                    <a:pt x="270110" y="73167"/>
                  </a:cubicBezTo>
                  <a:cubicBezTo>
                    <a:pt x="302389" y="71050"/>
                    <a:pt x="315618" y="68933"/>
                    <a:pt x="314560" y="63642"/>
                  </a:cubicBezTo>
                  <a:cubicBezTo>
                    <a:pt x="313502" y="58351"/>
                    <a:pt x="312972" y="50413"/>
                    <a:pt x="263760" y="41417"/>
                  </a:cubicBezTo>
                  <a:cubicBezTo>
                    <a:pt x="214548" y="32421"/>
                    <a:pt x="-8232" y="-2504"/>
                    <a:pt x="235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121BA21-ECE4-C7E0-70AD-B3B1BA4EA9D5}"/>
                </a:ext>
              </a:extLst>
            </p:cNvPr>
            <p:cNvSpPr/>
            <p:nvPr/>
          </p:nvSpPr>
          <p:spPr>
            <a:xfrm>
              <a:off x="5727534" y="4432266"/>
              <a:ext cx="140055" cy="187687"/>
            </a:xfrm>
            <a:custGeom>
              <a:avLst/>
              <a:gdLst>
                <a:gd name="connsiteX0" fmla="*/ 166 w 140055"/>
                <a:gd name="connsiteY0" fmla="*/ 34 h 187687"/>
                <a:gd name="connsiteX1" fmla="*/ 95416 w 140055"/>
                <a:gd name="connsiteY1" fmla="*/ 73059 h 187687"/>
                <a:gd name="connsiteX2" fmla="*/ 130341 w 140055"/>
                <a:gd name="connsiteY2" fmla="*/ 127034 h 187687"/>
                <a:gd name="connsiteX3" fmla="*/ 139866 w 140055"/>
                <a:gd name="connsiteY3" fmla="*/ 187359 h 187687"/>
                <a:gd name="connsiteX4" fmla="*/ 136691 w 140055"/>
                <a:gd name="connsiteY4" fmla="*/ 149259 h 187687"/>
                <a:gd name="connsiteX5" fmla="*/ 136691 w 140055"/>
                <a:gd name="connsiteY5" fmla="*/ 107984 h 187687"/>
                <a:gd name="connsiteX6" fmla="*/ 120816 w 140055"/>
                <a:gd name="connsiteY6" fmla="*/ 82584 h 187687"/>
                <a:gd name="connsiteX7" fmla="*/ 166 w 140055"/>
                <a:gd name="connsiteY7" fmla="*/ 34 h 18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55" h="187687">
                  <a:moveTo>
                    <a:pt x="166" y="34"/>
                  </a:moveTo>
                  <a:cubicBezTo>
                    <a:pt x="-4067" y="-1553"/>
                    <a:pt x="73720" y="51892"/>
                    <a:pt x="95416" y="73059"/>
                  </a:cubicBezTo>
                  <a:cubicBezTo>
                    <a:pt x="117112" y="94226"/>
                    <a:pt x="122933" y="107984"/>
                    <a:pt x="130341" y="127034"/>
                  </a:cubicBezTo>
                  <a:cubicBezTo>
                    <a:pt x="137749" y="146084"/>
                    <a:pt x="138808" y="183655"/>
                    <a:pt x="139866" y="187359"/>
                  </a:cubicBezTo>
                  <a:cubicBezTo>
                    <a:pt x="140924" y="191063"/>
                    <a:pt x="137220" y="162488"/>
                    <a:pt x="136691" y="149259"/>
                  </a:cubicBezTo>
                  <a:cubicBezTo>
                    <a:pt x="136162" y="136030"/>
                    <a:pt x="139337" y="119097"/>
                    <a:pt x="136691" y="107984"/>
                  </a:cubicBezTo>
                  <a:cubicBezTo>
                    <a:pt x="134045" y="96871"/>
                    <a:pt x="140924" y="97930"/>
                    <a:pt x="120816" y="82584"/>
                  </a:cubicBezTo>
                  <a:cubicBezTo>
                    <a:pt x="100708" y="67238"/>
                    <a:pt x="4399" y="1621"/>
                    <a:pt x="166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43D1DBA6-2AF4-7442-6767-D76A274F0485}"/>
                </a:ext>
              </a:extLst>
            </p:cNvPr>
            <p:cNvSpPr/>
            <p:nvPr/>
          </p:nvSpPr>
          <p:spPr>
            <a:xfrm>
              <a:off x="6499410" y="4057650"/>
              <a:ext cx="666565" cy="426395"/>
            </a:xfrm>
            <a:custGeom>
              <a:avLst/>
              <a:gdLst>
                <a:gd name="connsiteX0" fmla="*/ 618940 w 666565"/>
                <a:gd name="connsiteY0" fmla="*/ 200025 h 426395"/>
                <a:gd name="connsiteX1" fmla="*/ 580840 w 666565"/>
                <a:gd name="connsiteY1" fmla="*/ 161925 h 426395"/>
                <a:gd name="connsiteX2" fmla="*/ 460190 w 666565"/>
                <a:gd name="connsiteY2" fmla="*/ 95250 h 426395"/>
                <a:gd name="connsiteX3" fmla="*/ 317315 w 666565"/>
                <a:gd name="connsiteY3" fmla="*/ 107950 h 426395"/>
                <a:gd name="connsiteX4" fmla="*/ 482415 w 666565"/>
                <a:gd name="connsiteY4" fmla="*/ 117475 h 426395"/>
                <a:gd name="connsiteX5" fmla="*/ 364940 w 666565"/>
                <a:gd name="connsiteY5" fmla="*/ 117475 h 426395"/>
                <a:gd name="connsiteX6" fmla="*/ 234765 w 666565"/>
                <a:gd name="connsiteY6" fmla="*/ 111125 h 426395"/>
                <a:gd name="connsiteX7" fmla="*/ 88715 w 666565"/>
                <a:gd name="connsiteY7" fmla="*/ 190500 h 426395"/>
                <a:gd name="connsiteX8" fmla="*/ 117290 w 666565"/>
                <a:gd name="connsiteY8" fmla="*/ 152400 h 426395"/>
                <a:gd name="connsiteX9" fmla="*/ 50615 w 666565"/>
                <a:gd name="connsiteY9" fmla="*/ 244475 h 426395"/>
                <a:gd name="connsiteX10" fmla="*/ 37915 w 666565"/>
                <a:gd name="connsiteY10" fmla="*/ 307975 h 426395"/>
                <a:gd name="connsiteX11" fmla="*/ 18865 w 666565"/>
                <a:gd name="connsiteY11" fmla="*/ 419100 h 426395"/>
                <a:gd name="connsiteX12" fmla="*/ 12515 w 666565"/>
                <a:gd name="connsiteY12" fmla="*/ 400050 h 426395"/>
                <a:gd name="connsiteX13" fmla="*/ 18865 w 666565"/>
                <a:gd name="connsiteY13" fmla="*/ 273050 h 426395"/>
                <a:gd name="connsiteX14" fmla="*/ 9340 w 666565"/>
                <a:gd name="connsiteY14" fmla="*/ 314325 h 426395"/>
                <a:gd name="connsiteX15" fmla="*/ 171265 w 666565"/>
                <a:gd name="connsiteY15" fmla="*/ 111125 h 426395"/>
                <a:gd name="connsiteX16" fmla="*/ 126815 w 666565"/>
                <a:gd name="connsiteY16" fmla="*/ 133350 h 426395"/>
                <a:gd name="connsiteX17" fmla="*/ 269690 w 666565"/>
                <a:gd name="connsiteY17" fmla="*/ 85725 h 426395"/>
                <a:gd name="connsiteX18" fmla="*/ 260165 w 666565"/>
                <a:gd name="connsiteY18" fmla="*/ 85725 h 426395"/>
                <a:gd name="connsiteX19" fmla="*/ 374465 w 666565"/>
                <a:gd name="connsiteY19" fmla="*/ 63500 h 426395"/>
                <a:gd name="connsiteX20" fmla="*/ 447490 w 666565"/>
                <a:gd name="connsiteY20" fmla="*/ 0 h 426395"/>
                <a:gd name="connsiteX21" fmla="*/ 390340 w 666565"/>
                <a:gd name="connsiteY21" fmla="*/ 63500 h 426395"/>
                <a:gd name="connsiteX22" fmla="*/ 450665 w 666565"/>
                <a:gd name="connsiteY22" fmla="*/ 85725 h 426395"/>
                <a:gd name="connsiteX23" fmla="*/ 520515 w 666565"/>
                <a:gd name="connsiteY23" fmla="*/ 25400 h 426395"/>
                <a:gd name="connsiteX24" fmla="*/ 488765 w 666565"/>
                <a:gd name="connsiteY24" fmla="*/ 76200 h 426395"/>
                <a:gd name="connsiteX25" fmla="*/ 498290 w 666565"/>
                <a:gd name="connsiteY25" fmla="*/ 92075 h 426395"/>
                <a:gd name="connsiteX26" fmla="*/ 587190 w 666565"/>
                <a:gd name="connsiteY26" fmla="*/ 47625 h 426395"/>
                <a:gd name="connsiteX27" fmla="*/ 542740 w 666565"/>
                <a:gd name="connsiteY27" fmla="*/ 114300 h 426395"/>
                <a:gd name="connsiteX28" fmla="*/ 590365 w 666565"/>
                <a:gd name="connsiteY28" fmla="*/ 111125 h 426395"/>
                <a:gd name="connsiteX29" fmla="*/ 666565 w 666565"/>
                <a:gd name="connsiteY29" fmla="*/ 19050 h 426395"/>
                <a:gd name="connsiteX30" fmla="*/ 590365 w 666565"/>
                <a:gd name="connsiteY30" fmla="*/ 120650 h 426395"/>
                <a:gd name="connsiteX31" fmla="*/ 622115 w 666565"/>
                <a:gd name="connsiteY31" fmla="*/ 117475 h 426395"/>
                <a:gd name="connsiteX32" fmla="*/ 596715 w 666565"/>
                <a:gd name="connsiteY32" fmla="*/ 146050 h 426395"/>
                <a:gd name="connsiteX33" fmla="*/ 618940 w 666565"/>
                <a:gd name="connsiteY33" fmla="*/ 200025 h 4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565" h="426395">
                  <a:moveTo>
                    <a:pt x="618940" y="200025"/>
                  </a:moveTo>
                  <a:cubicBezTo>
                    <a:pt x="616294" y="202671"/>
                    <a:pt x="607298" y="179388"/>
                    <a:pt x="580840" y="161925"/>
                  </a:cubicBezTo>
                  <a:cubicBezTo>
                    <a:pt x="554382" y="144462"/>
                    <a:pt x="504111" y="104246"/>
                    <a:pt x="460190" y="95250"/>
                  </a:cubicBezTo>
                  <a:cubicBezTo>
                    <a:pt x="416269" y="86254"/>
                    <a:pt x="313611" y="104246"/>
                    <a:pt x="317315" y="107950"/>
                  </a:cubicBezTo>
                  <a:cubicBezTo>
                    <a:pt x="321019" y="111654"/>
                    <a:pt x="474477" y="115887"/>
                    <a:pt x="482415" y="117475"/>
                  </a:cubicBezTo>
                  <a:cubicBezTo>
                    <a:pt x="490353" y="119063"/>
                    <a:pt x="406215" y="118533"/>
                    <a:pt x="364940" y="117475"/>
                  </a:cubicBezTo>
                  <a:cubicBezTo>
                    <a:pt x="323665" y="116417"/>
                    <a:pt x="280803" y="98954"/>
                    <a:pt x="234765" y="111125"/>
                  </a:cubicBezTo>
                  <a:cubicBezTo>
                    <a:pt x="188727" y="123296"/>
                    <a:pt x="108294" y="183621"/>
                    <a:pt x="88715" y="190500"/>
                  </a:cubicBezTo>
                  <a:cubicBezTo>
                    <a:pt x="69136" y="197379"/>
                    <a:pt x="123640" y="143404"/>
                    <a:pt x="117290" y="152400"/>
                  </a:cubicBezTo>
                  <a:cubicBezTo>
                    <a:pt x="110940" y="161396"/>
                    <a:pt x="63844" y="218546"/>
                    <a:pt x="50615" y="244475"/>
                  </a:cubicBezTo>
                  <a:cubicBezTo>
                    <a:pt x="37386" y="270404"/>
                    <a:pt x="43207" y="278871"/>
                    <a:pt x="37915" y="307975"/>
                  </a:cubicBezTo>
                  <a:cubicBezTo>
                    <a:pt x="32623" y="337079"/>
                    <a:pt x="18865" y="419100"/>
                    <a:pt x="18865" y="419100"/>
                  </a:cubicBezTo>
                  <a:cubicBezTo>
                    <a:pt x="14632" y="434446"/>
                    <a:pt x="12515" y="424392"/>
                    <a:pt x="12515" y="400050"/>
                  </a:cubicBezTo>
                  <a:cubicBezTo>
                    <a:pt x="12515" y="375708"/>
                    <a:pt x="19394" y="287338"/>
                    <a:pt x="18865" y="273050"/>
                  </a:cubicBezTo>
                  <a:cubicBezTo>
                    <a:pt x="18336" y="258763"/>
                    <a:pt x="-16060" y="341313"/>
                    <a:pt x="9340" y="314325"/>
                  </a:cubicBezTo>
                  <a:cubicBezTo>
                    <a:pt x="34740" y="287338"/>
                    <a:pt x="151686" y="141287"/>
                    <a:pt x="171265" y="111125"/>
                  </a:cubicBezTo>
                  <a:cubicBezTo>
                    <a:pt x="190844" y="80962"/>
                    <a:pt x="110411" y="137583"/>
                    <a:pt x="126815" y="133350"/>
                  </a:cubicBezTo>
                  <a:cubicBezTo>
                    <a:pt x="143219" y="129117"/>
                    <a:pt x="247465" y="93662"/>
                    <a:pt x="269690" y="85725"/>
                  </a:cubicBezTo>
                  <a:cubicBezTo>
                    <a:pt x="291915" y="77787"/>
                    <a:pt x="242703" y="89429"/>
                    <a:pt x="260165" y="85725"/>
                  </a:cubicBezTo>
                  <a:cubicBezTo>
                    <a:pt x="277627" y="82021"/>
                    <a:pt x="343244" y="77787"/>
                    <a:pt x="374465" y="63500"/>
                  </a:cubicBezTo>
                  <a:cubicBezTo>
                    <a:pt x="405686" y="49212"/>
                    <a:pt x="444844" y="0"/>
                    <a:pt x="447490" y="0"/>
                  </a:cubicBezTo>
                  <a:cubicBezTo>
                    <a:pt x="450136" y="0"/>
                    <a:pt x="389811" y="49212"/>
                    <a:pt x="390340" y="63500"/>
                  </a:cubicBezTo>
                  <a:cubicBezTo>
                    <a:pt x="390869" y="77787"/>
                    <a:pt x="428969" y="92075"/>
                    <a:pt x="450665" y="85725"/>
                  </a:cubicBezTo>
                  <a:cubicBezTo>
                    <a:pt x="472361" y="79375"/>
                    <a:pt x="514165" y="26987"/>
                    <a:pt x="520515" y="25400"/>
                  </a:cubicBezTo>
                  <a:cubicBezTo>
                    <a:pt x="526865" y="23812"/>
                    <a:pt x="488765" y="76200"/>
                    <a:pt x="488765" y="76200"/>
                  </a:cubicBezTo>
                  <a:cubicBezTo>
                    <a:pt x="485061" y="87312"/>
                    <a:pt x="481886" y="96838"/>
                    <a:pt x="498290" y="92075"/>
                  </a:cubicBezTo>
                  <a:cubicBezTo>
                    <a:pt x="514694" y="87312"/>
                    <a:pt x="579782" y="43921"/>
                    <a:pt x="587190" y="47625"/>
                  </a:cubicBezTo>
                  <a:cubicBezTo>
                    <a:pt x="594598" y="51329"/>
                    <a:pt x="542211" y="103717"/>
                    <a:pt x="542740" y="114300"/>
                  </a:cubicBezTo>
                  <a:cubicBezTo>
                    <a:pt x="543269" y="124883"/>
                    <a:pt x="569727" y="127000"/>
                    <a:pt x="590365" y="111125"/>
                  </a:cubicBezTo>
                  <a:cubicBezTo>
                    <a:pt x="611002" y="95250"/>
                    <a:pt x="666565" y="17463"/>
                    <a:pt x="666565" y="19050"/>
                  </a:cubicBezTo>
                  <a:cubicBezTo>
                    <a:pt x="666565" y="20637"/>
                    <a:pt x="597773" y="104246"/>
                    <a:pt x="590365" y="120650"/>
                  </a:cubicBezTo>
                  <a:cubicBezTo>
                    <a:pt x="582957" y="137054"/>
                    <a:pt x="621057" y="113242"/>
                    <a:pt x="622115" y="117475"/>
                  </a:cubicBezTo>
                  <a:cubicBezTo>
                    <a:pt x="623173" y="121708"/>
                    <a:pt x="600419" y="134408"/>
                    <a:pt x="596715" y="146050"/>
                  </a:cubicBezTo>
                  <a:cubicBezTo>
                    <a:pt x="593011" y="157692"/>
                    <a:pt x="621586" y="197379"/>
                    <a:pt x="618940" y="200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ECD55D1-E0AD-E3CF-58E6-00C4231EDA75}"/>
                </a:ext>
              </a:extLst>
            </p:cNvPr>
            <p:cNvSpPr/>
            <p:nvPr/>
          </p:nvSpPr>
          <p:spPr>
            <a:xfrm>
              <a:off x="6485212" y="4073297"/>
              <a:ext cx="612585" cy="316461"/>
            </a:xfrm>
            <a:custGeom>
              <a:avLst/>
              <a:gdLst>
                <a:gd name="connsiteX0" fmla="*/ 1313 w 612585"/>
                <a:gd name="connsiteY0" fmla="*/ 314553 h 316461"/>
                <a:gd name="connsiteX1" fmla="*/ 141013 w 612585"/>
                <a:gd name="connsiteY1" fmla="*/ 92303 h 316461"/>
                <a:gd name="connsiteX2" fmla="*/ 87038 w 612585"/>
                <a:gd name="connsiteY2" fmla="*/ 155803 h 316461"/>
                <a:gd name="connsiteX3" fmla="*/ 248963 w 612585"/>
                <a:gd name="connsiteY3" fmla="*/ 35153 h 316461"/>
                <a:gd name="connsiteX4" fmla="*/ 214038 w 612585"/>
                <a:gd name="connsiteY4" fmla="*/ 54203 h 316461"/>
                <a:gd name="connsiteX5" fmla="*/ 385488 w 612585"/>
                <a:gd name="connsiteY5" fmla="*/ 16103 h 316461"/>
                <a:gd name="connsiteX6" fmla="*/ 334688 w 612585"/>
                <a:gd name="connsiteY6" fmla="*/ 31978 h 316461"/>
                <a:gd name="connsiteX7" fmla="*/ 487088 w 612585"/>
                <a:gd name="connsiteY7" fmla="*/ 31978 h 316461"/>
                <a:gd name="connsiteX8" fmla="*/ 610913 w 612585"/>
                <a:gd name="connsiteY8" fmla="*/ 47853 h 316461"/>
                <a:gd name="connsiteX9" fmla="*/ 553763 w 612585"/>
                <a:gd name="connsiteY9" fmla="*/ 44678 h 316461"/>
                <a:gd name="connsiteX10" fmla="*/ 483913 w 612585"/>
                <a:gd name="connsiteY10" fmla="*/ 22453 h 316461"/>
                <a:gd name="connsiteX11" fmla="*/ 321988 w 612585"/>
                <a:gd name="connsiteY11" fmla="*/ 22453 h 316461"/>
                <a:gd name="connsiteX12" fmla="*/ 379138 w 612585"/>
                <a:gd name="connsiteY12" fmla="*/ 228 h 316461"/>
                <a:gd name="connsiteX13" fmla="*/ 255313 w 612585"/>
                <a:gd name="connsiteY13" fmla="*/ 38328 h 316461"/>
                <a:gd name="connsiteX14" fmla="*/ 201338 w 612585"/>
                <a:gd name="connsiteY14" fmla="*/ 66903 h 316461"/>
                <a:gd name="connsiteX15" fmla="*/ 118788 w 612585"/>
                <a:gd name="connsiteY15" fmla="*/ 130403 h 316461"/>
                <a:gd name="connsiteX16" fmla="*/ 144188 w 612585"/>
                <a:gd name="connsiteY16" fmla="*/ 127228 h 316461"/>
                <a:gd name="connsiteX17" fmla="*/ 74338 w 612585"/>
                <a:gd name="connsiteY17" fmla="*/ 197078 h 316461"/>
                <a:gd name="connsiteX18" fmla="*/ 1313 w 612585"/>
                <a:gd name="connsiteY18" fmla="*/ 314553 h 3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2585" h="316461">
                  <a:moveTo>
                    <a:pt x="1313" y="314553"/>
                  </a:moveTo>
                  <a:cubicBezTo>
                    <a:pt x="12425" y="297091"/>
                    <a:pt x="126726" y="118761"/>
                    <a:pt x="141013" y="92303"/>
                  </a:cubicBezTo>
                  <a:cubicBezTo>
                    <a:pt x="155300" y="65845"/>
                    <a:pt x="69046" y="165328"/>
                    <a:pt x="87038" y="155803"/>
                  </a:cubicBezTo>
                  <a:cubicBezTo>
                    <a:pt x="105030" y="146278"/>
                    <a:pt x="227796" y="52086"/>
                    <a:pt x="248963" y="35153"/>
                  </a:cubicBezTo>
                  <a:cubicBezTo>
                    <a:pt x="270130" y="18220"/>
                    <a:pt x="191284" y="57378"/>
                    <a:pt x="214038" y="54203"/>
                  </a:cubicBezTo>
                  <a:cubicBezTo>
                    <a:pt x="236792" y="51028"/>
                    <a:pt x="365380" y="19807"/>
                    <a:pt x="385488" y="16103"/>
                  </a:cubicBezTo>
                  <a:cubicBezTo>
                    <a:pt x="405596" y="12399"/>
                    <a:pt x="317755" y="29332"/>
                    <a:pt x="334688" y="31978"/>
                  </a:cubicBezTo>
                  <a:cubicBezTo>
                    <a:pt x="351621" y="34624"/>
                    <a:pt x="441051" y="29332"/>
                    <a:pt x="487088" y="31978"/>
                  </a:cubicBezTo>
                  <a:cubicBezTo>
                    <a:pt x="533125" y="34624"/>
                    <a:pt x="599801" y="45736"/>
                    <a:pt x="610913" y="47853"/>
                  </a:cubicBezTo>
                  <a:cubicBezTo>
                    <a:pt x="622025" y="49970"/>
                    <a:pt x="574930" y="48911"/>
                    <a:pt x="553763" y="44678"/>
                  </a:cubicBezTo>
                  <a:cubicBezTo>
                    <a:pt x="532596" y="40445"/>
                    <a:pt x="522542" y="26157"/>
                    <a:pt x="483913" y="22453"/>
                  </a:cubicBezTo>
                  <a:cubicBezTo>
                    <a:pt x="445284" y="18749"/>
                    <a:pt x="339450" y="26157"/>
                    <a:pt x="321988" y="22453"/>
                  </a:cubicBezTo>
                  <a:cubicBezTo>
                    <a:pt x="304526" y="18749"/>
                    <a:pt x="390251" y="-2418"/>
                    <a:pt x="379138" y="228"/>
                  </a:cubicBezTo>
                  <a:cubicBezTo>
                    <a:pt x="368025" y="2874"/>
                    <a:pt x="284946" y="27216"/>
                    <a:pt x="255313" y="38328"/>
                  </a:cubicBezTo>
                  <a:cubicBezTo>
                    <a:pt x="225680" y="49440"/>
                    <a:pt x="224092" y="51557"/>
                    <a:pt x="201338" y="66903"/>
                  </a:cubicBezTo>
                  <a:cubicBezTo>
                    <a:pt x="178584" y="82249"/>
                    <a:pt x="128313" y="120349"/>
                    <a:pt x="118788" y="130403"/>
                  </a:cubicBezTo>
                  <a:cubicBezTo>
                    <a:pt x="109263" y="140457"/>
                    <a:pt x="151596" y="116115"/>
                    <a:pt x="144188" y="127228"/>
                  </a:cubicBezTo>
                  <a:cubicBezTo>
                    <a:pt x="136780" y="138340"/>
                    <a:pt x="96034" y="169561"/>
                    <a:pt x="74338" y="197078"/>
                  </a:cubicBezTo>
                  <a:cubicBezTo>
                    <a:pt x="52642" y="224595"/>
                    <a:pt x="-9799" y="332015"/>
                    <a:pt x="1313" y="314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F2B6438-E747-2F23-35D9-ABB42DF2741A}"/>
                </a:ext>
              </a:extLst>
            </p:cNvPr>
            <p:cNvSpPr/>
            <p:nvPr/>
          </p:nvSpPr>
          <p:spPr>
            <a:xfrm>
              <a:off x="6761767" y="4124308"/>
              <a:ext cx="302612" cy="276583"/>
            </a:xfrm>
            <a:custGeom>
              <a:avLst/>
              <a:gdLst>
                <a:gd name="connsiteX0" fmla="*/ 178783 w 302612"/>
                <a:gd name="connsiteY0" fmla="*/ 17 h 276583"/>
                <a:gd name="connsiteX1" fmla="*/ 229583 w 302612"/>
                <a:gd name="connsiteY1" fmla="*/ 69867 h 276583"/>
                <a:gd name="connsiteX2" fmla="*/ 239108 w 302612"/>
                <a:gd name="connsiteY2" fmla="*/ 158767 h 276583"/>
                <a:gd name="connsiteX3" fmla="*/ 261333 w 302612"/>
                <a:gd name="connsiteY3" fmla="*/ 117492 h 276583"/>
                <a:gd name="connsiteX4" fmla="*/ 245458 w 302612"/>
                <a:gd name="connsiteY4" fmla="*/ 165117 h 276583"/>
                <a:gd name="connsiteX5" fmla="*/ 207358 w 302612"/>
                <a:gd name="connsiteY5" fmla="*/ 196867 h 276583"/>
                <a:gd name="connsiteX6" fmla="*/ 93058 w 302612"/>
                <a:gd name="connsiteY6" fmla="*/ 247667 h 276583"/>
                <a:gd name="connsiteX7" fmla="*/ 169258 w 302612"/>
                <a:gd name="connsiteY7" fmla="*/ 212742 h 276583"/>
                <a:gd name="connsiteX8" fmla="*/ 121633 w 302612"/>
                <a:gd name="connsiteY8" fmla="*/ 234967 h 276583"/>
                <a:gd name="connsiteX9" fmla="*/ 983 w 302612"/>
                <a:gd name="connsiteY9" fmla="*/ 273067 h 276583"/>
                <a:gd name="connsiteX10" fmla="*/ 61308 w 302612"/>
                <a:gd name="connsiteY10" fmla="*/ 260367 h 276583"/>
                <a:gd name="connsiteX11" fmla="*/ 188308 w 302612"/>
                <a:gd name="connsiteY11" fmla="*/ 231792 h 276583"/>
                <a:gd name="connsiteX12" fmla="*/ 127983 w 302612"/>
                <a:gd name="connsiteY12" fmla="*/ 276242 h 276583"/>
                <a:gd name="connsiteX13" fmla="*/ 213708 w 302612"/>
                <a:gd name="connsiteY13" fmla="*/ 203217 h 276583"/>
                <a:gd name="connsiteX14" fmla="*/ 277208 w 302612"/>
                <a:gd name="connsiteY14" fmla="*/ 107967 h 276583"/>
                <a:gd name="connsiteX15" fmla="*/ 254983 w 302612"/>
                <a:gd name="connsiteY15" fmla="*/ 136542 h 276583"/>
                <a:gd name="connsiteX16" fmla="*/ 302608 w 302612"/>
                <a:gd name="connsiteY16" fmla="*/ 63517 h 276583"/>
                <a:gd name="connsiteX17" fmla="*/ 251808 w 302612"/>
                <a:gd name="connsiteY17" fmla="*/ 107967 h 276583"/>
                <a:gd name="connsiteX18" fmla="*/ 267683 w 302612"/>
                <a:gd name="connsiteY18" fmla="*/ 63517 h 276583"/>
                <a:gd name="connsiteX19" fmla="*/ 178783 w 302612"/>
                <a:gd name="connsiteY19" fmla="*/ 17 h 27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2612" h="276583">
                  <a:moveTo>
                    <a:pt x="178783" y="17"/>
                  </a:moveTo>
                  <a:cubicBezTo>
                    <a:pt x="172433" y="1075"/>
                    <a:pt x="219529" y="43409"/>
                    <a:pt x="229583" y="69867"/>
                  </a:cubicBezTo>
                  <a:cubicBezTo>
                    <a:pt x="239637" y="96325"/>
                    <a:pt x="233816" y="150830"/>
                    <a:pt x="239108" y="158767"/>
                  </a:cubicBezTo>
                  <a:cubicBezTo>
                    <a:pt x="244400" y="166704"/>
                    <a:pt x="260275" y="116434"/>
                    <a:pt x="261333" y="117492"/>
                  </a:cubicBezTo>
                  <a:cubicBezTo>
                    <a:pt x="262391" y="118550"/>
                    <a:pt x="254454" y="151888"/>
                    <a:pt x="245458" y="165117"/>
                  </a:cubicBezTo>
                  <a:cubicBezTo>
                    <a:pt x="236462" y="178346"/>
                    <a:pt x="232758" y="183109"/>
                    <a:pt x="207358" y="196867"/>
                  </a:cubicBezTo>
                  <a:cubicBezTo>
                    <a:pt x="181958" y="210625"/>
                    <a:pt x="99408" y="245021"/>
                    <a:pt x="93058" y="247667"/>
                  </a:cubicBezTo>
                  <a:cubicBezTo>
                    <a:pt x="86708" y="250313"/>
                    <a:pt x="164496" y="214859"/>
                    <a:pt x="169258" y="212742"/>
                  </a:cubicBezTo>
                  <a:cubicBezTo>
                    <a:pt x="174020" y="210625"/>
                    <a:pt x="149679" y="224913"/>
                    <a:pt x="121633" y="234967"/>
                  </a:cubicBezTo>
                  <a:cubicBezTo>
                    <a:pt x="93587" y="245021"/>
                    <a:pt x="11037" y="268834"/>
                    <a:pt x="983" y="273067"/>
                  </a:cubicBezTo>
                  <a:cubicBezTo>
                    <a:pt x="-9071" y="277300"/>
                    <a:pt x="61308" y="260367"/>
                    <a:pt x="61308" y="260367"/>
                  </a:cubicBezTo>
                  <a:cubicBezTo>
                    <a:pt x="92529" y="253488"/>
                    <a:pt x="177195" y="229146"/>
                    <a:pt x="188308" y="231792"/>
                  </a:cubicBezTo>
                  <a:cubicBezTo>
                    <a:pt x="199421" y="234438"/>
                    <a:pt x="123750" y="281004"/>
                    <a:pt x="127983" y="276242"/>
                  </a:cubicBezTo>
                  <a:cubicBezTo>
                    <a:pt x="132216" y="271480"/>
                    <a:pt x="188837" y="231263"/>
                    <a:pt x="213708" y="203217"/>
                  </a:cubicBezTo>
                  <a:cubicBezTo>
                    <a:pt x="238579" y="175171"/>
                    <a:pt x="270329" y="119079"/>
                    <a:pt x="277208" y="107967"/>
                  </a:cubicBezTo>
                  <a:cubicBezTo>
                    <a:pt x="284087" y="96855"/>
                    <a:pt x="250750" y="143950"/>
                    <a:pt x="254983" y="136542"/>
                  </a:cubicBezTo>
                  <a:cubicBezTo>
                    <a:pt x="259216" y="129134"/>
                    <a:pt x="303137" y="68280"/>
                    <a:pt x="302608" y="63517"/>
                  </a:cubicBezTo>
                  <a:cubicBezTo>
                    <a:pt x="302079" y="58755"/>
                    <a:pt x="257629" y="107967"/>
                    <a:pt x="251808" y="107967"/>
                  </a:cubicBezTo>
                  <a:cubicBezTo>
                    <a:pt x="245987" y="107967"/>
                    <a:pt x="277208" y="80980"/>
                    <a:pt x="267683" y="63517"/>
                  </a:cubicBezTo>
                  <a:cubicBezTo>
                    <a:pt x="258158" y="46055"/>
                    <a:pt x="185133" y="-1041"/>
                    <a:pt x="178783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DEA9FE82-A84A-0D2B-3BF9-3B17F1863043}"/>
                </a:ext>
              </a:extLst>
            </p:cNvPr>
            <p:cNvSpPr/>
            <p:nvPr/>
          </p:nvSpPr>
          <p:spPr>
            <a:xfrm>
              <a:off x="7012174" y="4082348"/>
              <a:ext cx="157694" cy="121440"/>
            </a:xfrm>
            <a:custGeom>
              <a:avLst/>
              <a:gdLst>
                <a:gd name="connsiteX0" fmla="*/ 156976 w 157694"/>
                <a:gd name="connsiteY0" fmla="*/ 702 h 121440"/>
                <a:gd name="connsiteX1" fmla="*/ 106176 w 157694"/>
                <a:gd name="connsiteY1" fmla="*/ 54677 h 121440"/>
                <a:gd name="connsiteX2" fmla="*/ 1401 w 157694"/>
                <a:gd name="connsiteY2" fmla="*/ 92777 h 121440"/>
                <a:gd name="connsiteX3" fmla="*/ 45851 w 157694"/>
                <a:gd name="connsiteY3" fmla="*/ 89602 h 121440"/>
                <a:gd name="connsiteX4" fmla="*/ 45851 w 157694"/>
                <a:gd name="connsiteY4" fmla="*/ 121352 h 121440"/>
                <a:gd name="connsiteX5" fmla="*/ 71251 w 157694"/>
                <a:gd name="connsiteY5" fmla="*/ 95952 h 121440"/>
                <a:gd name="connsiteX6" fmla="*/ 156976 w 157694"/>
                <a:gd name="connsiteY6" fmla="*/ 702 h 12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4" h="121440">
                  <a:moveTo>
                    <a:pt x="156976" y="702"/>
                  </a:moveTo>
                  <a:cubicBezTo>
                    <a:pt x="162797" y="-6177"/>
                    <a:pt x="132105" y="39331"/>
                    <a:pt x="106176" y="54677"/>
                  </a:cubicBezTo>
                  <a:cubicBezTo>
                    <a:pt x="80247" y="70023"/>
                    <a:pt x="11455" y="86956"/>
                    <a:pt x="1401" y="92777"/>
                  </a:cubicBezTo>
                  <a:cubicBezTo>
                    <a:pt x="-8653" y="98598"/>
                    <a:pt x="38443" y="84840"/>
                    <a:pt x="45851" y="89602"/>
                  </a:cubicBezTo>
                  <a:cubicBezTo>
                    <a:pt x="53259" y="94365"/>
                    <a:pt x="41618" y="120294"/>
                    <a:pt x="45851" y="121352"/>
                  </a:cubicBezTo>
                  <a:cubicBezTo>
                    <a:pt x="50084" y="122410"/>
                    <a:pt x="55905" y="113944"/>
                    <a:pt x="71251" y="95952"/>
                  </a:cubicBezTo>
                  <a:cubicBezTo>
                    <a:pt x="86597" y="77960"/>
                    <a:pt x="151155" y="7581"/>
                    <a:pt x="156976" y="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7B148E8-47DD-E507-CD9F-996F5A611E2C}"/>
                </a:ext>
              </a:extLst>
            </p:cNvPr>
            <p:cNvSpPr/>
            <p:nvPr/>
          </p:nvSpPr>
          <p:spPr>
            <a:xfrm>
              <a:off x="6631535" y="4209802"/>
              <a:ext cx="443403" cy="314584"/>
            </a:xfrm>
            <a:custGeom>
              <a:avLst/>
              <a:gdLst>
                <a:gd name="connsiteX0" fmla="*/ 426490 w 443403"/>
                <a:gd name="connsiteY0" fmla="*/ 248 h 314584"/>
                <a:gd name="connsiteX1" fmla="*/ 394740 w 443403"/>
                <a:gd name="connsiteY1" fmla="*/ 51048 h 314584"/>
                <a:gd name="connsiteX2" fmla="*/ 407440 w 443403"/>
                <a:gd name="connsiteY2" fmla="*/ 95498 h 314584"/>
                <a:gd name="connsiteX3" fmla="*/ 442365 w 443403"/>
                <a:gd name="connsiteY3" fmla="*/ 105023 h 314584"/>
                <a:gd name="connsiteX4" fmla="*/ 362990 w 443403"/>
                <a:gd name="connsiteY4" fmla="*/ 98673 h 314584"/>
                <a:gd name="connsiteX5" fmla="*/ 439190 w 443403"/>
                <a:gd name="connsiteY5" fmla="*/ 133598 h 314584"/>
                <a:gd name="connsiteX6" fmla="*/ 356640 w 443403"/>
                <a:gd name="connsiteY6" fmla="*/ 143123 h 314584"/>
                <a:gd name="connsiteX7" fmla="*/ 305840 w 443403"/>
                <a:gd name="connsiteY7" fmla="*/ 155823 h 314584"/>
                <a:gd name="connsiteX8" fmla="*/ 401090 w 443403"/>
                <a:gd name="connsiteY8" fmla="*/ 174873 h 314584"/>
                <a:gd name="connsiteX9" fmla="*/ 299490 w 443403"/>
                <a:gd name="connsiteY9" fmla="*/ 171698 h 314584"/>
                <a:gd name="connsiteX10" fmla="*/ 423315 w 443403"/>
                <a:gd name="connsiteY10" fmla="*/ 200273 h 314584"/>
                <a:gd name="connsiteX11" fmla="*/ 353465 w 443403"/>
                <a:gd name="connsiteY11" fmla="*/ 181223 h 314584"/>
                <a:gd name="connsiteX12" fmla="*/ 223290 w 443403"/>
                <a:gd name="connsiteY12" fmla="*/ 206623 h 314584"/>
                <a:gd name="connsiteX13" fmla="*/ 375690 w 443403"/>
                <a:gd name="connsiteY13" fmla="*/ 203448 h 314584"/>
                <a:gd name="connsiteX14" fmla="*/ 309015 w 443403"/>
                <a:gd name="connsiteY14" fmla="*/ 219323 h 314584"/>
                <a:gd name="connsiteX15" fmla="*/ 270915 w 443403"/>
                <a:gd name="connsiteY15" fmla="*/ 314573 h 314584"/>
                <a:gd name="connsiteX16" fmla="*/ 293140 w 443403"/>
                <a:gd name="connsiteY16" fmla="*/ 225673 h 314584"/>
                <a:gd name="connsiteX17" fmla="*/ 223290 w 443403"/>
                <a:gd name="connsiteY17" fmla="*/ 219323 h 314584"/>
                <a:gd name="connsiteX18" fmla="*/ 80415 w 443403"/>
                <a:gd name="connsiteY18" fmla="*/ 228848 h 314584"/>
                <a:gd name="connsiteX19" fmla="*/ 7390 w 443403"/>
                <a:gd name="connsiteY19" fmla="*/ 219323 h 314584"/>
                <a:gd name="connsiteX20" fmla="*/ 258215 w 443403"/>
                <a:gd name="connsiteY20" fmla="*/ 203448 h 314584"/>
                <a:gd name="connsiteX21" fmla="*/ 220115 w 443403"/>
                <a:gd name="connsiteY21" fmla="*/ 206623 h 314584"/>
                <a:gd name="connsiteX22" fmla="*/ 353465 w 443403"/>
                <a:gd name="connsiteY22" fmla="*/ 124073 h 314584"/>
                <a:gd name="connsiteX23" fmla="*/ 347115 w 443403"/>
                <a:gd name="connsiteY23" fmla="*/ 165348 h 314584"/>
                <a:gd name="connsiteX24" fmla="*/ 382040 w 443403"/>
                <a:gd name="connsiteY24" fmla="*/ 120898 h 314584"/>
                <a:gd name="connsiteX25" fmla="*/ 388390 w 443403"/>
                <a:gd name="connsiteY25" fmla="*/ 73273 h 314584"/>
                <a:gd name="connsiteX26" fmla="*/ 426490 w 443403"/>
                <a:gd name="connsiteY26" fmla="*/ 248 h 31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3403" h="314584">
                  <a:moveTo>
                    <a:pt x="426490" y="248"/>
                  </a:moveTo>
                  <a:cubicBezTo>
                    <a:pt x="427548" y="-3456"/>
                    <a:pt x="397915" y="35173"/>
                    <a:pt x="394740" y="51048"/>
                  </a:cubicBezTo>
                  <a:cubicBezTo>
                    <a:pt x="391565" y="66923"/>
                    <a:pt x="399502" y="86502"/>
                    <a:pt x="407440" y="95498"/>
                  </a:cubicBezTo>
                  <a:cubicBezTo>
                    <a:pt x="415377" y="104494"/>
                    <a:pt x="449773" y="104494"/>
                    <a:pt x="442365" y="105023"/>
                  </a:cubicBezTo>
                  <a:cubicBezTo>
                    <a:pt x="434957" y="105552"/>
                    <a:pt x="363519" y="93911"/>
                    <a:pt x="362990" y="98673"/>
                  </a:cubicBezTo>
                  <a:cubicBezTo>
                    <a:pt x="362461" y="103436"/>
                    <a:pt x="440248" y="126190"/>
                    <a:pt x="439190" y="133598"/>
                  </a:cubicBezTo>
                  <a:cubicBezTo>
                    <a:pt x="438132" y="141006"/>
                    <a:pt x="378865" y="139419"/>
                    <a:pt x="356640" y="143123"/>
                  </a:cubicBezTo>
                  <a:cubicBezTo>
                    <a:pt x="334415" y="146827"/>
                    <a:pt x="298432" y="150531"/>
                    <a:pt x="305840" y="155823"/>
                  </a:cubicBezTo>
                  <a:cubicBezTo>
                    <a:pt x="313248" y="161115"/>
                    <a:pt x="402148" y="172227"/>
                    <a:pt x="401090" y="174873"/>
                  </a:cubicBezTo>
                  <a:cubicBezTo>
                    <a:pt x="400032" y="177519"/>
                    <a:pt x="295786" y="167465"/>
                    <a:pt x="299490" y="171698"/>
                  </a:cubicBezTo>
                  <a:cubicBezTo>
                    <a:pt x="303194" y="175931"/>
                    <a:pt x="414319" y="198686"/>
                    <a:pt x="423315" y="200273"/>
                  </a:cubicBezTo>
                  <a:cubicBezTo>
                    <a:pt x="432311" y="201860"/>
                    <a:pt x="386802" y="180165"/>
                    <a:pt x="353465" y="181223"/>
                  </a:cubicBezTo>
                  <a:cubicBezTo>
                    <a:pt x="320128" y="182281"/>
                    <a:pt x="219586" y="202919"/>
                    <a:pt x="223290" y="206623"/>
                  </a:cubicBezTo>
                  <a:cubicBezTo>
                    <a:pt x="226994" y="210327"/>
                    <a:pt x="361402" y="201331"/>
                    <a:pt x="375690" y="203448"/>
                  </a:cubicBezTo>
                  <a:cubicBezTo>
                    <a:pt x="389977" y="205565"/>
                    <a:pt x="326477" y="200802"/>
                    <a:pt x="309015" y="219323"/>
                  </a:cubicBezTo>
                  <a:cubicBezTo>
                    <a:pt x="291552" y="237844"/>
                    <a:pt x="273561" y="313515"/>
                    <a:pt x="270915" y="314573"/>
                  </a:cubicBezTo>
                  <a:cubicBezTo>
                    <a:pt x="268269" y="315631"/>
                    <a:pt x="301077" y="241548"/>
                    <a:pt x="293140" y="225673"/>
                  </a:cubicBezTo>
                  <a:cubicBezTo>
                    <a:pt x="285203" y="209798"/>
                    <a:pt x="258744" y="218794"/>
                    <a:pt x="223290" y="219323"/>
                  </a:cubicBezTo>
                  <a:cubicBezTo>
                    <a:pt x="187836" y="219852"/>
                    <a:pt x="116398" y="228848"/>
                    <a:pt x="80415" y="228848"/>
                  </a:cubicBezTo>
                  <a:cubicBezTo>
                    <a:pt x="44432" y="228848"/>
                    <a:pt x="-22243" y="223556"/>
                    <a:pt x="7390" y="219323"/>
                  </a:cubicBezTo>
                  <a:cubicBezTo>
                    <a:pt x="37023" y="215090"/>
                    <a:pt x="222761" y="205565"/>
                    <a:pt x="258215" y="203448"/>
                  </a:cubicBezTo>
                  <a:cubicBezTo>
                    <a:pt x="293669" y="201331"/>
                    <a:pt x="204240" y="219852"/>
                    <a:pt x="220115" y="206623"/>
                  </a:cubicBezTo>
                  <a:cubicBezTo>
                    <a:pt x="235990" y="193394"/>
                    <a:pt x="332299" y="130952"/>
                    <a:pt x="353465" y="124073"/>
                  </a:cubicBezTo>
                  <a:cubicBezTo>
                    <a:pt x="374631" y="117194"/>
                    <a:pt x="342352" y="165877"/>
                    <a:pt x="347115" y="165348"/>
                  </a:cubicBezTo>
                  <a:cubicBezTo>
                    <a:pt x="351877" y="164819"/>
                    <a:pt x="375161" y="136244"/>
                    <a:pt x="382040" y="120898"/>
                  </a:cubicBezTo>
                  <a:cubicBezTo>
                    <a:pt x="388919" y="105552"/>
                    <a:pt x="380452" y="91265"/>
                    <a:pt x="388390" y="73273"/>
                  </a:cubicBezTo>
                  <a:cubicBezTo>
                    <a:pt x="396327" y="55281"/>
                    <a:pt x="425432" y="3952"/>
                    <a:pt x="426490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EB224DC-33B5-BDF7-5620-ACD1F284EF8B}"/>
                </a:ext>
              </a:extLst>
            </p:cNvPr>
            <p:cNvSpPr/>
            <p:nvPr/>
          </p:nvSpPr>
          <p:spPr>
            <a:xfrm>
              <a:off x="6491473" y="4340221"/>
              <a:ext cx="424572" cy="176442"/>
            </a:xfrm>
            <a:custGeom>
              <a:avLst/>
              <a:gdLst>
                <a:gd name="connsiteX0" fmla="*/ 7752 w 424572"/>
                <a:gd name="connsiteY0" fmla="*/ 4 h 176442"/>
                <a:gd name="connsiteX1" fmla="*/ 93477 w 424572"/>
                <a:gd name="connsiteY1" fmla="*/ 63504 h 176442"/>
                <a:gd name="connsiteX2" fmla="*/ 77602 w 424572"/>
                <a:gd name="connsiteY2" fmla="*/ 41279 h 176442"/>
                <a:gd name="connsiteX3" fmla="*/ 188727 w 424572"/>
                <a:gd name="connsiteY3" fmla="*/ 73029 h 176442"/>
                <a:gd name="connsiteX4" fmla="*/ 150627 w 424572"/>
                <a:gd name="connsiteY4" fmla="*/ 66679 h 176442"/>
                <a:gd name="connsiteX5" fmla="*/ 264927 w 424572"/>
                <a:gd name="connsiteY5" fmla="*/ 63504 h 176442"/>
                <a:gd name="connsiteX6" fmla="*/ 423677 w 424572"/>
                <a:gd name="connsiteY6" fmla="*/ 34929 h 176442"/>
                <a:gd name="connsiteX7" fmla="*/ 325252 w 424572"/>
                <a:gd name="connsiteY7" fmla="*/ 53979 h 176442"/>
                <a:gd name="connsiteX8" fmla="*/ 236352 w 424572"/>
                <a:gd name="connsiteY8" fmla="*/ 53979 h 176442"/>
                <a:gd name="connsiteX9" fmla="*/ 144277 w 424572"/>
                <a:gd name="connsiteY9" fmla="*/ 76204 h 176442"/>
                <a:gd name="connsiteX10" fmla="*/ 4577 w 424572"/>
                <a:gd name="connsiteY10" fmla="*/ 174629 h 176442"/>
                <a:gd name="connsiteX11" fmla="*/ 39502 w 424572"/>
                <a:gd name="connsiteY11" fmla="*/ 136529 h 176442"/>
                <a:gd name="connsiteX12" fmla="*/ 96652 w 424572"/>
                <a:gd name="connsiteY12" fmla="*/ 92079 h 176442"/>
                <a:gd name="connsiteX13" fmla="*/ 115702 w 424572"/>
                <a:gd name="connsiteY13" fmla="*/ 79379 h 176442"/>
                <a:gd name="connsiteX14" fmla="*/ 87127 w 424572"/>
                <a:gd name="connsiteY14" fmla="*/ 60329 h 176442"/>
                <a:gd name="connsiteX15" fmla="*/ 7752 w 424572"/>
                <a:gd name="connsiteY15" fmla="*/ 4 h 17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4572" h="176442">
                  <a:moveTo>
                    <a:pt x="7752" y="4"/>
                  </a:moveTo>
                  <a:cubicBezTo>
                    <a:pt x="8810" y="533"/>
                    <a:pt x="93477" y="63504"/>
                    <a:pt x="93477" y="63504"/>
                  </a:cubicBezTo>
                  <a:cubicBezTo>
                    <a:pt x="105119" y="70383"/>
                    <a:pt x="61727" y="39692"/>
                    <a:pt x="77602" y="41279"/>
                  </a:cubicBezTo>
                  <a:cubicBezTo>
                    <a:pt x="93477" y="42867"/>
                    <a:pt x="176556" y="68796"/>
                    <a:pt x="188727" y="73029"/>
                  </a:cubicBezTo>
                  <a:cubicBezTo>
                    <a:pt x="200898" y="77262"/>
                    <a:pt x="137927" y="68266"/>
                    <a:pt x="150627" y="66679"/>
                  </a:cubicBezTo>
                  <a:cubicBezTo>
                    <a:pt x="163327" y="65092"/>
                    <a:pt x="219419" y="68796"/>
                    <a:pt x="264927" y="63504"/>
                  </a:cubicBezTo>
                  <a:cubicBezTo>
                    <a:pt x="310435" y="58212"/>
                    <a:pt x="413623" y="36516"/>
                    <a:pt x="423677" y="34929"/>
                  </a:cubicBezTo>
                  <a:cubicBezTo>
                    <a:pt x="433731" y="33342"/>
                    <a:pt x="356473" y="50804"/>
                    <a:pt x="325252" y="53979"/>
                  </a:cubicBezTo>
                  <a:cubicBezTo>
                    <a:pt x="294031" y="57154"/>
                    <a:pt x="266515" y="50275"/>
                    <a:pt x="236352" y="53979"/>
                  </a:cubicBezTo>
                  <a:cubicBezTo>
                    <a:pt x="206190" y="57683"/>
                    <a:pt x="182906" y="56096"/>
                    <a:pt x="144277" y="76204"/>
                  </a:cubicBezTo>
                  <a:cubicBezTo>
                    <a:pt x="105648" y="96312"/>
                    <a:pt x="22039" y="164575"/>
                    <a:pt x="4577" y="174629"/>
                  </a:cubicBezTo>
                  <a:cubicBezTo>
                    <a:pt x="-12885" y="184683"/>
                    <a:pt x="24156" y="150287"/>
                    <a:pt x="39502" y="136529"/>
                  </a:cubicBezTo>
                  <a:cubicBezTo>
                    <a:pt x="54848" y="122771"/>
                    <a:pt x="96652" y="92079"/>
                    <a:pt x="96652" y="92079"/>
                  </a:cubicBezTo>
                  <a:cubicBezTo>
                    <a:pt x="109352" y="82554"/>
                    <a:pt x="117289" y="84671"/>
                    <a:pt x="115702" y="79379"/>
                  </a:cubicBezTo>
                  <a:cubicBezTo>
                    <a:pt x="114115" y="74087"/>
                    <a:pt x="101415" y="70912"/>
                    <a:pt x="87127" y="60329"/>
                  </a:cubicBezTo>
                  <a:cubicBezTo>
                    <a:pt x="72840" y="49746"/>
                    <a:pt x="6694" y="-525"/>
                    <a:pt x="775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3B9D818-0238-EDD4-AF2C-1FF232750D9F}"/>
                </a:ext>
              </a:extLst>
            </p:cNvPr>
            <p:cNvSpPr/>
            <p:nvPr/>
          </p:nvSpPr>
          <p:spPr>
            <a:xfrm>
              <a:off x="6593058" y="4142838"/>
              <a:ext cx="273452" cy="250659"/>
            </a:xfrm>
            <a:custGeom>
              <a:avLst/>
              <a:gdLst>
                <a:gd name="connsiteX0" fmla="*/ 236367 w 273452"/>
                <a:gd name="connsiteY0" fmla="*/ 6887 h 250659"/>
                <a:gd name="connsiteX1" fmla="*/ 268117 w 273452"/>
                <a:gd name="connsiteY1" fmla="*/ 76737 h 250659"/>
                <a:gd name="connsiteX2" fmla="*/ 271292 w 273452"/>
                <a:gd name="connsiteY2" fmla="*/ 133887 h 250659"/>
                <a:gd name="connsiteX3" fmla="*/ 245892 w 273452"/>
                <a:gd name="connsiteY3" fmla="*/ 194212 h 250659"/>
                <a:gd name="connsiteX4" fmla="*/ 191917 w 273452"/>
                <a:gd name="connsiteY4" fmla="*/ 241837 h 250659"/>
                <a:gd name="connsiteX5" fmla="*/ 99842 w 273452"/>
                <a:gd name="connsiteY5" fmla="*/ 248187 h 250659"/>
                <a:gd name="connsiteX6" fmla="*/ 45867 w 273452"/>
                <a:gd name="connsiteY6" fmla="*/ 213262 h 250659"/>
                <a:gd name="connsiteX7" fmla="*/ 4592 w 273452"/>
                <a:gd name="connsiteY7" fmla="*/ 178337 h 250659"/>
                <a:gd name="connsiteX8" fmla="*/ 1417 w 273452"/>
                <a:gd name="connsiteY8" fmla="*/ 159287 h 250659"/>
                <a:gd name="connsiteX9" fmla="*/ 4592 w 273452"/>
                <a:gd name="connsiteY9" fmla="*/ 108487 h 250659"/>
                <a:gd name="connsiteX10" fmla="*/ 49042 w 273452"/>
                <a:gd name="connsiteY10" fmla="*/ 51337 h 250659"/>
                <a:gd name="connsiteX11" fmla="*/ 128417 w 273452"/>
                <a:gd name="connsiteY11" fmla="*/ 6887 h 250659"/>
                <a:gd name="connsiteX12" fmla="*/ 236367 w 273452"/>
                <a:gd name="connsiteY12" fmla="*/ 6887 h 2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452" h="250659">
                  <a:moveTo>
                    <a:pt x="236367" y="6887"/>
                  </a:moveTo>
                  <a:cubicBezTo>
                    <a:pt x="259650" y="18529"/>
                    <a:pt x="262296" y="55570"/>
                    <a:pt x="268117" y="76737"/>
                  </a:cubicBezTo>
                  <a:cubicBezTo>
                    <a:pt x="273938" y="97904"/>
                    <a:pt x="274996" y="114308"/>
                    <a:pt x="271292" y="133887"/>
                  </a:cubicBezTo>
                  <a:cubicBezTo>
                    <a:pt x="267588" y="153466"/>
                    <a:pt x="259121" y="176220"/>
                    <a:pt x="245892" y="194212"/>
                  </a:cubicBezTo>
                  <a:cubicBezTo>
                    <a:pt x="232663" y="212204"/>
                    <a:pt x="216259" y="232841"/>
                    <a:pt x="191917" y="241837"/>
                  </a:cubicBezTo>
                  <a:cubicBezTo>
                    <a:pt x="167575" y="250833"/>
                    <a:pt x="124184" y="252949"/>
                    <a:pt x="99842" y="248187"/>
                  </a:cubicBezTo>
                  <a:cubicBezTo>
                    <a:pt x="75500" y="243425"/>
                    <a:pt x="61742" y="224904"/>
                    <a:pt x="45867" y="213262"/>
                  </a:cubicBezTo>
                  <a:cubicBezTo>
                    <a:pt x="29992" y="201620"/>
                    <a:pt x="4592" y="178337"/>
                    <a:pt x="4592" y="178337"/>
                  </a:cubicBezTo>
                  <a:cubicBezTo>
                    <a:pt x="-2816" y="169341"/>
                    <a:pt x="1417" y="170929"/>
                    <a:pt x="1417" y="159287"/>
                  </a:cubicBezTo>
                  <a:cubicBezTo>
                    <a:pt x="1417" y="147645"/>
                    <a:pt x="-3346" y="126479"/>
                    <a:pt x="4592" y="108487"/>
                  </a:cubicBezTo>
                  <a:cubicBezTo>
                    <a:pt x="12529" y="90495"/>
                    <a:pt x="28404" y="68270"/>
                    <a:pt x="49042" y="51337"/>
                  </a:cubicBezTo>
                  <a:cubicBezTo>
                    <a:pt x="69679" y="34404"/>
                    <a:pt x="98784" y="13237"/>
                    <a:pt x="128417" y="6887"/>
                  </a:cubicBezTo>
                  <a:cubicBezTo>
                    <a:pt x="158050" y="537"/>
                    <a:pt x="213084" y="-4755"/>
                    <a:pt x="236367" y="6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A01D2FF6-09EA-846E-CEB2-64273BA8DB2F}"/>
                </a:ext>
              </a:extLst>
            </p:cNvPr>
            <p:cNvSpPr/>
            <p:nvPr/>
          </p:nvSpPr>
          <p:spPr>
            <a:xfrm>
              <a:off x="6627642" y="4248509"/>
              <a:ext cx="82447" cy="824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E36104A3-1C9F-3539-9800-67EC69A55F74}"/>
                </a:ext>
              </a:extLst>
            </p:cNvPr>
            <p:cNvSpPr/>
            <p:nvPr/>
          </p:nvSpPr>
          <p:spPr>
            <a:xfrm>
              <a:off x="6762513" y="4257774"/>
              <a:ext cx="82447" cy="824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55C833F4-F2CE-1087-92A2-1BE4F66A71A9}"/>
                </a:ext>
              </a:extLst>
            </p:cNvPr>
            <p:cNvSpPr/>
            <p:nvPr/>
          </p:nvSpPr>
          <p:spPr>
            <a:xfrm>
              <a:off x="6459883" y="4013197"/>
              <a:ext cx="271199" cy="399780"/>
            </a:xfrm>
            <a:custGeom>
              <a:avLst/>
              <a:gdLst>
                <a:gd name="connsiteX0" fmla="*/ 271117 w 271199"/>
                <a:gd name="connsiteY0" fmla="*/ 3 h 399780"/>
                <a:gd name="connsiteX1" fmla="*/ 172692 w 271199"/>
                <a:gd name="connsiteY1" fmla="*/ 82553 h 399780"/>
                <a:gd name="connsiteX2" fmla="*/ 112367 w 271199"/>
                <a:gd name="connsiteY2" fmla="*/ 127003 h 399780"/>
                <a:gd name="connsiteX3" fmla="*/ 153642 w 271199"/>
                <a:gd name="connsiteY3" fmla="*/ 79378 h 399780"/>
                <a:gd name="connsiteX4" fmla="*/ 71092 w 271199"/>
                <a:gd name="connsiteY4" fmla="*/ 203203 h 399780"/>
                <a:gd name="connsiteX5" fmla="*/ 112367 w 271199"/>
                <a:gd name="connsiteY5" fmla="*/ 142878 h 399780"/>
                <a:gd name="connsiteX6" fmla="*/ 4417 w 271199"/>
                <a:gd name="connsiteY6" fmla="*/ 390528 h 399780"/>
                <a:gd name="connsiteX7" fmla="*/ 32992 w 271199"/>
                <a:gd name="connsiteY7" fmla="*/ 323853 h 399780"/>
                <a:gd name="connsiteX8" fmla="*/ 144117 w 271199"/>
                <a:gd name="connsiteY8" fmla="*/ 104778 h 399780"/>
                <a:gd name="connsiteX9" fmla="*/ 140942 w 271199"/>
                <a:gd name="connsiteY9" fmla="*/ 149228 h 399780"/>
                <a:gd name="connsiteX10" fmla="*/ 210792 w 271199"/>
                <a:gd name="connsiteY10" fmla="*/ 85728 h 399780"/>
                <a:gd name="connsiteX11" fmla="*/ 144117 w 271199"/>
                <a:gd name="connsiteY11" fmla="*/ 139703 h 399780"/>
                <a:gd name="connsiteX12" fmla="*/ 188567 w 271199"/>
                <a:gd name="connsiteY12" fmla="*/ 79378 h 399780"/>
                <a:gd name="connsiteX13" fmla="*/ 271117 w 271199"/>
                <a:gd name="connsiteY13" fmla="*/ 3 h 39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199" h="399780">
                  <a:moveTo>
                    <a:pt x="271117" y="3"/>
                  </a:moveTo>
                  <a:cubicBezTo>
                    <a:pt x="268471" y="532"/>
                    <a:pt x="199150" y="61386"/>
                    <a:pt x="172692" y="82553"/>
                  </a:cubicBezTo>
                  <a:cubicBezTo>
                    <a:pt x="146234" y="103720"/>
                    <a:pt x="115542" y="127532"/>
                    <a:pt x="112367" y="127003"/>
                  </a:cubicBezTo>
                  <a:cubicBezTo>
                    <a:pt x="109192" y="126474"/>
                    <a:pt x="160521" y="66678"/>
                    <a:pt x="153642" y="79378"/>
                  </a:cubicBezTo>
                  <a:cubicBezTo>
                    <a:pt x="146763" y="92078"/>
                    <a:pt x="77971" y="192620"/>
                    <a:pt x="71092" y="203203"/>
                  </a:cubicBezTo>
                  <a:cubicBezTo>
                    <a:pt x="64213" y="213786"/>
                    <a:pt x="123479" y="111657"/>
                    <a:pt x="112367" y="142878"/>
                  </a:cubicBezTo>
                  <a:cubicBezTo>
                    <a:pt x="101255" y="174099"/>
                    <a:pt x="17646" y="360366"/>
                    <a:pt x="4417" y="390528"/>
                  </a:cubicBezTo>
                  <a:cubicBezTo>
                    <a:pt x="-8812" y="420690"/>
                    <a:pt x="9709" y="371478"/>
                    <a:pt x="32992" y="323853"/>
                  </a:cubicBezTo>
                  <a:cubicBezTo>
                    <a:pt x="56275" y="276228"/>
                    <a:pt x="126125" y="133882"/>
                    <a:pt x="144117" y="104778"/>
                  </a:cubicBezTo>
                  <a:cubicBezTo>
                    <a:pt x="162109" y="75674"/>
                    <a:pt x="129829" y="152403"/>
                    <a:pt x="140942" y="149228"/>
                  </a:cubicBezTo>
                  <a:cubicBezTo>
                    <a:pt x="152055" y="146053"/>
                    <a:pt x="210263" y="87315"/>
                    <a:pt x="210792" y="85728"/>
                  </a:cubicBezTo>
                  <a:cubicBezTo>
                    <a:pt x="211321" y="84141"/>
                    <a:pt x="147821" y="140761"/>
                    <a:pt x="144117" y="139703"/>
                  </a:cubicBezTo>
                  <a:cubicBezTo>
                    <a:pt x="140413" y="138645"/>
                    <a:pt x="164755" y="101603"/>
                    <a:pt x="188567" y="79378"/>
                  </a:cubicBezTo>
                  <a:cubicBezTo>
                    <a:pt x="212379" y="57153"/>
                    <a:pt x="273763" y="-526"/>
                    <a:pt x="27111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B3EE7BF4-E7ED-0943-7C4A-F211834452CF}"/>
                </a:ext>
              </a:extLst>
            </p:cNvPr>
            <p:cNvSpPr/>
            <p:nvPr/>
          </p:nvSpPr>
          <p:spPr>
            <a:xfrm>
              <a:off x="6672744" y="4025889"/>
              <a:ext cx="385955" cy="136564"/>
            </a:xfrm>
            <a:custGeom>
              <a:avLst/>
              <a:gdLst>
                <a:gd name="connsiteX0" fmla="*/ 1106 w 385955"/>
                <a:gd name="connsiteY0" fmla="*/ 130186 h 136564"/>
                <a:gd name="connsiteX1" fmla="*/ 112231 w 385955"/>
                <a:gd name="connsiteY1" fmla="*/ 82561 h 136564"/>
                <a:gd name="connsiteX2" fmla="*/ 191606 w 385955"/>
                <a:gd name="connsiteY2" fmla="*/ 11 h 136564"/>
                <a:gd name="connsiteX3" fmla="*/ 169381 w 385955"/>
                <a:gd name="connsiteY3" fmla="*/ 76211 h 136564"/>
                <a:gd name="connsiteX4" fmla="*/ 293206 w 385955"/>
                <a:gd name="connsiteY4" fmla="*/ 34936 h 136564"/>
                <a:gd name="connsiteX5" fmla="*/ 226531 w 385955"/>
                <a:gd name="connsiteY5" fmla="*/ 107961 h 136564"/>
                <a:gd name="connsiteX6" fmla="*/ 334481 w 385955"/>
                <a:gd name="connsiteY6" fmla="*/ 63511 h 136564"/>
                <a:gd name="connsiteX7" fmla="*/ 264631 w 385955"/>
                <a:gd name="connsiteY7" fmla="*/ 117486 h 136564"/>
                <a:gd name="connsiteX8" fmla="*/ 385281 w 385955"/>
                <a:gd name="connsiteY8" fmla="*/ 127011 h 136564"/>
                <a:gd name="connsiteX9" fmla="*/ 305906 w 385955"/>
                <a:gd name="connsiteY9" fmla="*/ 136536 h 136564"/>
                <a:gd name="connsiteX10" fmla="*/ 150331 w 385955"/>
                <a:gd name="connsiteY10" fmla="*/ 123836 h 136564"/>
                <a:gd name="connsiteX11" fmla="*/ 185256 w 385955"/>
                <a:gd name="connsiteY11" fmla="*/ 101611 h 136564"/>
                <a:gd name="connsiteX12" fmla="*/ 1106 w 385955"/>
                <a:gd name="connsiteY12" fmla="*/ 130186 h 13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955" h="136564">
                  <a:moveTo>
                    <a:pt x="1106" y="130186"/>
                  </a:moveTo>
                  <a:cubicBezTo>
                    <a:pt x="-11065" y="127011"/>
                    <a:pt x="80481" y="104257"/>
                    <a:pt x="112231" y="82561"/>
                  </a:cubicBezTo>
                  <a:cubicBezTo>
                    <a:pt x="143981" y="60865"/>
                    <a:pt x="182081" y="1069"/>
                    <a:pt x="191606" y="11"/>
                  </a:cubicBezTo>
                  <a:cubicBezTo>
                    <a:pt x="201131" y="-1047"/>
                    <a:pt x="152448" y="70390"/>
                    <a:pt x="169381" y="76211"/>
                  </a:cubicBezTo>
                  <a:cubicBezTo>
                    <a:pt x="186314" y="82032"/>
                    <a:pt x="283681" y="29644"/>
                    <a:pt x="293206" y="34936"/>
                  </a:cubicBezTo>
                  <a:cubicBezTo>
                    <a:pt x="302731" y="40228"/>
                    <a:pt x="219652" y="103199"/>
                    <a:pt x="226531" y="107961"/>
                  </a:cubicBezTo>
                  <a:cubicBezTo>
                    <a:pt x="233410" y="112723"/>
                    <a:pt x="328131" y="61923"/>
                    <a:pt x="334481" y="63511"/>
                  </a:cubicBezTo>
                  <a:cubicBezTo>
                    <a:pt x="340831" y="65098"/>
                    <a:pt x="256164" y="106903"/>
                    <a:pt x="264631" y="117486"/>
                  </a:cubicBezTo>
                  <a:cubicBezTo>
                    <a:pt x="273098" y="128069"/>
                    <a:pt x="378402" y="123836"/>
                    <a:pt x="385281" y="127011"/>
                  </a:cubicBezTo>
                  <a:cubicBezTo>
                    <a:pt x="392160" y="130186"/>
                    <a:pt x="345064" y="137065"/>
                    <a:pt x="305906" y="136536"/>
                  </a:cubicBezTo>
                  <a:cubicBezTo>
                    <a:pt x="266748" y="136007"/>
                    <a:pt x="170439" y="129657"/>
                    <a:pt x="150331" y="123836"/>
                  </a:cubicBezTo>
                  <a:cubicBezTo>
                    <a:pt x="130223" y="118015"/>
                    <a:pt x="208010" y="100024"/>
                    <a:pt x="185256" y="101611"/>
                  </a:cubicBezTo>
                  <a:cubicBezTo>
                    <a:pt x="162502" y="103198"/>
                    <a:pt x="13277" y="133361"/>
                    <a:pt x="1106" y="130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DE87C87-AF75-8619-D745-A06261511621}"/>
                </a:ext>
              </a:extLst>
            </p:cNvPr>
            <p:cNvSpPr/>
            <p:nvPr/>
          </p:nvSpPr>
          <p:spPr>
            <a:xfrm>
              <a:off x="6666551" y="4010006"/>
              <a:ext cx="420298" cy="76881"/>
            </a:xfrm>
            <a:custGeom>
              <a:avLst/>
              <a:gdLst>
                <a:gd name="connsiteX0" fmla="*/ 949 w 420298"/>
                <a:gd name="connsiteY0" fmla="*/ 69869 h 76881"/>
                <a:gd name="connsiteX1" fmla="*/ 204149 w 420298"/>
                <a:gd name="connsiteY1" fmla="*/ 19069 h 76881"/>
                <a:gd name="connsiteX2" fmla="*/ 172399 w 420298"/>
                <a:gd name="connsiteY2" fmla="*/ 25419 h 76881"/>
                <a:gd name="connsiteX3" fmla="*/ 416874 w 420298"/>
                <a:gd name="connsiteY3" fmla="*/ 76219 h 76881"/>
                <a:gd name="connsiteX4" fmla="*/ 308924 w 420298"/>
                <a:gd name="connsiteY4" fmla="*/ 50819 h 76881"/>
                <a:gd name="connsiteX5" fmla="*/ 213674 w 420298"/>
                <a:gd name="connsiteY5" fmla="*/ 19 h 76881"/>
                <a:gd name="connsiteX6" fmla="*/ 99374 w 420298"/>
                <a:gd name="connsiteY6" fmla="*/ 44469 h 76881"/>
                <a:gd name="connsiteX7" fmla="*/ 127949 w 420298"/>
                <a:gd name="connsiteY7" fmla="*/ 22244 h 76881"/>
                <a:gd name="connsiteX8" fmla="*/ 949 w 420298"/>
                <a:gd name="connsiteY8" fmla="*/ 69869 h 7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298" h="76881">
                  <a:moveTo>
                    <a:pt x="949" y="69869"/>
                  </a:moveTo>
                  <a:cubicBezTo>
                    <a:pt x="13649" y="69340"/>
                    <a:pt x="175574" y="26477"/>
                    <a:pt x="204149" y="19069"/>
                  </a:cubicBezTo>
                  <a:cubicBezTo>
                    <a:pt x="232724" y="11661"/>
                    <a:pt x="136945" y="15894"/>
                    <a:pt x="172399" y="25419"/>
                  </a:cubicBezTo>
                  <a:cubicBezTo>
                    <a:pt x="207853" y="34944"/>
                    <a:pt x="394120" y="71986"/>
                    <a:pt x="416874" y="76219"/>
                  </a:cubicBezTo>
                  <a:cubicBezTo>
                    <a:pt x="439628" y="80452"/>
                    <a:pt x="342791" y="63519"/>
                    <a:pt x="308924" y="50819"/>
                  </a:cubicBezTo>
                  <a:cubicBezTo>
                    <a:pt x="275057" y="38119"/>
                    <a:pt x="248599" y="1077"/>
                    <a:pt x="213674" y="19"/>
                  </a:cubicBezTo>
                  <a:cubicBezTo>
                    <a:pt x="178749" y="-1039"/>
                    <a:pt x="113661" y="40765"/>
                    <a:pt x="99374" y="44469"/>
                  </a:cubicBezTo>
                  <a:cubicBezTo>
                    <a:pt x="85087" y="48173"/>
                    <a:pt x="149116" y="16423"/>
                    <a:pt x="127949" y="22244"/>
                  </a:cubicBezTo>
                  <a:cubicBezTo>
                    <a:pt x="106782" y="28065"/>
                    <a:pt x="-11751" y="70398"/>
                    <a:pt x="949" y="69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515CE5F-CE4C-3836-B8B3-4A4A10E8A11E}"/>
                </a:ext>
              </a:extLst>
            </p:cNvPr>
            <p:cNvSpPr/>
            <p:nvPr/>
          </p:nvSpPr>
          <p:spPr>
            <a:xfrm>
              <a:off x="4965700" y="3970475"/>
              <a:ext cx="831367" cy="211000"/>
            </a:xfrm>
            <a:custGeom>
              <a:avLst/>
              <a:gdLst>
                <a:gd name="connsiteX0" fmla="*/ 0 w 831367"/>
                <a:gd name="connsiteY0" fmla="*/ 211000 h 211000"/>
                <a:gd name="connsiteX1" fmla="*/ 276225 w 831367"/>
                <a:gd name="connsiteY1" fmla="*/ 87175 h 211000"/>
                <a:gd name="connsiteX2" fmla="*/ 161925 w 831367"/>
                <a:gd name="connsiteY2" fmla="*/ 137975 h 211000"/>
                <a:gd name="connsiteX3" fmla="*/ 374650 w 831367"/>
                <a:gd name="connsiteY3" fmla="*/ 49075 h 211000"/>
                <a:gd name="connsiteX4" fmla="*/ 292100 w 831367"/>
                <a:gd name="connsiteY4" fmla="*/ 55425 h 211000"/>
                <a:gd name="connsiteX5" fmla="*/ 517525 w 831367"/>
                <a:gd name="connsiteY5" fmla="*/ 26850 h 211000"/>
                <a:gd name="connsiteX6" fmla="*/ 422275 w 831367"/>
                <a:gd name="connsiteY6" fmla="*/ 30025 h 211000"/>
                <a:gd name="connsiteX7" fmla="*/ 682625 w 831367"/>
                <a:gd name="connsiteY7" fmla="*/ 45900 h 211000"/>
                <a:gd name="connsiteX8" fmla="*/ 546100 w 831367"/>
                <a:gd name="connsiteY8" fmla="*/ 58600 h 211000"/>
                <a:gd name="connsiteX9" fmla="*/ 828675 w 831367"/>
                <a:gd name="connsiteY9" fmla="*/ 58600 h 211000"/>
                <a:gd name="connsiteX10" fmla="*/ 679450 w 831367"/>
                <a:gd name="connsiteY10" fmla="*/ 49075 h 211000"/>
                <a:gd name="connsiteX11" fmla="*/ 527050 w 831367"/>
                <a:gd name="connsiteY11" fmla="*/ 1450 h 211000"/>
                <a:gd name="connsiteX12" fmla="*/ 593725 w 831367"/>
                <a:gd name="connsiteY12" fmla="*/ 14150 h 211000"/>
                <a:gd name="connsiteX13" fmla="*/ 457200 w 831367"/>
                <a:gd name="connsiteY13" fmla="*/ 33200 h 211000"/>
                <a:gd name="connsiteX14" fmla="*/ 307975 w 831367"/>
                <a:gd name="connsiteY14" fmla="*/ 93525 h 211000"/>
                <a:gd name="connsiteX15" fmla="*/ 92075 w 831367"/>
                <a:gd name="connsiteY15" fmla="*/ 169725 h 211000"/>
                <a:gd name="connsiteX16" fmla="*/ 282575 w 831367"/>
                <a:gd name="connsiteY16" fmla="*/ 74475 h 211000"/>
                <a:gd name="connsiteX17" fmla="*/ 0 w 831367"/>
                <a:gd name="connsiteY17" fmla="*/ 211000 h 21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1367" h="211000">
                  <a:moveTo>
                    <a:pt x="0" y="211000"/>
                  </a:moveTo>
                  <a:lnTo>
                    <a:pt x="276225" y="87175"/>
                  </a:lnTo>
                  <a:lnTo>
                    <a:pt x="161925" y="137975"/>
                  </a:lnTo>
                  <a:cubicBezTo>
                    <a:pt x="178329" y="131625"/>
                    <a:pt x="352954" y="62833"/>
                    <a:pt x="374650" y="49075"/>
                  </a:cubicBezTo>
                  <a:cubicBezTo>
                    <a:pt x="396346" y="35317"/>
                    <a:pt x="268288" y="59129"/>
                    <a:pt x="292100" y="55425"/>
                  </a:cubicBezTo>
                  <a:cubicBezTo>
                    <a:pt x="315913" y="51721"/>
                    <a:pt x="495829" y="31083"/>
                    <a:pt x="517525" y="26850"/>
                  </a:cubicBezTo>
                  <a:cubicBezTo>
                    <a:pt x="539221" y="22617"/>
                    <a:pt x="394758" y="26850"/>
                    <a:pt x="422275" y="30025"/>
                  </a:cubicBezTo>
                  <a:cubicBezTo>
                    <a:pt x="449792" y="33200"/>
                    <a:pt x="661988" y="41138"/>
                    <a:pt x="682625" y="45900"/>
                  </a:cubicBezTo>
                  <a:cubicBezTo>
                    <a:pt x="703262" y="50662"/>
                    <a:pt x="521758" y="56483"/>
                    <a:pt x="546100" y="58600"/>
                  </a:cubicBezTo>
                  <a:cubicBezTo>
                    <a:pt x="570442" y="60717"/>
                    <a:pt x="806450" y="60187"/>
                    <a:pt x="828675" y="58600"/>
                  </a:cubicBezTo>
                  <a:cubicBezTo>
                    <a:pt x="850900" y="57013"/>
                    <a:pt x="729721" y="58600"/>
                    <a:pt x="679450" y="49075"/>
                  </a:cubicBezTo>
                  <a:cubicBezTo>
                    <a:pt x="629179" y="39550"/>
                    <a:pt x="541337" y="7271"/>
                    <a:pt x="527050" y="1450"/>
                  </a:cubicBezTo>
                  <a:cubicBezTo>
                    <a:pt x="512763" y="-4371"/>
                    <a:pt x="605367" y="8858"/>
                    <a:pt x="593725" y="14150"/>
                  </a:cubicBezTo>
                  <a:cubicBezTo>
                    <a:pt x="582083" y="19442"/>
                    <a:pt x="504825" y="19971"/>
                    <a:pt x="457200" y="33200"/>
                  </a:cubicBezTo>
                  <a:cubicBezTo>
                    <a:pt x="409575" y="46429"/>
                    <a:pt x="368829" y="70771"/>
                    <a:pt x="307975" y="93525"/>
                  </a:cubicBezTo>
                  <a:cubicBezTo>
                    <a:pt x="247121" y="116279"/>
                    <a:pt x="96308" y="172900"/>
                    <a:pt x="92075" y="169725"/>
                  </a:cubicBezTo>
                  <a:cubicBezTo>
                    <a:pt x="87842" y="166550"/>
                    <a:pt x="298450" y="67596"/>
                    <a:pt x="282575" y="74475"/>
                  </a:cubicBezTo>
                  <a:cubicBezTo>
                    <a:pt x="266700" y="81354"/>
                    <a:pt x="131762" y="146177"/>
                    <a:pt x="0" y="211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95EF75D3-0707-85BF-53F3-BDC6F305E90A}"/>
                </a:ext>
              </a:extLst>
            </p:cNvPr>
            <p:cNvSpPr/>
            <p:nvPr/>
          </p:nvSpPr>
          <p:spPr>
            <a:xfrm>
              <a:off x="5508329" y="3958167"/>
              <a:ext cx="457731" cy="66953"/>
            </a:xfrm>
            <a:custGeom>
              <a:avLst/>
              <a:gdLst>
                <a:gd name="connsiteX0" fmla="*/ 296 w 457731"/>
                <a:gd name="connsiteY0" fmla="*/ 55033 h 66953"/>
                <a:gd name="connsiteX1" fmla="*/ 244771 w 457731"/>
                <a:gd name="connsiteY1" fmla="*/ 10583 h 66953"/>
                <a:gd name="connsiteX2" fmla="*/ 257471 w 457731"/>
                <a:gd name="connsiteY2" fmla="*/ 4233 h 66953"/>
                <a:gd name="connsiteX3" fmla="*/ 444796 w 457731"/>
                <a:gd name="connsiteY3" fmla="*/ 64558 h 66953"/>
                <a:gd name="connsiteX4" fmla="*/ 422571 w 457731"/>
                <a:gd name="connsiteY4" fmla="*/ 51858 h 66953"/>
                <a:gd name="connsiteX5" fmla="*/ 270171 w 457731"/>
                <a:gd name="connsiteY5" fmla="*/ 23283 h 66953"/>
                <a:gd name="connsiteX6" fmla="*/ 305096 w 457731"/>
                <a:gd name="connsiteY6" fmla="*/ 35983 h 66953"/>
                <a:gd name="connsiteX7" fmla="*/ 197146 w 457731"/>
                <a:gd name="connsiteY7" fmla="*/ 4233 h 66953"/>
                <a:gd name="connsiteX8" fmla="*/ 296 w 457731"/>
                <a:gd name="connsiteY8" fmla="*/ 55033 h 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731" h="66953">
                  <a:moveTo>
                    <a:pt x="296" y="55033"/>
                  </a:moveTo>
                  <a:cubicBezTo>
                    <a:pt x="8233" y="56091"/>
                    <a:pt x="201909" y="19050"/>
                    <a:pt x="244771" y="10583"/>
                  </a:cubicBezTo>
                  <a:cubicBezTo>
                    <a:pt x="287633" y="2116"/>
                    <a:pt x="224134" y="-4763"/>
                    <a:pt x="257471" y="4233"/>
                  </a:cubicBezTo>
                  <a:cubicBezTo>
                    <a:pt x="290808" y="13229"/>
                    <a:pt x="417280" y="56621"/>
                    <a:pt x="444796" y="64558"/>
                  </a:cubicBezTo>
                  <a:cubicBezTo>
                    <a:pt x="472312" y="72495"/>
                    <a:pt x="451675" y="58737"/>
                    <a:pt x="422571" y="51858"/>
                  </a:cubicBezTo>
                  <a:cubicBezTo>
                    <a:pt x="393467" y="44979"/>
                    <a:pt x="289750" y="25929"/>
                    <a:pt x="270171" y="23283"/>
                  </a:cubicBezTo>
                  <a:cubicBezTo>
                    <a:pt x="250592" y="20637"/>
                    <a:pt x="317267" y="39158"/>
                    <a:pt x="305096" y="35983"/>
                  </a:cubicBezTo>
                  <a:cubicBezTo>
                    <a:pt x="292925" y="32808"/>
                    <a:pt x="248475" y="-1588"/>
                    <a:pt x="197146" y="4233"/>
                  </a:cubicBezTo>
                  <a:cubicBezTo>
                    <a:pt x="145817" y="10054"/>
                    <a:pt x="-7641" y="53975"/>
                    <a:pt x="296" y="55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80227A6-F72A-7EA5-FDFA-04AE70ED8AD6}"/>
                </a:ext>
              </a:extLst>
            </p:cNvPr>
            <p:cNvSpPr/>
            <p:nvPr/>
          </p:nvSpPr>
          <p:spPr>
            <a:xfrm>
              <a:off x="4949540" y="4107990"/>
              <a:ext cx="651110" cy="156036"/>
            </a:xfrm>
            <a:custGeom>
              <a:avLst/>
              <a:gdLst>
                <a:gd name="connsiteX0" fmla="*/ 285 w 651110"/>
                <a:gd name="connsiteY0" fmla="*/ 156035 h 156036"/>
                <a:gd name="connsiteX1" fmla="*/ 368585 w 651110"/>
                <a:gd name="connsiteY1" fmla="*/ 32210 h 156036"/>
                <a:gd name="connsiteX2" fmla="*/ 638460 w 651110"/>
                <a:gd name="connsiteY2" fmla="*/ 41735 h 156036"/>
                <a:gd name="connsiteX3" fmla="*/ 581310 w 651110"/>
                <a:gd name="connsiteY3" fmla="*/ 22685 h 156036"/>
                <a:gd name="connsiteX4" fmla="*/ 355885 w 651110"/>
                <a:gd name="connsiteY4" fmla="*/ 460 h 156036"/>
                <a:gd name="connsiteX5" fmla="*/ 444785 w 651110"/>
                <a:gd name="connsiteY5" fmla="*/ 13160 h 156036"/>
                <a:gd name="connsiteX6" fmla="*/ 190785 w 651110"/>
                <a:gd name="connsiteY6" fmla="*/ 73485 h 156036"/>
                <a:gd name="connsiteX7" fmla="*/ 143160 w 651110"/>
                <a:gd name="connsiteY7" fmla="*/ 83010 h 156036"/>
                <a:gd name="connsiteX8" fmla="*/ 305085 w 651110"/>
                <a:gd name="connsiteY8" fmla="*/ 35385 h 156036"/>
                <a:gd name="connsiteX9" fmla="*/ 285 w 651110"/>
                <a:gd name="connsiteY9" fmla="*/ 156035 h 15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1110" h="156036">
                  <a:moveTo>
                    <a:pt x="285" y="156035"/>
                  </a:moveTo>
                  <a:cubicBezTo>
                    <a:pt x="10868" y="155506"/>
                    <a:pt x="262222" y="51260"/>
                    <a:pt x="368585" y="32210"/>
                  </a:cubicBezTo>
                  <a:cubicBezTo>
                    <a:pt x="474948" y="13160"/>
                    <a:pt x="603006" y="43322"/>
                    <a:pt x="638460" y="41735"/>
                  </a:cubicBezTo>
                  <a:cubicBezTo>
                    <a:pt x="673914" y="40148"/>
                    <a:pt x="628406" y="29564"/>
                    <a:pt x="581310" y="22685"/>
                  </a:cubicBezTo>
                  <a:cubicBezTo>
                    <a:pt x="534214" y="15806"/>
                    <a:pt x="378639" y="2047"/>
                    <a:pt x="355885" y="460"/>
                  </a:cubicBezTo>
                  <a:cubicBezTo>
                    <a:pt x="333131" y="-1127"/>
                    <a:pt x="472302" y="989"/>
                    <a:pt x="444785" y="13160"/>
                  </a:cubicBezTo>
                  <a:cubicBezTo>
                    <a:pt x="417268" y="25331"/>
                    <a:pt x="241056" y="61843"/>
                    <a:pt x="190785" y="73485"/>
                  </a:cubicBezTo>
                  <a:cubicBezTo>
                    <a:pt x="140514" y="85127"/>
                    <a:pt x="124110" y="89360"/>
                    <a:pt x="143160" y="83010"/>
                  </a:cubicBezTo>
                  <a:cubicBezTo>
                    <a:pt x="162210" y="76660"/>
                    <a:pt x="333660" y="21098"/>
                    <a:pt x="305085" y="35385"/>
                  </a:cubicBezTo>
                  <a:cubicBezTo>
                    <a:pt x="276510" y="49672"/>
                    <a:pt x="-10298" y="156564"/>
                    <a:pt x="285" y="156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C3B21D3-5C8E-3347-0D61-28BD7FEE68CB}"/>
                </a:ext>
              </a:extLst>
            </p:cNvPr>
            <p:cNvSpPr/>
            <p:nvPr/>
          </p:nvSpPr>
          <p:spPr>
            <a:xfrm>
              <a:off x="5413179" y="3984300"/>
              <a:ext cx="584399" cy="159263"/>
            </a:xfrm>
            <a:custGeom>
              <a:avLst/>
              <a:gdLst>
                <a:gd name="connsiteX0" fmla="*/ 584396 w 584399"/>
                <a:gd name="connsiteY0" fmla="*/ 325 h 159263"/>
                <a:gd name="connsiteX1" fmla="*/ 511371 w 584399"/>
                <a:gd name="connsiteY1" fmla="*/ 54300 h 159263"/>
                <a:gd name="connsiteX2" fmla="*/ 549471 w 584399"/>
                <a:gd name="connsiteY2" fmla="*/ 120975 h 159263"/>
                <a:gd name="connsiteX3" fmla="*/ 387546 w 584399"/>
                <a:gd name="connsiteY3" fmla="*/ 136850 h 159263"/>
                <a:gd name="connsiteX4" fmla="*/ 555821 w 584399"/>
                <a:gd name="connsiteY4" fmla="*/ 143200 h 159263"/>
                <a:gd name="connsiteX5" fmla="*/ 339921 w 584399"/>
                <a:gd name="connsiteY5" fmla="*/ 133675 h 159263"/>
                <a:gd name="connsiteX6" fmla="*/ 117671 w 584399"/>
                <a:gd name="connsiteY6" fmla="*/ 117800 h 159263"/>
                <a:gd name="connsiteX7" fmla="*/ 196 w 584399"/>
                <a:gd name="connsiteY7" fmla="*/ 114625 h 159263"/>
                <a:gd name="connsiteX8" fmla="*/ 143071 w 584399"/>
                <a:gd name="connsiteY8" fmla="*/ 114625 h 159263"/>
                <a:gd name="connsiteX9" fmla="*/ 285946 w 584399"/>
                <a:gd name="connsiteY9" fmla="*/ 159075 h 159263"/>
                <a:gd name="connsiteX10" fmla="*/ 495496 w 584399"/>
                <a:gd name="connsiteY10" fmla="*/ 130500 h 159263"/>
                <a:gd name="connsiteX11" fmla="*/ 498671 w 584399"/>
                <a:gd name="connsiteY11" fmla="*/ 127325 h 159263"/>
                <a:gd name="connsiteX12" fmla="*/ 451046 w 584399"/>
                <a:gd name="connsiteY12" fmla="*/ 101925 h 159263"/>
                <a:gd name="connsiteX13" fmla="*/ 533596 w 584399"/>
                <a:gd name="connsiteY13" fmla="*/ 98750 h 159263"/>
                <a:gd name="connsiteX14" fmla="*/ 508196 w 584399"/>
                <a:gd name="connsiteY14" fmla="*/ 79700 h 159263"/>
                <a:gd name="connsiteX15" fmla="*/ 584396 w 584399"/>
                <a:gd name="connsiteY15" fmla="*/ 325 h 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4399" h="159263">
                  <a:moveTo>
                    <a:pt x="584396" y="325"/>
                  </a:moveTo>
                  <a:cubicBezTo>
                    <a:pt x="584925" y="-3908"/>
                    <a:pt x="517192" y="34192"/>
                    <a:pt x="511371" y="54300"/>
                  </a:cubicBezTo>
                  <a:cubicBezTo>
                    <a:pt x="505550" y="74408"/>
                    <a:pt x="570109" y="107217"/>
                    <a:pt x="549471" y="120975"/>
                  </a:cubicBezTo>
                  <a:cubicBezTo>
                    <a:pt x="528833" y="134733"/>
                    <a:pt x="386488" y="133146"/>
                    <a:pt x="387546" y="136850"/>
                  </a:cubicBezTo>
                  <a:cubicBezTo>
                    <a:pt x="388604" y="140554"/>
                    <a:pt x="563758" y="143729"/>
                    <a:pt x="555821" y="143200"/>
                  </a:cubicBezTo>
                  <a:cubicBezTo>
                    <a:pt x="547883" y="142671"/>
                    <a:pt x="412946" y="137908"/>
                    <a:pt x="339921" y="133675"/>
                  </a:cubicBezTo>
                  <a:cubicBezTo>
                    <a:pt x="266896" y="129442"/>
                    <a:pt x="174292" y="120975"/>
                    <a:pt x="117671" y="117800"/>
                  </a:cubicBezTo>
                  <a:cubicBezTo>
                    <a:pt x="61050" y="114625"/>
                    <a:pt x="-4037" y="115154"/>
                    <a:pt x="196" y="114625"/>
                  </a:cubicBezTo>
                  <a:cubicBezTo>
                    <a:pt x="4429" y="114096"/>
                    <a:pt x="95446" y="107217"/>
                    <a:pt x="143071" y="114625"/>
                  </a:cubicBezTo>
                  <a:cubicBezTo>
                    <a:pt x="190696" y="122033"/>
                    <a:pt x="227209" y="156429"/>
                    <a:pt x="285946" y="159075"/>
                  </a:cubicBezTo>
                  <a:cubicBezTo>
                    <a:pt x="344683" y="161721"/>
                    <a:pt x="460042" y="135792"/>
                    <a:pt x="495496" y="130500"/>
                  </a:cubicBezTo>
                  <a:cubicBezTo>
                    <a:pt x="530950" y="125208"/>
                    <a:pt x="506079" y="132088"/>
                    <a:pt x="498671" y="127325"/>
                  </a:cubicBezTo>
                  <a:cubicBezTo>
                    <a:pt x="491263" y="122563"/>
                    <a:pt x="445225" y="106687"/>
                    <a:pt x="451046" y="101925"/>
                  </a:cubicBezTo>
                  <a:cubicBezTo>
                    <a:pt x="456867" y="97163"/>
                    <a:pt x="524071" y="102454"/>
                    <a:pt x="533596" y="98750"/>
                  </a:cubicBezTo>
                  <a:cubicBezTo>
                    <a:pt x="543121" y="95046"/>
                    <a:pt x="502904" y="91871"/>
                    <a:pt x="508196" y="79700"/>
                  </a:cubicBezTo>
                  <a:cubicBezTo>
                    <a:pt x="513488" y="67529"/>
                    <a:pt x="583867" y="4558"/>
                    <a:pt x="584396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853E10E-4C7B-519E-78D9-2038446E0F5A}"/>
                </a:ext>
              </a:extLst>
            </p:cNvPr>
            <p:cNvSpPr/>
            <p:nvPr/>
          </p:nvSpPr>
          <p:spPr>
            <a:xfrm>
              <a:off x="6513726" y="3778250"/>
              <a:ext cx="318874" cy="255586"/>
            </a:xfrm>
            <a:custGeom>
              <a:avLst/>
              <a:gdLst>
                <a:gd name="connsiteX0" fmla="*/ 318874 w 318874"/>
                <a:gd name="connsiteY0" fmla="*/ 0 h 255586"/>
                <a:gd name="connsiteX1" fmla="*/ 239499 w 318874"/>
                <a:gd name="connsiteY1" fmla="*/ 50800 h 255586"/>
                <a:gd name="connsiteX2" fmla="*/ 52174 w 318874"/>
                <a:gd name="connsiteY2" fmla="*/ 120650 h 255586"/>
                <a:gd name="connsiteX3" fmla="*/ 83924 w 318874"/>
                <a:gd name="connsiteY3" fmla="*/ 98425 h 255586"/>
                <a:gd name="connsiteX4" fmla="*/ 33124 w 318874"/>
                <a:gd name="connsiteY4" fmla="*/ 155575 h 255586"/>
                <a:gd name="connsiteX5" fmla="*/ 1374 w 318874"/>
                <a:gd name="connsiteY5" fmla="*/ 254000 h 255586"/>
                <a:gd name="connsiteX6" fmla="*/ 14074 w 318874"/>
                <a:gd name="connsiteY6" fmla="*/ 209550 h 255586"/>
                <a:gd name="connsiteX7" fmla="*/ 87099 w 318874"/>
                <a:gd name="connsiteY7" fmla="*/ 120650 h 255586"/>
                <a:gd name="connsiteX8" fmla="*/ 156949 w 318874"/>
                <a:gd name="connsiteY8" fmla="*/ 63500 h 255586"/>
                <a:gd name="connsiteX9" fmla="*/ 131549 w 318874"/>
                <a:gd name="connsiteY9" fmla="*/ 73025 h 255586"/>
                <a:gd name="connsiteX10" fmla="*/ 318874 w 318874"/>
                <a:gd name="connsiteY10" fmla="*/ 0 h 25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74" h="255586">
                  <a:moveTo>
                    <a:pt x="318874" y="0"/>
                  </a:moveTo>
                  <a:cubicBezTo>
                    <a:pt x="301411" y="15346"/>
                    <a:pt x="283949" y="30692"/>
                    <a:pt x="239499" y="50800"/>
                  </a:cubicBezTo>
                  <a:cubicBezTo>
                    <a:pt x="195049" y="70908"/>
                    <a:pt x="78103" y="112713"/>
                    <a:pt x="52174" y="120650"/>
                  </a:cubicBezTo>
                  <a:cubicBezTo>
                    <a:pt x="26245" y="128587"/>
                    <a:pt x="87099" y="92604"/>
                    <a:pt x="83924" y="98425"/>
                  </a:cubicBezTo>
                  <a:cubicBezTo>
                    <a:pt x="80749" y="104246"/>
                    <a:pt x="46882" y="129646"/>
                    <a:pt x="33124" y="155575"/>
                  </a:cubicBezTo>
                  <a:cubicBezTo>
                    <a:pt x="19366" y="181504"/>
                    <a:pt x="4549" y="245004"/>
                    <a:pt x="1374" y="254000"/>
                  </a:cubicBezTo>
                  <a:cubicBezTo>
                    <a:pt x="-1801" y="262996"/>
                    <a:pt x="-214" y="231775"/>
                    <a:pt x="14074" y="209550"/>
                  </a:cubicBezTo>
                  <a:cubicBezTo>
                    <a:pt x="28362" y="187325"/>
                    <a:pt x="63286" y="144992"/>
                    <a:pt x="87099" y="120650"/>
                  </a:cubicBezTo>
                  <a:cubicBezTo>
                    <a:pt x="110911" y="96308"/>
                    <a:pt x="149541" y="71438"/>
                    <a:pt x="156949" y="63500"/>
                  </a:cubicBezTo>
                  <a:cubicBezTo>
                    <a:pt x="164357" y="55563"/>
                    <a:pt x="131549" y="73025"/>
                    <a:pt x="131549" y="73025"/>
                  </a:cubicBezTo>
                  <a:lnTo>
                    <a:pt x="3188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C4CBEF51-166A-DB90-F0E1-D360B7366252}"/>
                </a:ext>
              </a:extLst>
            </p:cNvPr>
            <p:cNvSpPr/>
            <p:nvPr/>
          </p:nvSpPr>
          <p:spPr>
            <a:xfrm>
              <a:off x="6572250" y="3879850"/>
              <a:ext cx="313751" cy="136525"/>
            </a:xfrm>
            <a:custGeom>
              <a:avLst/>
              <a:gdLst>
                <a:gd name="connsiteX0" fmla="*/ 0 w 313751"/>
                <a:gd name="connsiteY0" fmla="*/ 136525 h 136525"/>
                <a:gd name="connsiteX1" fmla="*/ 101600 w 313751"/>
                <a:gd name="connsiteY1" fmla="*/ 44450 h 136525"/>
                <a:gd name="connsiteX2" fmla="*/ 139700 w 313751"/>
                <a:gd name="connsiteY2" fmla="*/ 73025 h 136525"/>
                <a:gd name="connsiteX3" fmla="*/ 142875 w 313751"/>
                <a:gd name="connsiteY3" fmla="*/ 15875 h 136525"/>
                <a:gd name="connsiteX4" fmla="*/ 149225 w 313751"/>
                <a:gd name="connsiteY4" fmla="*/ 50800 h 136525"/>
                <a:gd name="connsiteX5" fmla="*/ 184150 w 313751"/>
                <a:gd name="connsiteY5" fmla="*/ 12700 h 136525"/>
                <a:gd name="connsiteX6" fmla="*/ 311150 w 313751"/>
                <a:gd name="connsiteY6" fmla="*/ 19050 h 136525"/>
                <a:gd name="connsiteX7" fmla="*/ 260350 w 313751"/>
                <a:gd name="connsiteY7" fmla="*/ 3175 h 136525"/>
                <a:gd name="connsiteX8" fmla="*/ 149225 w 313751"/>
                <a:gd name="connsiteY8" fmla="*/ 22225 h 136525"/>
                <a:gd name="connsiteX9" fmla="*/ 177800 w 313751"/>
                <a:gd name="connsiteY9" fmla="*/ 0 h 136525"/>
                <a:gd name="connsiteX10" fmla="*/ 0 w 313751"/>
                <a:gd name="connsiteY10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751" h="136525">
                  <a:moveTo>
                    <a:pt x="0" y="136525"/>
                  </a:moveTo>
                  <a:cubicBezTo>
                    <a:pt x="39158" y="95779"/>
                    <a:pt x="78317" y="55033"/>
                    <a:pt x="101600" y="44450"/>
                  </a:cubicBezTo>
                  <a:cubicBezTo>
                    <a:pt x="124883" y="33867"/>
                    <a:pt x="132821" y="77787"/>
                    <a:pt x="139700" y="73025"/>
                  </a:cubicBezTo>
                  <a:cubicBezTo>
                    <a:pt x="146579" y="68263"/>
                    <a:pt x="141288" y="19579"/>
                    <a:pt x="142875" y="15875"/>
                  </a:cubicBezTo>
                  <a:cubicBezTo>
                    <a:pt x="144462" y="12171"/>
                    <a:pt x="142346" y="51329"/>
                    <a:pt x="149225" y="50800"/>
                  </a:cubicBezTo>
                  <a:cubicBezTo>
                    <a:pt x="156104" y="50271"/>
                    <a:pt x="157163" y="17992"/>
                    <a:pt x="184150" y="12700"/>
                  </a:cubicBezTo>
                  <a:cubicBezTo>
                    <a:pt x="211138" y="7408"/>
                    <a:pt x="298450" y="20637"/>
                    <a:pt x="311150" y="19050"/>
                  </a:cubicBezTo>
                  <a:cubicBezTo>
                    <a:pt x="323850" y="17463"/>
                    <a:pt x="287337" y="2646"/>
                    <a:pt x="260350" y="3175"/>
                  </a:cubicBezTo>
                  <a:cubicBezTo>
                    <a:pt x="233363" y="3704"/>
                    <a:pt x="162983" y="22754"/>
                    <a:pt x="149225" y="22225"/>
                  </a:cubicBezTo>
                  <a:cubicBezTo>
                    <a:pt x="135467" y="21696"/>
                    <a:pt x="177800" y="0"/>
                    <a:pt x="177800" y="0"/>
                  </a:cubicBezTo>
                  <a:lnTo>
                    <a:pt x="0" y="136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8EA50DDB-D37A-2A3B-199E-099D94FE858B}"/>
                </a:ext>
              </a:extLst>
            </p:cNvPr>
            <p:cNvSpPr/>
            <p:nvPr/>
          </p:nvSpPr>
          <p:spPr>
            <a:xfrm>
              <a:off x="6333712" y="4257814"/>
              <a:ext cx="149684" cy="603215"/>
            </a:xfrm>
            <a:custGeom>
              <a:avLst/>
              <a:gdLst>
                <a:gd name="connsiteX0" fmla="*/ 25813 w 149684"/>
                <a:gd name="connsiteY0" fmla="*/ 3036 h 603215"/>
                <a:gd name="connsiteX1" fmla="*/ 35338 w 149684"/>
                <a:gd name="connsiteY1" fmla="*/ 330061 h 603215"/>
                <a:gd name="connsiteX2" fmla="*/ 35338 w 149684"/>
                <a:gd name="connsiteY2" fmla="*/ 266561 h 603215"/>
                <a:gd name="connsiteX3" fmla="*/ 63913 w 149684"/>
                <a:gd name="connsiteY3" fmla="*/ 412611 h 603215"/>
                <a:gd name="connsiteX4" fmla="*/ 121063 w 149684"/>
                <a:gd name="connsiteY4" fmla="*/ 539611 h 603215"/>
                <a:gd name="connsiteX5" fmla="*/ 121063 w 149684"/>
                <a:gd name="connsiteY5" fmla="*/ 501511 h 603215"/>
                <a:gd name="connsiteX6" fmla="*/ 149638 w 149684"/>
                <a:gd name="connsiteY6" fmla="*/ 603111 h 603215"/>
                <a:gd name="connsiteX7" fmla="*/ 124238 w 149684"/>
                <a:gd name="connsiteY7" fmla="*/ 514211 h 603215"/>
                <a:gd name="connsiteX8" fmla="*/ 16288 w 149684"/>
                <a:gd name="connsiteY8" fmla="*/ 237986 h 603215"/>
                <a:gd name="connsiteX9" fmla="*/ 16288 w 149684"/>
                <a:gd name="connsiteY9" fmla="*/ 311011 h 603215"/>
                <a:gd name="connsiteX10" fmla="*/ 413 w 149684"/>
                <a:gd name="connsiteY10" fmla="*/ 98286 h 603215"/>
                <a:gd name="connsiteX11" fmla="*/ 6763 w 149684"/>
                <a:gd name="connsiteY11" fmla="*/ 161786 h 603215"/>
                <a:gd name="connsiteX12" fmla="*/ 25813 w 149684"/>
                <a:gd name="connsiteY12" fmla="*/ 3036 h 60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84" h="603215">
                  <a:moveTo>
                    <a:pt x="25813" y="3036"/>
                  </a:moveTo>
                  <a:cubicBezTo>
                    <a:pt x="30575" y="31082"/>
                    <a:pt x="33751" y="286140"/>
                    <a:pt x="35338" y="330061"/>
                  </a:cubicBezTo>
                  <a:cubicBezTo>
                    <a:pt x="36925" y="373982"/>
                    <a:pt x="30576" y="252803"/>
                    <a:pt x="35338" y="266561"/>
                  </a:cubicBezTo>
                  <a:cubicBezTo>
                    <a:pt x="40100" y="280319"/>
                    <a:pt x="49626" y="367103"/>
                    <a:pt x="63913" y="412611"/>
                  </a:cubicBezTo>
                  <a:cubicBezTo>
                    <a:pt x="78201" y="458119"/>
                    <a:pt x="111538" y="524794"/>
                    <a:pt x="121063" y="539611"/>
                  </a:cubicBezTo>
                  <a:cubicBezTo>
                    <a:pt x="130588" y="554428"/>
                    <a:pt x="116301" y="490928"/>
                    <a:pt x="121063" y="501511"/>
                  </a:cubicBezTo>
                  <a:cubicBezTo>
                    <a:pt x="125826" y="512094"/>
                    <a:pt x="149109" y="600994"/>
                    <a:pt x="149638" y="603111"/>
                  </a:cubicBezTo>
                  <a:cubicBezTo>
                    <a:pt x="150167" y="605228"/>
                    <a:pt x="146463" y="575065"/>
                    <a:pt x="124238" y="514211"/>
                  </a:cubicBezTo>
                  <a:cubicBezTo>
                    <a:pt x="102013" y="453357"/>
                    <a:pt x="34280" y="271853"/>
                    <a:pt x="16288" y="237986"/>
                  </a:cubicBezTo>
                  <a:cubicBezTo>
                    <a:pt x="-1704" y="204119"/>
                    <a:pt x="18934" y="334294"/>
                    <a:pt x="16288" y="311011"/>
                  </a:cubicBezTo>
                  <a:cubicBezTo>
                    <a:pt x="13642" y="287728"/>
                    <a:pt x="2000" y="123157"/>
                    <a:pt x="413" y="98286"/>
                  </a:cubicBezTo>
                  <a:cubicBezTo>
                    <a:pt x="-1175" y="73415"/>
                    <a:pt x="2001" y="173428"/>
                    <a:pt x="6763" y="161786"/>
                  </a:cubicBezTo>
                  <a:cubicBezTo>
                    <a:pt x="11525" y="150144"/>
                    <a:pt x="21051" y="-25010"/>
                    <a:pt x="25813" y="3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51D33F6F-833A-9463-9CB4-A2263836D964}"/>
                </a:ext>
              </a:extLst>
            </p:cNvPr>
            <p:cNvSpPr/>
            <p:nvPr/>
          </p:nvSpPr>
          <p:spPr>
            <a:xfrm>
              <a:off x="6393479" y="4552519"/>
              <a:ext cx="188365" cy="569489"/>
            </a:xfrm>
            <a:custGeom>
              <a:avLst/>
              <a:gdLst>
                <a:gd name="connsiteX0" fmla="*/ 971 w 188365"/>
                <a:gd name="connsiteY0" fmla="*/ 431 h 569489"/>
                <a:gd name="connsiteX1" fmla="*/ 29546 w 188365"/>
                <a:gd name="connsiteY1" fmla="*/ 238556 h 569489"/>
                <a:gd name="connsiteX2" fmla="*/ 86696 w 188365"/>
                <a:gd name="connsiteY2" fmla="*/ 384606 h 569489"/>
                <a:gd name="connsiteX3" fmla="*/ 54946 w 188365"/>
                <a:gd name="connsiteY3" fmla="*/ 317931 h 569489"/>
                <a:gd name="connsiteX4" fmla="*/ 121621 w 188365"/>
                <a:gd name="connsiteY4" fmla="*/ 476681 h 569489"/>
                <a:gd name="connsiteX5" fmla="*/ 188296 w 188365"/>
                <a:gd name="connsiteY5" fmla="*/ 568756 h 569489"/>
                <a:gd name="connsiteX6" fmla="*/ 108921 w 188365"/>
                <a:gd name="connsiteY6" fmla="*/ 429056 h 569489"/>
                <a:gd name="connsiteX7" fmla="*/ 7321 w 188365"/>
                <a:gd name="connsiteY7" fmla="*/ 241731 h 569489"/>
                <a:gd name="connsiteX8" fmla="*/ 16846 w 188365"/>
                <a:gd name="connsiteY8" fmla="*/ 273481 h 569489"/>
                <a:gd name="connsiteX9" fmla="*/ 7321 w 188365"/>
                <a:gd name="connsiteY9" fmla="*/ 181406 h 569489"/>
                <a:gd name="connsiteX10" fmla="*/ 971 w 188365"/>
                <a:gd name="connsiteY10" fmla="*/ 431 h 56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365" h="569489">
                  <a:moveTo>
                    <a:pt x="971" y="431"/>
                  </a:moveTo>
                  <a:cubicBezTo>
                    <a:pt x="4675" y="9956"/>
                    <a:pt x="15259" y="174527"/>
                    <a:pt x="29546" y="238556"/>
                  </a:cubicBezTo>
                  <a:cubicBezTo>
                    <a:pt x="43834" y="302585"/>
                    <a:pt x="82463" y="371377"/>
                    <a:pt x="86696" y="384606"/>
                  </a:cubicBezTo>
                  <a:cubicBezTo>
                    <a:pt x="90929" y="397835"/>
                    <a:pt x="49125" y="302585"/>
                    <a:pt x="54946" y="317931"/>
                  </a:cubicBezTo>
                  <a:cubicBezTo>
                    <a:pt x="60767" y="333277"/>
                    <a:pt x="99396" y="434877"/>
                    <a:pt x="121621" y="476681"/>
                  </a:cubicBezTo>
                  <a:cubicBezTo>
                    <a:pt x="143846" y="518485"/>
                    <a:pt x="190413" y="576693"/>
                    <a:pt x="188296" y="568756"/>
                  </a:cubicBezTo>
                  <a:cubicBezTo>
                    <a:pt x="186179" y="560819"/>
                    <a:pt x="139083" y="483560"/>
                    <a:pt x="108921" y="429056"/>
                  </a:cubicBezTo>
                  <a:cubicBezTo>
                    <a:pt x="78759" y="374552"/>
                    <a:pt x="22667" y="267660"/>
                    <a:pt x="7321" y="241731"/>
                  </a:cubicBezTo>
                  <a:cubicBezTo>
                    <a:pt x="-8025" y="215802"/>
                    <a:pt x="16846" y="283535"/>
                    <a:pt x="16846" y="273481"/>
                  </a:cubicBezTo>
                  <a:cubicBezTo>
                    <a:pt x="16846" y="263427"/>
                    <a:pt x="9438" y="221093"/>
                    <a:pt x="7321" y="181406"/>
                  </a:cubicBezTo>
                  <a:cubicBezTo>
                    <a:pt x="5204" y="141719"/>
                    <a:pt x="-2733" y="-9094"/>
                    <a:pt x="971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52790EF2-BBE7-1B97-4DC9-FC4EE97B277A}"/>
                </a:ext>
              </a:extLst>
            </p:cNvPr>
            <p:cNvSpPr/>
            <p:nvPr/>
          </p:nvSpPr>
          <p:spPr>
            <a:xfrm>
              <a:off x="6477000" y="4851400"/>
              <a:ext cx="171996" cy="333925"/>
            </a:xfrm>
            <a:custGeom>
              <a:avLst/>
              <a:gdLst>
                <a:gd name="connsiteX0" fmla="*/ 0 w 171996"/>
                <a:gd name="connsiteY0" fmla="*/ 0 h 333925"/>
                <a:gd name="connsiteX1" fmla="*/ 95250 w 171996"/>
                <a:gd name="connsiteY1" fmla="*/ 174625 h 333925"/>
                <a:gd name="connsiteX2" fmla="*/ 69850 w 171996"/>
                <a:gd name="connsiteY2" fmla="*/ 111125 h 333925"/>
                <a:gd name="connsiteX3" fmla="*/ 161925 w 171996"/>
                <a:gd name="connsiteY3" fmla="*/ 244475 h 333925"/>
                <a:gd name="connsiteX4" fmla="*/ 165100 w 171996"/>
                <a:gd name="connsiteY4" fmla="*/ 333375 h 333925"/>
                <a:gd name="connsiteX5" fmla="*/ 168275 w 171996"/>
                <a:gd name="connsiteY5" fmla="*/ 276225 h 333925"/>
                <a:gd name="connsiteX6" fmla="*/ 107950 w 171996"/>
                <a:gd name="connsiteY6" fmla="*/ 161925 h 333925"/>
                <a:gd name="connsiteX7" fmla="*/ 117475 w 171996"/>
                <a:gd name="connsiteY7" fmla="*/ 206375 h 333925"/>
                <a:gd name="connsiteX8" fmla="*/ 88900 w 171996"/>
                <a:gd name="connsiteY8" fmla="*/ 161925 h 333925"/>
                <a:gd name="connsiteX9" fmla="*/ 0 w 171996"/>
                <a:gd name="connsiteY9" fmla="*/ 0 h 3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96" h="333925">
                  <a:moveTo>
                    <a:pt x="0" y="0"/>
                  </a:moveTo>
                  <a:cubicBezTo>
                    <a:pt x="41804" y="78052"/>
                    <a:pt x="83608" y="156104"/>
                    <a:pt x="95250" y="174625"/>
                  </a:cubicBezTo>
                  <a:cubicBezTo>
                    <a:pt x="106892" y="193146"/>
                    <a:pt x="58738" y="99483"/>
                    <a:pt x="69850" y="111125"/>
                  </a:cubicBezTo>
                  <a:cubicBezTo>
                    <a:pt x="80963" y="122767"/>
                    <a:pt x="146050" y="207433"/>
                    <a:pt x="161925" y="244475"/>
                  </a:cubicBezTo>
                  <a:cubicBezTo>
                    <a:pt x="177800" y="281517"/>
                    <a:pt x="164042" y="328084"/>
                    <a:pt x="165100" y="333375"/>
                  </a:cubicBezTo>
                  <a:cubicBezTo>
                    <a:pt x="166158" y="338666"/>
                    <a:pt x="177800" y="304800"/>
                    <a:pt x="168275" y="276225"/>
                  </a:cubicBezTo>
                  <a:cubicBezTo>
                    <a:pt x="158750" y="247650"/>
                    <a:pt x="116417" y="173567"/>
                    <a:pt x="107950" y="161925"/>
                  </a:cubicBezTo>
                  <a:cubicBezTo>
                    <a:pt x="99483" y="150283"/>
                    <a:pt x="120650" y="206375"/>
                    <a:pt x="117475" y="206375"/>
                  </a:cubicBezTo>
                  <a:cubicBezTo>
                    <a:pt x="114300" y="206375"/>
                    <a:pt x="88900" y="161925"/>
                    <a:pt x="88900" y="1619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27949447-C3BE-E18B-4E17-6BFCD88E65A6}"/>
                </a:ext>
              </a:extLst>
            </p:cNvPr>
            <p:cNvSpPr/>
            <p:nvPr/>
          </p:nvSpPr>
          <p:spPr>
            <a:xfrm>
              <a:off x="6369044" y="4885764"/>
              <a:ext cx="69519" cy="471914"/>
            </a:xfrm>
            <a:custGeom>
              <a:avLst/>
              <a:gdLst>
                <a:gd name="connsiteX0" fmla="*/ 66681 w 69519"/>
                <a:gd name="connsiteY0" fmla="*/ 561 h 471914"/>
                <a:gd name="connsiteX1" fmla="*/ 66681 w 69519"/>
                <a:gd name="connsiteY1" fmla="*/ 95811 h 471914"/>
                <a:gd name="connsiteX2" fmla="*/ 31756 w 69519"/>
                <a:gd name="connsiteY2" fmla="*/ 210111 h 471914"/>
                <a:gd name="connsiteX3" fmla="*/ 34931 w 69519"/>
                <a:gd name="connsiteY3" fmla="*/ 302186 h 471914"/>
                <a:gd name="connsiteX4" fmla="*/ 6 w 69519"/>
                <a:gd name="connsiteY4" fmla="*/ 235511 h 471914"/>
                <a:gd name="connsiteX5" fmla="*/ 38106 w 69519"/>
                <a:gd name="connsiteY5" fmla="*/ 464111 h 471914"/>
                <a:gd name="connsiteX6" fmla="*/ 34931 w 69519"/>
                <a:gd name="connsiteY6" fmla="*/ 403786 h 471914"/>
                <a:gd name="connsiteX7" fmla="*/ 31756 w 69519"/>
                <a:gd name="connsiteY7" fmla="*/ 257736 h 471914"/>
                <a:gd name="connsiteX8" fmla="*/ 60331 w 69519"/>
                <a:gd name="connsiteY8" fmla="*/ 210111 h 471914"/>
                <a:gd name="connsiteX9" fmla="*/ 44456 w 69519"/>
                <a:gd name="connsiteY9" fmla="*/ 229161 h 471914"/>
                <a:gd name="connsiteX10" fmla="*/ 60331 w 69519"/>
                <a:gd name="connsiteY10" fmla="*/ 140261 h 471914"/>
                <a:gd name="connsiteX11" fmla="*/ 66681 w 69519"/>
                <a:gd name="connsiteY11" fmla="*/ 561 h 4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519" h="471914">
                  <a:moveTo>
                    <a:pt x="66681" y="561"/>
                  </a:moveTo>
                  <a:cubicBezTo>
                    <a:pt x="67739" y="-6847"/>
                    <a:pt x="72502" y="60886"/>
                    <a:pt x="66681" y="95811"/>
                  </a:cubicBezTo>
                  <a:cubicBezTo>
                    <a:pt x="60860" y="130736"/>
                    <a:pt x="37048" y="175715"/>
                    <a:pt x="31756" y="210111"/>
                  </a:cubicBezTo>
                  <a:cubicBezTo>
                    <a:pt x="26464" y="244507"/>
                    <a:pt x="40223" y="297953"/>
                    <a:pt x="34931" y="302186"/>
                  </a:cubicBezTo>
                  <a:cubicBezTo>
                    <a:pt x="29639" y="306419"/>
                    <a:pt x="-523" y="208524"/>
                    <a:pt x="6" y="235511"/>
                  </a:cubicBezTo>
                  <a:cubicBezTo>
                    <a:pt x="535" y="262498"/>
                    <a:pt x="32285" y="436065"/>
                    <a:pt x="38106" y="464111"/>
                  </a:cubicBezTo>
                  <a:cubicBezTo>
                    <a:pt x="43927" y="492157"/>
                    <a:pt x="35989" y="438182"/>
                    <a:pt x="34931" y="403786"/>
                  </a:cubicBezTo>
                  <a:cubicBezTo>
                    <a:pt x="33873" y="369390"/>
                    <a:pt x="27523" y="290015"/>
                    <a:pt x="31756" y="257736"/>
                  </a:cubicBezTo>
                  <a:cubicBezTo>
                    <a:pt x="35989" y="225457"/>
                    <a:pt x="58214" y="214873"/>
                    <a:pt x="60331" y="210111"/>
                  </a:cubicBezTo>
                  <a:cubicBezTo>
                    <a:pt x="62448" y="205349"/>
                    <a:pt x="44456" y="240803"/>
                    <a:pt x="44456" y="229161"/>
                  </a:cubicBezTo>
                  <a:cubicBezTo>
                    <a:pt x="44456" y="217519"/>
                    <a:pt x="57156" y="172540"/>
                    <a:pt x="60331" y="140261"/>
                  </a:cubicBezTo>
                  <a:cubicBezTo>
                    <a:pt x="63506" y="107982"/>
                    <a:pt x="65623" y="7969"/>
                    <a:pt x="66681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501D1E1E-9326-817A-D35D-5A0A2D4962E4}"/>
                </a:ext>
              </a:extLst>
            </p:cNvPr>
            <p:cNvSpPr/>
            <p:nvPr/>
          </p:nvSpPr>
          <p:spPr>
            <a:xfrm>
              <a:off x="6438295" y="5012121"/>
              <a:ext cx="35576" cy="290330"/>
            </a:xfrm>
            <a:custGeom>
              <a:avLst/>
              <a:gdLst>
                <a:gd name="connsiteX0" fmla="*/ 19655 w 35576"/>
                <a:gd name="connsiteY0" fmla="*/ 1204 h 290330"/>
                <a:gd name="connsiteX1" fmla="*/ 32355 w 35576"/>
                <a:gd name="connsiteY1" fmla="*/ 55179 h 290330"/>
                <a:gd name="connsiteX2" fmla="*/ 605 w 35576"/>
                <a:gd name="connsiteY2" fmla="*/ 175829 h 290330"/>
                <a:gd name="connsiteX3" fmla="*/ 13305 w 35576"/>
                <a:gd name="connsiteY3" fmla="*/ 258379 h 290330"/>
                <a:gd name="connsiteX4" fmla="*/ 35530 w 35576"/>
                <a:gd name="connsiteY4" fmla="*/ 290129 h 290330"/>
                <a:gd name="connsiteX5" fmla="*/ 6955 w 35576"/>
                <a:gd name="connsiteY5" fmla="*/ 245679 h 290330"/>
                <a:gd name="connsiteX6" fmla="*/ 3780 w 35576"/>
                <a:gd name="connsiteY6" fmla="*/ 128204 h 290330"/>
                <a:gd name="connsiteX7" fmla="*/ 10130 w 35576"/>
                <a:gd name="connsiteY7" fmla="*/ 102804 h 290330"/>
                <a:gd name="connsiteX8" fmla="*/ 19655 w 35576"/>
                <a:gd name="connsiteY8" fmla="*/ 1204 h 29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76" h="290330">
                  <a:moveTo>
                    <a:pt x="19655" y="1204"/>
                  </a:moveTo>
                  <a:cubicBezTo>
                    <a:pt x="23359" y="-6733"/>
                    <a:pt x="35530" y="26075"/>
                    <a:pt x="32355" y="55179"/>
                  </a:cubicBezTo>
                  <a:cubicBezTo>
                    <a:pt x="29180" y="84283"/>
                    <a:pt x="3780" y="141962"/>
                    <a:pt x="605" y="175829"/>
                  </a:cubicBezTo>
                  <a:cubicBezTo>
                    <a:pt x="-2570" y="209696"/>
                    <a:pt x="7484" y="239329"/>
                    <a:pt x="13305" y="258379"/>
                  </a:cubicBezTo>
                  <a:cubicBezTo>
                    <a:pt x="19126" y="277429"/>
                    <a:pt x="36588" y="292246"/>
                    <a:pt x="35530" y="290129"/>
                  </a:cubicBezTo>
                  <a:cubicBezTo>
                    <a:pt x="34472" y="288012"/>
                    <a:pt x="12247" y="272667"/>
                    <a:pt x="6955" y="245679"/>
                  </a:cubicBezTo>
                  <a:cubicBezTo>
                    <a:pt x="1663" y="218692"/>
                    <a:pt x="3251" y="152016"/>
                    <a:pt x="3780" y="128204"/>
                  </a:cubicBezTo>
                  <a:cubicBezTo>
                    <a:pt x="4309" y="104392"/>
                    <a:pt x="4838" y="119737"/>
                    <a:pt x="10130" y="102804"/>
                  </a:cubicBezTo>
                  <a:cubicBezTo>
                    <a:pt x="15422" y="85871"/>
                    <a:pt x="15951" y="9141"/>
                    <a:pt x="19655" y="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7B8A5C95-0E35-B273-483B-F2D9D8F656B5}"/>
                </a:ext>
              </a:extLst>
            </p:cNvPr>
            <p:cNvSpPr/>
            <p:nvPr/>
          </p:nvSpPr>
          <p:spPr>
            <a:xfrm>
              <a:off x="6565875" y="5143496"/>
              <a:ext cx="43358" cy="168290"/>
            </a:xfrm>
            <a:custGeom>
              <a:avLst/>
              <a:gdLst>
                <a:gd name="connsiteX0" fmla="*/ 25 w 43358"/>
                <a:gd name="connsiteY0" fmla="*/ 4 h 168290"/>
                <a:gd name="connsiteX1" fmla="*/ 34950 w 43358"/>
                <a:gd name="connsiteY1" fmla="*/ 66679 h 168290"/>
                <a:gd name="connsiteX2" fmla="*/ 19075 w 43358"/>
                <a:gd name="connsiteY2" fmla="*/ 133354 h 168290"/>
                <a:gd name="connsiteX3" fmla="*/ 25425 w 43358"/>
                <a:gd name="connsiteY3" fmla="*/ 168279 h 168290"/>
                <a:gd name="connsiteX4" fmla="*/ 31775 w 43358"/>
                <a:gd name="connsiteY4" fmla="*/ 130179 h 168290"/>
                <a:gd name="connsiteX5" fmla="*/ 41300 w 43358"/>
                <a:gd name="connsiteY5" fmla="*/ 88904 h 168290"/>
                <a:gd name="connsiteX6" fmla="*/ 41300 w 43358"/>
                <a:gd name="connsiteY6" fmla="*/ 69854 h 168290"/>
                <a:gd name="connsiteX7" fmla="*/ 25 w 43358"/>
                <a:gd name="connsiteY7" fmla="*/ 4 h 1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58" h="168290">
                  <a:moveTo>
                    <a:pt x="25" y="4"/>
                  </a:moveTo>
                  <a:cubicBezTo>
                    <a:pt x="-1033" y="-525"/>
                    <a:pt x="31775" y="44454"/>
                    <a:pt x="34950" y="66679"/>
                  </a:cubicBezTo>
                  <a:cubicBezTo>
                    <a:pt x="38125" y="88904"/>
                    <a:pt x="20663" y="116421"/>
                    <a:pt x="19075" y="133354"/>
                  </a:cubicBezTo>
                  <a:cubicBezTo>
                    <a:pt x="17488" y="150287"/>
                    <a:pt x="23308" y="168808"/>
                    <a:pt x="25425" y="168279"/>
                  </a:cubicBezTo>
                  <a:cubicBezTo>
                    <a:pt x="27542" y="167750"/>
                    <a:pt x="29129" y="143408"/>
                    <a:pt x="31775" y="130179"/>
                  </a:cubicBezTo>
                  <a:cubicBezTo>
                    <a:pt x="34421" y="116950"/>
                    <a:pt x="41300" y="88904"/>
                    <a:pt x="41300" y="88904"/>
                  </a:cubicBezTo>
                  <a:cubicBezTo>
                    <a:pt x="42887" y="78850"/>
                    <a:pt x="45004" y="81496"/>
                    <a:pt x="41300" y="69854"/>
                  </a:cubicBezTo>
                  <a:cubicBezTo>
                    <a:pt x="37596" y="58212"/>
                    <a:pt x="1083" y="533"/>
                    <a:pt x="2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5890E0FD-B91C-B9AD-0994-EC74C46B7234}"/>
                </a:ext>
              </a:extLst>
            </p:cNvPr>
            <p:cNvSpPr/>
            <p:nvPr/>
          </p:nvSpPr>
          <p:spPr>
            <a:xfrm>
              <a:off x="6510754" y="5206624"/>
              <a:ext cx="131512" cy="264614"/>
            </a:xfrm>
            <a:custGeom>
              <a:avLst/>
              <a:gdLst>
                <a:gd name="connsiteX0" fmla="*/ 131346 w 131512"/>
                <a:gd name="connsiteY0" fmla="*/ 376 h 264614"/>
                <a:gd name="connsiteX1" fmla="*/ 96421 w 131512"/>
                <a:gd name="connsiteY1" fmla="*/ 101976 h 264614"/>
                <a:gd name="connsiteX2" fmla="*/ 83721 w 131512"/>
                <a:gd name="connsiteY2" fmla="*/ 194051 h 264614"/>
                <a:gd name="connsiteX3" fmla="*/ 1171 w 131512"/>
                <a:gd name="connsiteY3" fmla="*/ 263901 h 264614"/>
                <a:gd name="connsiteX4" fmla="*/ 32921 w 131512"/>
                <a:gd name="connsiteY4" fmla="*/ 232151 h 264614"/>
                <a:gd name="connsiteX5" fmla="*/ 77371 w 131512"/>
                <a:gd name="connsiteY5" fmla="*/ 187701 h 264614"/>
                <a:gd name="connsiteX6" fmla="*/ 80546 w 131512"/>
                <a:gd name="connsiteY6" fmla="*/ 140076 h 264614"/>
                <a:gd name="connsiteX7" fmla="*/ 131346 w 131512"/>
                <a:gd name="connsiteY7" fmla="*/ 376 h 26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12" h="264614">
                  <a:moveTo>
                    <a:pt x="131346" y="376"/>
                  </a:moveTo>
                  <a:cubicBezTo>
                    <a:pt x="133992" y="-5974"/>
                    <a:pt x="104358" y="69697"/>
                    <a:pt x="96421" y="101976"/>
                  </a:cubicBezTo>
                  <a:cubicBezTo>
                    <a:pt x="88484" y="134255"/>
                    <a:pt x="99596" y="167064"/>
                    <a:pt x="83721" y="194051"/>
                  </a:cubicBezTo>
                  <a:cubicBezTo>
                    <a:pt x="67846" y="221039"/>
                    <a:pt x="9638" y="257551"/>
                    <a:pt x="1171" y="263901"/>
                  </a:cubicBezTo>
                  <a:cubicBezTo>
                    <a:pt x="-7296" y="270251"/>
                    <a:pt x="32921" y="232151"/>
                    <a:pt x="32921" y="232151"/>
                  </a:cubicBezTo>
                  <a:cubicBezTo>
                    <a:pt x="45621" y="219451"/>
                    <a:pt x="69434" y="203047"/>
                    <a:pt x="77371" y="187701"/>
                  </a:cubicBezTo>
                  <a:cubicBezTo>
                    <a:pt x="85308" y="172355"/>
                    <a:pt x="72609" y="165476"/>
                    <a:pt x="80546" y="140076"/>
                  </a:cubicBezTo>
                  <a:cubicBezTo>
                    <a:pt x="88483" y="114676"/>
                    <a:pt x="128700" y="6726"/>
                    <a:pt x="131346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B5E29D2-105B-C815-270E-B3EBD4992BCE}"/>
                </a:ext>
              </a:extLst>
            </p:cNvPr>
            <p:cNvSpPr/>
            <p:nvPr/>
          </p:nvSpPr>
          <p:spPr>
            <a:xfrm>
              <a:off x="5990387" y="5178422"/>
              <a:ext cx="86724" cy="296872"/>
            </a:xfrm>
            <a:custGeom>
              <a:avLst/>
              <a:gdLst>
                <a:gd name="connsiteX0" fmla="*/ 86563 w 86724"/>
                <a:gd name="connsiteY0" fmla="*/ 3 h 296872"/>
                <a:gd name="connsiteX1" fmla="*/ 32588 w 86724"/>
                <a:gd name="connsiteY1" fmla="*/ 95253 h 296872"/>
                <a:gd name="connsiteX2" fmla="*/ 10363 w 86724"/>
                <a:gd name="connsiteY2" fmla="*/ 203203 h 296872"/>
                <a:gd name="connsiteX3" fmla="*/ 10363 w 86724"/>
                <a:gd name="connsiteY3" fmla="*/ 177803 h 296872"/>
                <a:gd name="connsiteX4" fmla="*/ 10363 w 86724"/>
                <a:gd name="connsiteY4" fmla="*/ 295278 h 296872"/>
                <a:gd name="connsiteX5" fmla="*/ 838 w 86724"/>
                <a:gd name="connsiteY5" fmla="*/ 238128 h 296872"/>
                <a:gd name="connsiteX6" fmla="*/ 838 w 86724"/>
                <a:gd name="connsiteY6" fmla="*/ 130178 h 296872"/>
                <a:gd name="connsiteX7" fmla="*/ 4013 w 86724"/>
                <a:gd name="connsiteY7" fmla="*/ 155578 h 296872"/>
                <a:gd name="connsiteX8" fmla="*/ 13538 w 86724"/>
                <a:gd name="connsiteY8" fmla="*/ 98428 h 296872"/>
                <a:gd name="connsiteX9" fmla="*/ 86563 w 86724"/>
                <a:gd name="connsiteY9" fmla="*/ 3 h 29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724" h="296872">
                  <a:moveTo>
                    <a:pt x="86563" y="3"/>
                  </a:moveTo>
                  <a:cubicBezTo>
                    <a:pt x="89738" y="-526"/>
                    <a:pt x="45288" y="61386"/>
                    <a:pt x="32588" y="95253"/>
                  </a:cubicBezTo>
                  <a:cubicBezTo>
                    <a:pt x="19888" y="129120"/>
                    <a:pt x="14067" y="189445"/>
                    <a:pt x="10363" y="203203"/>
                  </a:cubicBezTo>
                  <a:cubicBezTo>
                    <a:pt x="6659" y="216961"/>
                    <a:pt x="10363" y="177803"/>
                    <a:pt x="10363" y="177803"/>
                  </a:cubicBezTo>
                  <a:cubicBezTo>
                    <a:pt x="10363" y="193149"/>
                    <a:pt x="11950" y="285224"/>
                    <a:pt x="10363" y="295278"/>
                  </a:cubicBezTo>
                  <a:cubicBezTo>
                    <a:pt x="8776" y="305332"/>
                    <a:pt x="2425" y="265645"/>
                    <a:pt x="838" y="238128"/>
                  </a:cubicBezTo>
                  <a:cubicBezTo>
                    <a:pt x="-749" y="210611"/>
                    <a:pt x="309" y="143936"/>
                    <a:pt x="838" y="130178"/>
                  </a:cubicBezTo>
                  <a:cubicBezTo>
                    <a:pt x="1367" y="116420"/>
                    <a:pt x="1896" y="160870"/>
                    <a:pt x="4013" y="155578"/>
                  </a:cubicBezTo>
                  <a:cubicBezTo>
                    <a:pt x="6130" y="150286"/>
                    <a:pt x="-750" y="117478"/>
                    <a:pt x="13538" y="98428"/>
                  </a:cubicBezTo>
                  <a:cubicBezTo>
                    <a:pt x="27825" y="79378"/>
                    <a:pt x="83388" y="532"/>
                    <a:pt x="8656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AB1A3B7-7FDE-8090-FBDD-8FB2F0C8A046}"/>
                </a:ext>
              </a:extLst>
            </p:cNvPr>
            <p:cNvSpPr/>
            <p:nvPr/>
          </p:nvSpPr>
          <p:spPr>
            <a:xfrm>
              <a:off x="6606735" y="5011879"/>
              <a:ext cx="147363" cy="332104"/>
            </a:xfrm>
            <a:custGeom>
              <a:avLst/>
              <a:gdLst>
                <a:gd name="connsiteX0" fmla="*/ 440 w 147363"/>
                <a:gd name="connsiteY0" fmla="*/ 1446 h 332104"/>
                <a:gd name="connsiteX1" fmla="*/ 67115 w 147363"/>
                <a:gd name="connsiteY1" fmla="*/ 122096 h 332104"/>
                <a:gd name="connsiteX2" fmla="*/ 114740 w 147363"/>
                <a:gd name="connsiteY2" fmla="*/ 195121 h 332104"/>
                <a:gd name="connsiteX3" fmla="*/ 117915 w 147363"/>
                <a:gd name="connsiteY3" fmla="*/ 176071 h 332104"/>
                <a:gd name="connsiteX4" fmla="*/ 146490 w 147363"/>
                <a:gd name="connsiteY4" fmla="*/ 239571 h 332104"/>
                <a:gd name="connsiteX5" fmla="*/ 133790 w 147363"/>
                <a:gd name="connsiteY5" fmla="*/ 331646 h 332104"/>
                <a:gd name="connsiteX6" fmla="*/ 140140 w 147363"/>
                <a:gd name="connsiteY6" fmla="*/ 271321 h 332104"/>
                <a:gd name="connsiteX7" fmla="*/ 143315 w 147363"/>
                <a:gd name="connsiteY7" fmla="*/ 188771 h 332104"/>
                <a:gd name="connsiteX8" fmla="*/ 79815 w 147363"/>
                <a:gd name="connsiteY8" fmla="*/ 147496 h 332104"/>
                <a:gd name="connsiteX9" fmla="*/ 102040 w 147363"/>
                <a:gd name="connsiteY9" fmla="*/ 210996 h 332104"/>
                <a:gd name="connsiteX10" fmla="*/ 440 w 147363"/>
                <a:gd name="connsiteY10" fmla="*/ 1446 h 33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363" h="332104">
                  <a:moveTo>
                    <a:pt x="440" y="1446"/>
                  </a:moveTo>
                  <a:cubicBezTo>
                    <a:pt x="-5381" y="-13371"/>
                    <a:pt x="48065" y="89817"/>
                    <a:pt x="67115" y="122096"/>
                  </a:cubicBezTo>
                  <a:cubicBezTo>
                    <a:pt x="86165" y="154375"/>
                    <a:pt x="114740" y="195121"/>
                    <a:pt x="114740" y="195121"/>
                  </a:cubicBezTo>
                  <a:cubicBezTo>
                    <a:pt x="123207" y="204117"/>
                    <a:pt x="112623" y="168663"/>
                    <a:pt x="117915" y="176071"/>
                  </a:cubicBezTo>
                  <a:cubicBezTo>
                    <a:pt x="123207" y="183479"/>
                    <a:pt x="143844" y="213642"/>
                    <a:pt x="146490" y="239571"/>
                  </a:cubicBezTo>
                  <a:cubicBezTo>
                    <a:pt x="149136" y="265500"/>
                    <a:pt x="134848" y="326355"/>
                    <a:pt x="133790" y="331646"/>
                  </a:cubicBezTo>
                  <a:cubicBezTo>
                    <a:pt x="132732" y="336937"/>
                    <a:pt x="138552" y="295134"/>
                    <a:pt x="140140" y="271321"/>
                  </a:cubicBezTo>
                  <a:cubicBezTo>
                    <a:pt x="141728" y="247508"/>
                    <a:pt x="153369" y="209409"/>
                    <a:pt x="143315" y="188771"/>
                  </a:cubicBezTo>
                  <a:cubicBezTo>
                    <a:pt x="133261" y="168133"/>
                    <a:pt x="86694" y="143792"/>
                    <a:pt x="79815" y="147496"/>
                  </a:cubicBezTo>
                  <a:cubicBezTo>
                    <a:pt x="72936" y="151200"/>
                    <a:pt x="113152" y="228987"/>
                    <a:pt x="102040" y="210996"/>
                  </a:cubicBezTo>
                  <a:cubicBezTo>
                    <a:pt x="90928" y="193005"/>
                    <a:pt x="6261" y="16263"/>
                    <a:pt x="440" y="1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A59D0F63-46E3-EFE2-28A7-5D81A6456395}"/>
                </a:ext>
              </a:extLst>
            </p:cNvPr>
            <p:cNvSpPr/>
            <p:nvPr/>
          </p:nvSpPr>
          <p:spPr>
            <a:xfrm>
              <a:off x="6188558" y="4860653"/>
              <a:ext cx="162605" cy="411126"/>
            </a:xfrm>
            <a:custGeom>
              <a:avLst/>
              <a:gdLst>
                <a:gd name="connsiteX0" fmla="*/ 116992 w 162605"/>
                <a:gd name="connsiteY0" fmla="*/ 272 h 411126"/>
                <a:gd name="connsiteX1" fmla="*/ 155092 w 162605"/>
                <a:gd name="connsiteY1" fmla="*/ 136797 h 411126"/>
                <a:gd name="connsiteX2" fmla="*/ 69367 w 162605"/>
                <a:gd name="connsiteY2" fmla="*/ 320947 h 411126"/>
                <a:gd name="connsiteX3" fmla="*/ 91592 w 162605"/>
                <a:gd name="connsiteY3" fmla="*/ 289197 h 411126"/>
                <a:gd name="connsiteX4" fmla="*/ 37617 w 162605"/>
                <a:gd name="connsiteY4" fmla="*/ 368572 h 411126"/>
                <a:gd name="connsiteX5" fmla="*/ 161442 w 162605"/>
                <a:gd name="connsiteY5" fmla="*/ 409847 h 411126"/>
                <a:gd name="connsiteX6" fmla="*/ 94767 w 162605"/>
                <a:gd name="connsiteY6" fmla="*/ 400322 h 411126"/>
                <a:gd name="connsiteX7" fmla="*/ 12217 w 162605"/>
                <a:gd name="connsiteY7" fmla="*/ 397147 h 411126"/>
                <a:gd name="connsiteX8" fmla="*/ 9042 w 162605"/>
                <a:gd name="connsiteY8" fmla="*/ 403497 h 411126"/>
                <a:gd name="connsiteX9" fmla="*/ 94767 w 162605"/>
                <a:gd name="connsiteY9" fmla="*/ 346347 h 411126"/>
                <a:gd name="connsiteX10" fmla="*/ 94767 w 162605"/>
                <a:gd name="connsiteY10" fmla="*/ 308247 h 411126"/>
                <a:gd name="connsiteX11" fmla="*/ 78892 w 162605"/>
                <a:gd name="connsiteY11" fmla="*/ 362222 h 411126"/>
                <a:gd name="connsiteX12" fmla="*/ 94767 w 162605"/>
                <a:gd name="connsiteY12" fmla="*/ 273322 h 411126"/>
                <a:gd name="connsiteX13" fmla="*/ 148742 w 162605"/>
                <a:gd name="connsiteY13" fmla="*/ 171722 h 411126"/>
                <a:gd name="connsiteX14" fmla="*/ 116992 w 162605"/>
                <a:gd name="connsiteY14" fmla="*/ 272 h 4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605" h="411126">
                  <a:moveTo>
                    <a:pt x="116992" y="272"/>
                  </a:moveTo>
                  <a:cubicBezTo>
                    <a:pt x="118050" y="-5549"/>
                    <a:pt x="163030" y="83351"/>
                    <a:pt x="155092" y="136797"/>
                  </a:cubicBezTo>
                  <a:cubicBezTo>
                    <a:pt x="147155" y="190243"/>
                    <a:pt x="79950" y="295547"/>
                    <a:pt x="69367" y="320947"/>
                  </a:cubicBezTo>
                  <a:cubicBezTo>
                    <a:pt x="58784" y="346347"/>
                    <a:pt x="96884" y="281260"/>
                    <a:pt x="91592" y="289197"/>
                  </a:cubicBezTo>
                  <a:cubicBezTo>
                    <a:pt x="86300" y="297134"/>
                    <a:pt x="25975" y="348464"/>
                    <a:pt x="37617" y="368572"/>
                  </a:cubicBezTo>
                  <a:cubicBezTo>
                    <a:pt x="49259" y="388680"/>
                    <a:pt x="151917" y="404555"/>
                    <a:pt x="161442" y="409847"/>
                  </a:cubicBezTo>
                  <a:cubicBezTo>
                    <a:pt x="170967" y="415139"/>
                    <a:pt x="119638" y="402439"/>
                    <a:pt x="94767" y="400322"/>
                  </a:cubicBezTo>
                  <a:cubicBezTo>
                    <a:pt x="69896" y="398205"/>
                    <a:pt x="12217" y="397147"/>
                    <a:pt x="12217" y="397147"/>
                  </a:cubicBezTo>
                  <a:cubicBezTo>
                    <a:pt x="-2071" y="397676"/>
                    <a:pt x="-4716" y="411964"/>
                    <a:pt x="9042" y="403497"/>
                  </a:cubicBezTo>
                  <a:cubicBezTo>
                    <a:pt x="22800" y="395030"/>
                    <a:pt x="80479" y="362222"/>
                    <a:pt x="94767" y="346347"/>
                  </a:cubicBezTo>
                  <a:cubicBezTo>
                    <a:pt x="109054" y="330472"/>
                    <a:pt x="97413" y="305601"/>
                    <a:pt x="94767" y="308247"/>
                  </a:cubicBezTo>
                  <a:cubicBezTo>
                    <a:pt x="92121" y="310893"/>
                    <a:pt x="78892" y="368043"/>
                    <a:pt x="78892" y="362222"/>
                  </a:cubicBezTo>
                  <a:cubicBezTo>
                    <a:pt x="78892" y="356401"/>
                    <a:pt x="83125" y="305072"/>
                    <a:pt x="94767" y="273322"/>
                  </a:cubicBezTo>
                  <a:cubicBezTo>
                    <a:pt x="106409" y="241572"/>
                    <a:pt x="145567" y="216172"/>
                    <a:pt x="148742" y="171722"/>
                  </a:cubicBezTo>
                  <a:cubicBezTo>
                    <a:pt x="151917" y="127272"/>
                    <a:pt x="115934" y="6093"/>
                    <a:pt x="116992" y="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1163ABC-E5DD-DF89-6FFE-0412BE86D7AE}"/>
                </a:ext>
              </a:extLst>
            </p:cNvPr>
            <p:cNvSpPr/>
            <p:nvPr/>
          </p:nvSpPr>
          <p:spPr>
            <a:xfrm>
              <a:off x="6035383" y="5233524"/>
              <a:ext cx="345026" cy="149164"/>
            </a:xfrm>
            <a:custGeom>
              <a:avLst/>
              <a:gdLst>
                <a:gd name="connsiteX0" fmla="*/ 292 w 345026"/>
                <a:gd name="connsiteY0" fmla="*/ 148101 h 149164"/>
                <a:gd name="connsiteX1" fmla="*/ 136817 w 345026"/>
                <a:gd name="connsiteY1" fmla="*/ 68726 h 149164"/>
                <a:gd name="connsiteX2" fmla="*/ 162217 w 345026"/>
                <a:gd name="connsiteY2" fmla="*/ 36976 h 149164"/>
                <a:gd name="connsiteX3" fmla="*/ 117767 w 345026"/>
                <a:gd name="connsiteY3" fmla="*/ 52851 h 149164"/>
                <a:gd name="connsiteX4" fmla="*/ 244767 w 345026"/>
                <a:gd name="connsiteY4" fmla="*/ 17926 h 149164"/>
                <a:gd name="connsiteX5" fmla="*/ 343192 w 345026"/>
                <a:gd name="connsiteY5" fmla="*/ 17926 h 149164"/>
                <a:gd name="connsiteX6" fmla="*/ 295567 w 345026"/>
                <a:gd name="connsiteY6" fmla="*/ 5226 h 149164"/>
                <a:gd name="connsiteX7" fmla="*/ 136817 w 345026"/>
                <a:gd name="connsiteY7" fmla="*/ 17926 h 149164"/>
                <a:gd name="connsiteX8" fmla="*/ 178092 w 345026"/>
                <a:gd name="connsiteY8" fmla="*/ 5226 h 149164"/>
                <a:gd name="connsiteX9" fmla="*/ 292 w 345026"/>
                <a:gd name="connsiteY9" fmla="*/ 148101 h 14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026" h="149164">
                  <a:moveTo>
                    <a:pt x="292" y="148101"/>
                  </a:moveTo>
                  <a:cubicBezTo>
                    <a:pt x="-6587" y="158684"/>
                    <a:pt x="109830" y="87247"/>
                    <a:pt x="136817" y="68726"/>
                  </a:cubicBezTo>
                  <a:cubicBezTo>
                    <a:pt x="163804" y="50205"/>
                    <a:pt x="165392" y="39622"/>
                    <a:pt x="162217" y="36976"/>
                  </a:cubicBezTo>
                  <a:cubicBezTo>
                    <a:pt x="159042" y="34330"/>
                    <a:pt x="104009" y="56026"/>
                    <a:pt x="117767" y="52851"/>
                  </a:cubicBezTo>
                  <a:cubicBezTo>
                    <a:pt x="131525" y="49676"/>
                    <a:pt x="207196" y="23747"/>
                    <a:pt x="244767" y="17926"/>
                  </a:cubicBezTo>
                  <a:cubicBezTo>
                    <a:pt x="282338" y="12105"/>
                    <a:pt x="334725" y="20043"/>
                    <a:pt x="343192" y="17926"/>
                  </a:cubicBezTo>
                  <a:cubicBezTo>
                    <a:pt x="351659" y="15809"/>
                    <a:pt x="329963" y="5226"/>
                    <a:pt x="295567" y="5226"/>
                  </a:cubicBezTo>
                  <a:cubicBezTo>
                    <a:pt x="261171" y="5226"/>
                    <a:pt x="156396" y="17926"/>
                    <a:pt x="136817" y="17926"/>
                  </a:cubicBezTo>
                  <a:cubicBezTo>
                    <a:pt x="117238" y="17926"/>
                    <a:pt x="198200" y="-11707"/>
                    <a:pt x="178092" y="5226"/>
                  </a:cubicBezTo>
                  <a:cubicBezTo>
                    <a:pt x="157984" y="22159"/>
                    <a:pt x="7171" y="137518"/>
                    <a:pt x="292" y="148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1F4B90A1-6905-B3CB-3E55-B1F501A08808}"/>
                </a:ext>
              </a:extLst>
            </p:cNvPr>
            <p:cNvSpPr/>
            <p:nvPr/>
          </p:nvSpPr>
          <p:spPr>
            <a:xfrm>
              <a:off x="6328327" y="5212461"/>
              <a:ext cx="72963" cy="113050"/>
            </a:xfrm>
            <a:custGeom>
              <a:avLst/>
              <a:gdLst>
                <a:gd name="connsiteX0" fmla="*/ 72473 w 72963"/>
                <a:gd name="connsiteY0" fmla="*/ 889 h 113050"/>
                <a:gd name="connsiteX1" fmla="*/ 34373 w 72963"/>
                <a:gd name="connsiteY1" fmla="*/ 42164 h 113050"/>
                <a:gd name="connsiteX2" fmla="*/ 2623 w 72963"/>
                <a:gd name="connsiteY2" fmla="*/ 112014 h 113050"/>
                <a:gd name="connsiteX3" fmla="*/ 5798 w 72963"/>
                <a:gd name="connsiteY3" fmla="*/ 80264 h 113050"/>
                <a:gd name="connsiteX4" fmla="*/ 72473 w 72963"/>
                <a:gd name="connsiteY4" fmla="*/ 889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63" h="113050">
                  <a:moveTo>
                    <a:pt x="72473" y="889"/>
                  </a:moveTo>
                  <a:cubicBezTo>
                    <a:pt x="77235" y="-5461"/>
                    <a:pt x="46015" y="23643"/>
                    <a:pt x="34373" y="42164"/>
                  </a:cubicBezTo>
                  <a:cubicBezTo>
                    <a:pt x="22731" y="60685"/>
                    <a:pt x="7385" y="105664"/>
                    <a:pt x="2623" y="112014"/>
                  </a:cubicBezTo>
                  <a:cubicBezTo>
                    <a:pt x="-2139" y="118364"/>
                    <a:pt x="-23" y="94022"/>
                    <a:pt x="5798" y="80264"/>
                  </a:cubicBezTo>
                  <a:cubicBezTo>
                    <a:pt x="11619" y="66506"/>
                    <a:pt x="67711" y="7239"/>
                    <a:pt x="72473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F6A6A17D-ADDF-5866-29CB-22279F058921}"/>
                </a:ext>
              </a:extLst>
            </p:cNvPr>
            <p:cNvSpPr/>
            <p:nvPr/>
          </p:nvSpPr>
          <p:spPr>
            <a:xfrm>
              <a:off x="6291619" y="5306570"/>
              <a:ext cx="150456" cy="183152"/>
            </a:xfrm>
            <a:custGeom>
              <a:avLst/>
              <a:gdLst>
                <a:gd name="connsiteX0" fmla="*/ 1231 w 150456"/>
                <a:gd name="connsiteY0" fmla="*/ 2030 h 183152"/>
                <a:gd name="connsiteX1" fmla="*/ 61556 w 150456"/>
                <a:gd name="connsiteY1" fmla="*/ 33780 h 183152"/>
                <a:gd name="connsiteX2" fmla="*/ 131406 w 150456"/>
                <a:gd name="connsiteY2" fmla="*/ 109980 h 183152"/>
                <a:gd name="connsiteX3" fmla="*/ 118706 w 150456"/>
                <a:gd name="connsiteY3" fmla="*/ 87755 h 183152"/>
                <a:gd name="connsiteX4" fmla="*/ 144106 w 150456"/>
                <a:gd name="connsiteY4" fmla="*/ 148080 h 183152"/>
                <a:gd name="connsiteX5" fmla="*/ 118706 w 150456"/>
                <a:gd name="connsiteY5" fmla="*/ 183005 h 183152"/>
                <a:gd name="connsiteX6" fmla="*/ 150456 w 150456"/>
                <a:gd name="connsiteY6" fmla="*/ 135380 h 183152"/>
                <a:gd name="connsiteX7" fmla="*/ 118706 w 150456"/>
                <a:gd name="connsiteY7" fmla="*/ 87755 h 183152"/>
                <a:gd name="connsiteX8" fmla="*/ 1231 w 150456"/>
                <a:gd name="connsiteY8" fmla="*/ 203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56" h="183152">
                  <a:moveTo>
                    <a:pt x="1231" y="2030"/>
                  </a:moveTo>
                  <a:cubicBezTo>
                    <a:pt x="-8294" y="-6966"/>
                    <a:pt x="39860" y="15788"/>
                    <a:pt x="61556" y="33780"/>
                  </a:cubicBezTo>
                  <a:cubicBezTo>
                    <a:pt x="83252" y="51772"/>
                    <a:pt x="121881" y="100984"/>
                    <a:pt x="131406" y="109980"/>
                  </a:cubicBezTo>
                  <a:cubicBezTo>
                    <a:pt x="140931" y="118976"/>
                    <a:pt x="116589" y="81405"/>
                    <a:pt x="118706" y="87755"/>
                  </a:cubicBezTo>
                  <a:cubicBezTo>
                    <a:pt x="120823" y="94105"/>
                    <a:pt x="144106" y="132205"/>
                    <a:pt x="144106" y="148080"/>
                  </a:cubicBezTo>
                  <a:cubicBezTo>
                    <a:pt x="144106" y="163955"/>
                    <a:pt x="117648" y="185122"/>
                    <a:pt x="118706" y="183005"/>
                  </a:cubicBezTo>
                  <a:cubicBezTo>
                    <a:pt x="119764" y="180888"/>
                    <a:pt x="150456" y="151255"/>
                    <a:pt x="150456" y="135380"/>
                  </a:cubicBezTo>
                  <a:cubicBezTo>
                    <a:pt x="150456" y="119505"/>
                    <a:pt x="144635" y="108922"/>
                    <a:pt x="118706" y="87755"/>
                  </a:cubicBezTo>
                  <a:cubicBezTo>
                    <a:pt x="92777" y="66588"/>
                    <a:pt x="10756" y="11026"/>
                    <a:pt x="1231" y="2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780334D-14F7-2EFD-CC01-9D67FD427390}"/>
                </a:ext>
              </a:extLst>
            </p:cNvPr>
            <p:cNvSpPr/>
            <p:nvPr/>
          </p:nvSpPr>
          <p:spPr>
            <a:xfrm>
              <a:off x="6231783" y="4398204"/>
              <a:ext cx="156562" cy="427829"/>
            </a:xfrm>
            <a:custGeom>
              <a:avLst/>
              <a:gdLst>
                <a:gd name="connsiteX0" fmla="*/ 7092 w 156562"/>
                <a:gd name="connsiteY0" fmla="*/ 5521 h 427829"/>
                <a:gd name="connsiteX1" fmla="*/ 742 w 156562"/>
                <a:gd name="connsiteY1" fmla="*/ 94421 h 427829"/>
                <a:gd name="connsiteX2" fmla="*/ 26142 w 156562"/>
                <a:gd name="connsiteY2" fmla="*/ 208721 h 427829"/>
                <a:gd name="connsiteX3" fmla="*/ 10267 w 156562"/>
                <a:gd name="connsiteY3" fmla="*/ 183321 h 427829"/>
                <a:gd name="connsiteX4" fmla="*/ 83292 w 156562"/>
                <a:gd name="connsiteY4" fmla="*/ 364296 h 427829"/>
                <a:gd name="connsiteX5" fmla="*/ 156317 w 156562"/>
                <a:gd name="connsiteY5" fmla="*/ 427796 h 427829"/>
                <a:gd name="connsiteX6" fmla="*/ 108692 w 156562"/>
                <a:gd name="connsiteY6" fmla="*/ 357946 h 427829"/>
                <a:gd name="connsiteX7" fmla="*/ 7092 w 156562"/>
                <a:gd name="connsiteY7" fmla="*/ 211896 h 427829"/>
                <a:gd name="connsiteX8" fmla="*/ 10267 w 156562"/>
                <a:gd name="connsiteY8" fmla="*/ 259521 h 427829"/>
                <a:gd name="connsiteX9" fmla="*/ 7092 w 156562"/>
                <a:gd name="connsiteY9" fmla="*/ 5521 h 42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562" h="427829">
                  <a:moveTo>
                    <a:pt x="7092" y="5521"/>
                  </a:moveTo>
                  <a:cubicBezTo>
                    <a:pt x="5505" y="-21996"/>
                    <a:pt x="-2433" y="60554"/>
                    <a:pt x="742" y="94421"/>
                  </a:cubicBezTo>
                  <a:cubicBezTo>
                    <a:pt x="3917" y="128288"/>
                    <a:pt x="24555" y="193904"/>
                    <a:pt x="26142" y="208721"/>
                  </a:cubicBezTo>
                  <a:cubicBezTo>
                    <a:pt x="27729" y="223538"/>
                    <a:pt x="742" y="157392"/>
                    <a:pt x="10267" y="183321"/>
                  </a:cubicBezTo>
                  <a:cubicBezTo>
                    <a:pt x="19792" y="209250"/>
                    <a:pt x="58950" y="323550"/>
                    <a:pt x="83292" y="364296"/>
                  </a:cubicBezTo>
                  <a:cubicBezTo>
                    <a:pt x="107634" y="405042"/>
                    <a:pt x="152084" y="428854"/>
                    <a:pt x="156317" y="427796"/>
                  </a:cubicBezTo>
                  <a:cubicBezTo>
                    <a:pt x="160550" y="426738"/>
                    <a:pt x="108692" y="357946"/>
                    <a:pt x="108692" y="357946"/>
                  </a:cubicBezTo>
                  <a:cubicBezTo>
                    <a:pt x="83821" y="321963"/>
                    <a:pt x="23496" y="228300"/>
                    <a:pt x="7092" y="211896"/>
                  </a:cubicBezTo>
                  <a:cubicBezTo>
                    <a:pt x="-9312" y="195492"/>
                    <a:pt x="9209" y="290213"/>
                    <a:pt x="10267" y="259521"/>
                  </a:cubicBezTo>
                  <a:cubicBezTo>
                    <a:pt x="11325" y="228829"/>
                    <a:pt x="8679" y="33038"/>
                    <a:pt x="7092" y="5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03BCBD7-53BA-DEAE-A957-DE269A111E95}"/>
                </a:ext>
              </a:extLst>
            </p:cNvPr>
            <p:cNvSpPr/>
            <p:nvPr/>
          </p:nvSpPr>
          <p:spPr>
            <a:xfrm>
              <a:off x="6124933" y="4319527"/>
              <a:ext cx="172779" cy="554010"/>
            </a:xfrm>
            <a:custGeom>
              <a:avLst/>
              <a:gdLst>
                <a:gd name="connsiteX0" fmla="*/ 44092 w 172779"/>
                <a:gd name="connsiteY0" fmla="*/ 1648 h 554010"/>
                <a:gd name="connsiteX1" fmla="*/ 44092 w 172779"/>
                <a:gd name="connsiteY1" fmla="*/ 179448 h 554010"/>
                <a:gd name="connsiteX2" fmla="*/ 98067 w 172779"/>
                <a:gd name="connsiteY2" fmla="*/ 373123 h 554010"/>
                <a:gd name="connsiteX3" fmla="*/ 69492 w 172779"/>
                <a:gd name="connsiteY3" fmla="*/ 325498 h 554010"/>
                <a:gd name="connsiteX4" fmla="*/ 171092 w 172779"/>
                <a:gd name="connsiteY4" fmla="*/ 550923 h 554010"/>
                <a:gd name="connsiteX5" fmla="*/ 123467 w 172779"/>
                <a:gd name="connsiteY5" fmla="*/ 439798 h 554010"/>
                <a:gd name="connsiteX6" fmla="*/ 2817 w 172779"/>
                <a:gd name="connsiteY6" fmla="*/ 208023 h 554010"/>
                <a:gd name="connsiteX7" fmla="*/ 37742 w 172779"/>
                <a:gd name="connsiteY7" fmla="*/ 287398 h 554010"/>
                <a:gd name="connsiteX8" fmla="*/ 31392 w 172779"/>
                <a:gd name="connsiteY8" fmla="*/ 192148 h 554010"/>
                <a:gd name="connsiteX9" fmla="*/ 37742 w 172779"/>
                <a:gd name="connsiteY9" fmla="*/ 287398 h 554010"/>
                <a:gd name="connsiteX10" fmla="*/ 44092 w 172779"/>
                <a:gd name="connsiteY10" fmla="*/ 1648 h 55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554010">
                  <a:moveTo>
                    <a:pt x="44092" y="1648"/>
                  </a:moveTo>
                  <a:cubicBezTo>
                    <a:pt x="45150" y="-16343"/>
                    <a:pt x="35096" y="117536"/>
                    <a:pt x="44092" y="179448"/>
                  </a:cubicBezTo>
                  <a:cubicBezTo>
                    <a:pt x="53088" y="241360"/>
                    <a:pt x="93834" y="348781"/>
                    <a:pt x="98067" y="373123"/>
                  </a:cubicBezTo>
                  <a:cubicBezTo>
                    <a:pt x="102300" y="397465"/>
                    <a:pt x="57321" y="295865"/>
                    <a:pt x="69492" y="325498"/>
                  </a:cubicBezTo>
                  <a:cubicBezTo>
                    <a:pt x="81663" y="355131"/>
                    <a:pt x="162096" y="531873"/>
                    <a:pt x="171092" y="550923"/>
                  </a:cubicBezTo>
                  <a:cubicBezTo>
                    <a:pt x="180088" y="569973"/>
                    <a:pt x="151513" y="496948"/>
                    <a:pt x="123467" y="439798"/>
                  </a:cubicBezTo>
                  <a:cubicBezTo>
                    <a:pt x="95421" y="382648"/>
                    <a:pt x="17104" y="233423"/>
                    <a:pt x="2817" y="208023"/>
                  </a:cubicBezTo>
                  <a:cubicBezTo>
                    <a:pt x="-11470" y="182623"/>
                    <a:pt x="32980" y="290044"/>
                    <a:pt x="37742" y="287398"/>
                  </a:cubicBezTo>
                  <a:cubicBezTo>
                    <a:pt x="42504" y="284752"/>
                    <a:pt x="31392" y="192148"/>
                    <a:pt x="31392" y="192148"/>
                  </a:cubicBezTo>
                  <a:cubicBezTo>
                    <a:pt x="31392" y="192148"/>
                    <a:pt x="36684" y="314385"/>
                    <a:pt x="37742" y="287398"/>
                  </a:cubicBezTo>
                  <a:cubicBezTo>
                    <a:pt x="38800" y="260411"/>
                    <a:pt x="43034" y="19639"/>
                    <a:pt x="44092" y="1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31CAB7D4-0CDA-DC4A-9D9A-0C15C2C87943}"/>
                </a:ext>
              </a:extLst>
            </p:cNvPr>
            <p:cNvSpPr/>
            <p:nvPr/>
          </p:nvSpPr>
          <p:spPr>
            <a:xfrm>
              <a:off x="6143394" y="4749457"/>
              <a:ext cx="29595" cy="350786"/>
            </a:xfrm>
            <a:custGeom>
              <a:avLst/>
              <a:gdLst>
                <a:gd name="connsiteX0" fmla="*/ 25631 w 29595"/>
                <a:gd name="connsiteY0" fmla="*/ 343 h 350786"/>
                <a:gd name="connsiteX1" fmla="*/ 22456 w 29595"/>
                <a:gd name="connsiteY1" fmla="*/ 124168 h 350786"/>
                <a:gd name="connsiteX2" fmla="*/ 12931 w 29595"/>
                <a:gd name="connsiteY2" fmla="*/ 194018 h 350786"/>
                <a:gd name="connsiteX3" fmla="*/ 231 w 29595"/>
                <a:gd name="connsiteY3" fmla="*/ 349593 h 350786"/>
                <a:gd name="connsiteX4" fmla="*/ 6581 w 29595"/>
                <a:gd name="connsiteY4" fmla="*/ 260693 h 350786"/>
                <a:gd name="connsiteX5" fmla="*/ 28806 w 29595"/>
                <a:gd name="connsiteY5" fmla="*/ 165443 h 350786"/>
                <a:gd name="connsiteX6" fmla="*/ 25631 w 29595"/>
                <a:gd name="connsiteY6" fmla="*/ 343 h 35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95" h="350786">
                  <a:moveTo>
                    <a:pt x="25631" y="343"/>
                  </a:moveTo>
                  <a:cubicBezTo>
                    <a:pt x="24573" y="-6536"/>
                    <a:pt x="24573" y="91889"/>
                    <a:pt x="22456" y="124168"/>
                  </a:cubicBezTo>
                  <a:cubicBezTo>
                    <a:pt x="20339" y="156447"/>
                    <a:pt x="16635" y="156447"/>
                    <a:pt x="12931" y="194018"/>
                  </a:cubicBezTo>
                  <a:cubicBezTo>
                    <a:pt x="9227" y="231589"/>
                    <a:pt x="1289" y="338481"/>
                    <a:pt x="231" y="349593"/>
                  </a:cubicBezTo>
                  <a:cubicBezTo>
                    <a:pt x="-827" y="360705"/>
                    <a:pt x="1819" y="291384"/>
                    <a:pt x="6581" y="260693"/>
                  </a:cubicBezTo>
                  <a:cubicBezTo>
                    <a:pt x="11343" y="230002"/>
                    <a:pt x="26160" y="204072"/>
                    <a:pt x="28806" y="165443"/>
                  </a:cubicBezTo>
                  <a:cubicBezTo>
                    <a:pt x="31452" y="126814"/>
                    <a:pt x="26689" y="7222"/>
                    <a:pt x="25631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CC49CBE-F701-3F8F-A070-B7978FBF6CB0}"/>
                </a:ext>
              </a:extLst>
            </p:cNvPr>
            <p:cNvSpPr/>
            <p:nvPr/>
          </p:nvSpPr>
          <p:spPr>
            <a:xfrm>
              <a:off x="6156690" y="4840548"/>
              <a:ext cx="140072" cy="233521"/>
            </a:xfrm>
            <a:custGeom>
              <a:avLst/>
              <a:gdLst>
                <a:gd name="connsiteX0" fmla="*/ 69485 w 140072"/>
                <a:gd name="connsiteY0" fmla="*/ 1327 h 233521"/>
                <a:gd name="connsiteX1" fmla="*/ 91710 w 140072"/>
                <a:gd name="connsiteY1" fmla="*/ 83877 h 233521"/>
                <a:gd name="connsiteX2" fmla="*/ 2810 w 140072"/>
                <a:gd name="connsiteY2" fmla="*/ 229927 h 233521"/>
                <a:gd name="connsiteX3" fmla="*/ 28210 w 140072"/>
                <a:gd name="connsiteY3" fmla="*/ 182302 h 233521"/>
                <a:gd name="connsiteX4" fmla="*/ 88535 w 140072"/>
                <a:gd name="connsiteY4" fmla="*/ 109277 h 233521"/>
                <a:gd name="connsiteX5" fmla="*/ 139335 w 140072"/>
                <a:gd name="connsiteY5" fmla="*/ 229927 h 233521"/>
                <a:gd name="connsiteX6" fmla="*/ 117110 w 140072"/>
                <a:gd name="connsiteY6" fmla="*/ 147377 h 233521"/>
                <a:gd name="connsiteX7" fmla="*/ 69485 w 140072"/>
                <a:gd name="connsiteY7" fmla="*/ 1327 h 2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72" h="233521">
                  <a:moveTo>
                    <a:pt x="69485" y="1327"/>
                  </a:moveTo>
                  <a:cubicBezTo>
                    <a:pt x="65252" y="-9256"/>
                    <a:pt x="102822" y="45777"/>
                    <a:pt x="91710" y="83877"/>
                  </a:cubicBezTo>
                  <a:cubicBezTo>
                    <a:pt x="80598" y="121977"/>
                    <a:pt x="13393" y="213523"/>
                    <a:pt x="2810" y="229927"/>
                  </a:cubicBezTo>
                  <a:cubicBezTo>
                    <a:pt x="-7773" y="246331"/>
                    <a:pt x="13923" y="202410"/>
                    <a:pt x="28210" y="182302"/>
                  </a:cubicBezTo>
                  <a:cubicBezTo>
                    <a:pt x="42497" y="162194"/>
                    <a:pt x="70014" y="101340"/>
                    <a:pt x="88535" y="109277"/>
                  </a:cubicBezTo>
                  <a:cubicBezTo>
                    <a:pt x="107056" y="117214"/>
                    <a:pt x="134573" y="223577"/>
                    <a:pt x="139335" y="229927"/>
                  </a:cubicBezTo>
                  <a:cubicBezTo>
                    <a:pt x="144097" y="236277"/>
                    <a:pt x="124518" y="180185"/>
                    <a:pt x="117110" y="147377"/>
                  </a:cubicBezTo>
                  <a:cubicBezTo>
                    <a:pt x="109702" y="114569"/>
                    <a:pt x="73718" y="11910"/>
                    <a:pt x="69485" y="1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9337F77-811E-F328-9E90-4D269D5546B1}"/>
                </a:ext>
              </a:extLst>
            </p:cNvPr>
            <p:cNvSpPr/>
            <p:nvPr/>
          </p:nvSpPr>
          <p:spPr>
            <a:xfrm>
              <a:off x="6074834" y="4724025"/>
              <a:ext cx="40288" cy="312505"/>
            </a:xfrm>
            <a:custGeom>
              <a:avLst/>
              <a:gdLst>
                <a:gd name="connsiteX0" fmla="*/ 40216 w 40288"/>
                <a:gd name="connsiteY0" fmla="*/ 375 h 312505"/>
                <a:gd name="connsiteX1" fmla="*/ 11641 w 40288"/>
                <a:gd name="connsiteY1" fmla="*/ 108325 h 312505"/>
                <a:gd name="connsiteX2" fmla="*/ 8466 w 40288"/>
                <a:gd name="connsiteY2" fmla="*/ 305175 h 312505"/>
                <a:gd name="connsiteX3" fmla="*/ 2116 w 40288"/>
                <a:gd name="connsiteY3" fmla="*/ 254375 h 312505"/>
                <a:gd name="connsiteX4" fmla="*/ 2116 w 40288"/>
                <a:gd name="connsiteY4" fmla="*/ 101975 h 312505"/>
                <a:gd name="connsiteX5" fmla="*/ 2116 w 40288"/>
                <a:gd name="connsiteY5" fmla="*/ 143250 h 312505"/>
                <a:gd name="connsiteX6" fmla="*/ 40216 w 40288"/>
                <a:gd name="connsiteY6" fmla="*/ 375 h 31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88" h="312505">
                  <a:moveTo>
                    <a:pt x="40216" y="375"/>
                  </a:moveTo>
                  <a:cubicBezTo>
                    <a:pt x="41804" y="-5446"/>
                    <a:pt x="16933" y="57525"/>
                    <a:pt x="11641" y="108325"/>
                  </a:cubicBezTo>
                  <a:cubicBezTo>
                    <a:pt x="6349" y="159125"/>
                    <a:pt x="10053" y="280833"/>
                    <a:pt x="8466" y="305175"/>
                  </a:cubicBezTo>
                  <a:cubicBezTo>
                    <a:pt x="6878" y="329517"/>
                    <a:pt x="3174" y="288242"/>
                    <a:pt x="2116" y="254375"/>
                  </a:cubicBezTo>
                  <a:cubicBezTo>
                    <a:pt x="1058" y="220508"/>
                    <a:pt x="2116" y="101975"/>
                    <a:pt x="2116" y="101975"/>
                  </a:cubicBezTo>
                  <a:cubicBezTo>
                    <a:pt x="2116" y="83454"/>
                    <a:pt x="-2646" y="157008"/>
                    <a:pt x="2116" y="143250"/>
                  </a:cubicBezTo>
                  <a:cubicBezTo>
                    <a:pt x="6878" y="129492"/>
                    <a:pt x="38628" y="6196"/>
                    <a:pt x="40216" y="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1FAD150-C723-8AE3-34DC-1DAEA8327162}"/>
                </a:ext>
              </a:extLst>
            </p:cNvPr>
            <p:cNvSpPr/>
            <p:nvPr/>
          </p:nvSpPr>
          <p:spPr>
            <a:xfrm>
              <a:off x="6072373" y="5301176"/>
              <a:ext cx="211136" cy="141255"/>
            </a:xfrm>
            <a:custGeom>
              <a:avLst/>
              <a:gdLst>
                <a:gd name="connsiteX0" fmla="*/ 210952 w 211136"/>
                <a:gd name="connsiteY0" fmla="*/ 1074 h 141255"/>
                <a:gd name="connsiteX1" fmla="*/ 64902 w 211136"/>
                <a:gd name="connsiteY1" fmla="*/ 55049 h 141255"/>
                <a:gd name="connsiteX2" fmla="*/ 1402 w 211136"/>
                <a:gd name="connsiteY2" fmla="*/ 140774 h 141255"/>
                <a:gd name="connsiteX3" fmla="*/ 26802 w 211136"/>
                <a:gd name="connsiteY3" fmla="*/ 86799 h 141255"/>
                <a:gd name="connsiteX4" fmla="*/ 93477 w 211136"/>
                <a:gd name="connsiteY4" fmla="*/ 23299 h 141255"/>
                <a:gd name="connsiteX5" fmla="*/ 210952 w 211136"/>
                <a:gd name="connsiteY5" fmla="*/ 1074 h 1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136" h="141255">
                  <a:moveTo>
                    <a:pt x="210952" y="1074"/>
                  </a:moveTo>
                  <a:cubicBezTo>
                    <a:pt x="206189" y="6366"/>
                    <a:pt x="99827" y="31766"/>
                    <a:pt x="64902" y="55049"/>
                  </a:cubicBezTo>
                  <a:cubicBezTo>
                    <a:pt x="29977" y="78332"/>
                    <a:pt x="7752" y="135482"/>
                    <a:pt x="1402" y="140774"/>
                  </a:cubicBezTo>
                  <a:cubicBezTo>
                    <a:pt x="-4948" y="146066"/>
                    <a:pt x="11456" y="106378"/>
                    <a:pt x="26802" y="86799"/>
                  </a:cubicBezTo>
                  <a:cubicBezTo>
                    <a:pt x="42148" y="67220"/>
                    <a:pt x="60140" y="35470"/>
                    <a:pt x="93477" y="23299"/>
                  </a:cubicBezTo>
                  <a:cubicBezTo>
                    <a:pt x="126814" y="11128"/>
                    <a:pt x="215715" y="-4218"/>
                    <a:pt x="210952" y="1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46324F11-B386-EE84-A885-AB784C86F533}"/>
                </a:ext>
              </a:extLst>
            </p:cNvPr>
            <p:cNvSpPr/>
            <p:nvPr/>
          </p:nvSpPr>
          <p:spPr>
            <a:xfrm>
              <a:off x="6530775" y="5083090"/>
              <a:ext cx="48698" cy="286002"/>
            </a:xfrm>
            <a:custGeom>
              <a:avLst/>
              <a:gdLst>
                <a:gd name="connsiteX0" fmla="*/ 200 w 48698"/>
                <a:gd name="connsiteY0" fmla="*/ 85 h 286002"/>
                <a:gd name="connsiteX1" fmla="*/ 25600 w 48698"/>
                <a:gd name="connsiteY1" fmla="*/ 130260 h 286002"/>
                <a:gd name="connsiteX2" fmla="*/ 22425 w 48698"/>
                <a:gd name="connsiteY2" fmla="*/ 282660 h 286002"/>
                <a:gd name="connsiteX3" fmla="*/ 28775 w 48698"/>
                <a:gd name="connsiteY3" fmla="*/ 228685 h 286002"/>
                <a:gd name="connsiteX4" fmla="*/ 47825 w 48698"/>
                <a:gd name="connsiteY4" fmla="*/ 149310 h 286002"/>
                <a:gd name="connsiteX5" fmla="*/ 41475 w 48698"/>
                <a:gd name="connsiteY5" fmla="*/ 149310 h 286002"/>
                <a:gd name="connsiteX6" fmla="*/ 200 w 48698"/>
                <a:gd name="connsiteY6" fmla="*/ 85 h 2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8" h="286002">
                  <a:moveTo>
                    <a:pt x="200" y="85"/>
                  </a:moveTo>
                  <a:cubicBezTo>
                    <a:pt x="-2446" y="-3090"/>
                    <a:pt x="21896" y="83164"/>
                    <a:pt x="25600" y="130260"/>
                  </a:cubicBezTo>
                  <a:cubicBezTo>
                    <a:pt x="29304" y="177356"/>
                    <a:pt x="21896" y="266256"/>
                    <a:pt x="22425" y="282660"/>
                  </a:cubicBezTo>
                  <a:cubicBezTo>
                    <a:pt x="22954" y="299064"/>
                    <a:pt x="24542" y="250910"/>
                    <a:pt x="28775" y="228685"/>
                  </a:cubicBezTo>
                  <a:cubicBezTo>
                    <a:pt x="33008" y="206460"/>
                    <a:pt x="47825" y="149310"/>
                    <a:pt x="47825" y="149310"/>
                  </a:cubicBezTo>
                  <a:cubicBezTo>
                    <a:pt x="49942" y="136081"/>
                    <a:pt x="48354" y="169947"/>
                    <a:pt x="41475" y="149310"/>
                  </a:cubicBezTo>
                  <a:cubicBezTo>
                    <a:pt x="34596" y="128673"/>
                    <a:pt x="2846" y="3260"/>
                    <a:pt x="200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6B7725D-9ADD-CBE5-F7A9-47E03E773F17}"/>
                </a:ext>
              </a:extLst>
            </p:cNvPr>
            <p:cNvSpPr/>
            <p:nvPr/>
          </p:nvSpPr>
          <p:spPr>
            <a:xfrm>
              <a:off x="6602830" y="5073623"/>
              <a:ext cx="69312" cy="298894"/>
            </a:xfrm>
            <a:custGeom>
              <a:avLst/>
              <a:gdLst>
                <a:gd name="connsiteX0" fmla="*/ 1170 w 69312"/>
                <a:gd name="connsiteY0" fmla="*/ 27 h 298894"/>
                <a:gd name="connsiteX1" fmla="*/ 67845 w 69312"/>
                <a:gd name="connsiteY1" fmla="*/ 158777 h 298894"/>
                <a:gd name="connsiteX2" fmla="*/ 39270 w 69312"/>
                <a:gd name="connsiteY2" fmla="*/ 231802 h 298894"/>
                <a:gd name="connsiteX3" fmla="*/ 51970 w 69312"/>
                <a:gd name="connsiteY3" fmla="*/ 193702 h 298894"/>
                <a:gd name="connsiteX4" fmla="*/ 1170 w 69312"/>
                <a:gd name="connsiteY4" fmla="*/ 298477 h 298894"/>
                <a:gd name="connsiteX5" fmla="*/ 20220 w 69312"/>
                <a:gd name="connsiteY5" fmla="*/ 228627 h 298894"/>
                <a:gd name="connsiteX6" fmla="*/ 64670 w 69312"/>
                <a:gd name="connsiteY6" fmla="*/ 184177 h 298894"/>
                <a:gd name="connsiteX7" fmla="*/ 61495 w 69312"/>
                <a:gd name="connsiteY7" fmla="*/ 146077 h 298894"/>
                <a:gd name="connsiteX8" fmla="*/ 1170 w 69312"/>
                <a:gd name="connsiteY8" fmla="*/ 27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12" h="298894">
                  <a:moveTo>
                    <a:pt x="1170" y="27"/>
                  </a:moveTo>
                  <a:cubicBezTo>
                    <a:pt x="2228" y="2144"/>
                    <a:pt x="61495" y="120148"/>
                    <a:pt x="67845" y="158777"/>
                  </a:cubicBezTo>
                  <a:cubicBezTo>
                    <a:pt x="74195" y="197406"/>
                    <a:pt x="41916" y="225981"/>
                    <a:pt x="39270" y="231802"/>
                  </a:cubicBezTo>
                  <a:cubicBezTo>
                    <a:pt x="36624" y="237623"/>
                    <a:pt x="58320" y="182590"/>
                    <a:pt x="51970" y="193702"/>
                  </a:cubicBezTo>
                  <a:cubicBezTo>
                    <a:pt x="45620" y="204814"/>
                    <a:pt x="6462" y="292656"/>
                    <a:pt x="1170" y="298477"/>
                  </a:cubicBezTo>
                  <a:cubicBezTo>
                    <a:pt x="-4122" y="304298"/>
                    <a:pt x="9637" y="247677"/>
                    <a:pt x="20220" y="228627"/>
                  </a:cubicBezTo>
                  <a:cubicBezTo>
                    <a:pt x="30803" y="209577"/>
                    <a:pt x="57791" y="197935"/>
                    <a:pt x="64670" y="184177"/>
                  </a:cubicBezTo>
                  <a:cubicBezTo>
                    <a:pt x="71549" y="170419"/>
                    <a:pt x="71020" y="174652"/>
                    <a:pt x="61495" y="146077"/>
                  </a:cubicBezTo>
                  <a:cubicBezTo>
                    <a:pt x="51970" y="117502"/>
                    <a:pt x="112" y="-2090"/>
                    <a:pt x="1170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F56D51D-6101-04A8-1209-B6A47B4807C3}"/>
                </a:ext>
              </a:extLst>
            </p:cNvPr>
            <p:cNvSpPr/>
            <p:nvPr/>
          </p:nvSpPr>
          <p:spPr>
            <a:xfrm>
              <a:off x="6121400" y="5381435"/>
              <a:ext cx="249984" cy="54165"/>
            </a:xfrm>
            <a:custGeom>
              <a:avLst/>
              <a:gdLst>
                <a:gd name="connsiteX0" fmla="*/ 0 w 249984"/>
                <a:gd name="connsiteY0" fmla="*/ 54165 h 54165"/>
                <a:gd name="connsiteX1" fmla="*/ 127000 w 249984"/>
                <a:gd name="connsiteY1" fmla="*/ 190 h 54165"/>
                <a:gd name="connsiteX2" fmla="*/ 244475 w 249984"/>
                <a:gd name="connsiteY2" fmla="*/ 35115 h 54165"/>
                <a:gd name="connsiteX3" fmla="*/ 215900 w 249984"/>
                <a:gd name="connsiteY3" fmla="*/ 3365 h 54165"/>
                <a:gd name="connsiteX4" fmla="*/ 85725 w 249984"/>
                <a:gd name="connsiteY4" fmla="*/ 25590 h 54165"/>
                <a:gd name="connsiteX5" fmla="*/ 117475 w 249984"/>
                <a:gd name="connsiteY5" fmla="*/ 3365 h 54165"/>
                <a:gd name="connsiteX6" fmla="*/ 0 w 249984"/>
                <a:gd name="connsiteY6" fmla="*/ 54165 h 5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984" h="54165">
                  <a:moveTo>
                    <a:pt x="0" y="54165"/>
                  </a:moveTo>
                  <a:cubicBezTo>
                    <a:pt x="1587" y="53636"/>
                    <a:pt x="86254" y="3365"/>
                    <a:pt x="127000" y="190"/>
                  </a:cubicBezTo>
                  <a:cubicBezTo>
                    <a:pt x="167746" y="-2985"/>
                    <a:pt x="229658" y="34586"/>
                    <a:pt x="244475" y="35115"/>
                  </a:cubicBezTo>
                  <a:cubicBezTo>
                    <a:pt x="259292" y="35644"/>
                    <a:pt x="242358" y="4952"/>
                    <a:pt x="215900" y="3365"/>
                  </a:cubicBezTo>
                  <a:cubicBezTo>
                    <a:pt x="189442" y="1777"/>
                    <a:pt x="102129" y="25590"/>
                    <a:pt x="85725" y="25590"/>
                  </a:cubicBezTo>
                  <a:cubicBezTo>
                    <a:pt x="69321" y="25590"/>
                    <a:pt x="128587" y="-1397"/>
                    <a:pt x="117475" y="3365"/>
                  </a:cubicBezTo>
                  <a:lnTo>
                    <a:pt x="0" y="541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4D04A19-00C6-415A-DFE8-D74922660AAB}"/>
                </a:ext>
              </a:extLst>
            </p:cNvPr>
            <p:cNvSpPr/>
            <p:nvPr/>
          </p:nvSpPr>
          <p:spPr>
            <a:xfrm>
              <a:off x="6615939" y="5299027"/>
              <a:ext cx="116422" cy="76303"/>
            </a:xfrm>
            <a:custGeom>
              <a:avLst/>
              <a:gdLst>
                <a:gd name="connsiteX0" fmla="*/ 761 w 116422"/>
                <a:gd name="connsiteY0" fmla="*/ 76248 h 76303"/>
                <a:gd name="connsiteX1" fmla="*/ 48386 w 116422"/>
                <a:gd name="connsiteY1" fmla="*/ 12748 h 76303"/>
                <a:gd name="connsiteX2" fmla="*/ 115061 w 116422"/>
                <a:gd name="connsiteY2" fmla="*/ 38148 h 76303"/>
                <a:gd name="connsiteX3" fmla="*/ 86486 w 116422"/>
                <a:gd name="connsiteY3" fmla="*/ 48 h 76303"/>
                <a:gd name="connsiteX4" fmla="*/ 761 w 116422"/>
                <a:gd name="connsiteY4" fmla="*/ 76248 h 7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22" h="76303">
                  <a:moveTo>
                    <a:pt x="761" y="76248"/>
                  </a:moveTo>
                  <a:cubicBezTo>
                    <a:pt x="-5589" y="78365"/>
                    <a:pt x="29336" y="19098"/>
                    <a:pt x="48386" y="12748"/>
                  </a:cubicBezTo>
                  <a:cubicBezTo>
                    <a:pt x="67436" y="6398"/>
                    <a:pt x="108711" y="40265"/>
                    <a:pt x="115061" y="38148"/>
                  </a:cubicBezTo>
                  <a:cubicBezTo>
                    <a:pt x="121411" y="36031"/>
                    <a:pt x="104478" y="-1540"/>
                    <a:pt x="86486" y="48"/>
                  </a:cubicBezTo>
                  <a:cubicBezTo>
                    <a:pt x="68494" y="1635"/>
                    <a:pt x="7111" y="74131"/>
                    <a:pt x="761" y="76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E5DB78A-0DE0-8255-AEF5-31DD9FA7508E}"/>
                </a:ext>
              </a:extLst>
            </p:cNvPr>
            <p:cNvSpPr/>
            <p:nvPr/>
          </p:nvSpPr>
          <p:spPr>
            <a:xfrm>
              <a:off x="6331467" y="3928051"/>
              <a:ext cx="141957" cy="442591"/>
            </a:xfrm>
            <a:custGeom>
              <a:avLst/>
              <a:gdLst>
                <a:gd name="connsiteX0" fmla="*/ 141957 w 141957"/>
                <a:gd name="connsiteY0" fmla="*/ 238 h 442591"/>
                <a:gd name="connsiteX1" fmla="*/ 36322 w 141957"/>
                <a:gd name="connsiteY1" fmla="*/ 267626 h 442591"/>
                <a:gd name="connsiteX2" fmla="*/ 10 w 141957"/>
                <a:gd name="connsiteY2" fmla="*/ 442583 h 442591"/>
                <a:gd name="connsiteX3" fmla="*/ 33021 w 141957"/>
                <a:gd name="connsiteY3" fmla="*/ 261023 h 442591"/>
                <a:gd name="connsiteX4" fmla="*/ 69333 w 141957"/>
                <a:gd name="connsiteY4" fmla="*/ 128980 h 442591"/>
                <a:gd name="connsiteX5" fmla="*/ 36322 w 141957"/>
                <a:gd name="connsiteY5" fmla="*/ 218109 h 442591"/>
                <a:gd name="connsiteX6" fmla="*/ 141957 w 141957"/>
                <a:gd name="connsiteY6" fmla="*/ 238 h 44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957" h="442591">
                  <a:moveTo>
                    <a:pt x="141957" y="238"/>
                  </a:moveTo>
                  <a:cubicBezTo>
                    <a:pt x="141957" y="8491"/>
                    <a:pt x="59980" y="193902"/>
                    <a:pt x="36322" y="267626"/>
                  </a:cubicBezTo>
                  <a:cubicBezTo>
                    <a:pt x="12664" y="341350"/>
                    <a:pt x="560" y="443683"/>
                    <a:pt x="10" y="442583"/>
                  </a:cubicBezTo>
                  <a:cubicBezTo>
                    <a:pt x="-540" y="441483"/>
                    <a:pt x="21467" y="313290"/>
                    <a:pt x="33021" y="261023"/>
                  </a:cubicBezTo>
                  <a:cubicBezTo>
                    <a:pt x="44575" y="208756"/>
                    <a:pt x="68783" y="136132"/>
                    <a:pt x="69333" y="128980"/>
                  </a:cubicBezTo>
                  <a:cubicBezTo>
                    <a:pt x="69883" y="121828"/>
                    <a:pt x="25318" y="235715"/>
                    <a:pt x="36322" y="218109"/>
                  </a:cubicBezTo>
                  <a:cubicBezTo>
                    <a:pt x="47326" y="200503"/>
                    <a:pt x="141957" y="-8015"/>
                    <a:pt x="141957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34F93AD-9715-5B3C-6940-A8E9EE693D2C}"/>
                </a:ext>
              </a:extLst>
            </p:cNvPr>
            <p:cNvSpPr/>
            <p:nvPr/>
          </p:nvSpPr>
          <p:spPr>
            <a:xfrm>
              <a:off x="6090383" y="3964045"/>
              <a:ext cx="43041" cy="505436"/>
            </a:xfrm>
            <a:custGeom>
              <a:avLst/>
              <a:gdLst>
                <a:gd name="connsiteX0" fmla="*/ 43029 w 43041"/>
                <a:gd name="connsiteY0" fmla="*/ 556 h 505436"/>
                <a:gd name="connsiteX1" fmla="*/ 23223 w 43041"/>
                <a:gd name="connsiteY1" fmla="*/ 211825 h 505436"/>
                <a:gd name="connsiteX2" fmla="*/ 29825 w 43041"/>
                <a:gd name="connsiteY2" fmla="*/ 495718 h 505436"/>
                <a:gd name="connsiteX3" fmla="*/ 29825 w 43041"/>
                <a:gd name="connsiteY3" fmla="*/ 416492 h 505436"/>
                <a:gd name="connsiteX4" fmla="*/ 115 w 43041"/>
                <a:gd name="connsiteY4" fmla="*/ 192019 h 505436"/>
                <a:gd name="connsiteX5" fmla="*/ 19922 w 43041"/>
                <a:gd name="connsiteY5" fmla="*/ 274546 h 505436"/>
                <a:gd name="connsiteX6" fmla="*/ 43029 w 43041"/>
                <a:gd name="connsiteY6" fmla="*/ 556 h 50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41" h="505436">
                  <a:moveTo>
                    <a:pt x="43029" y="556"/>
                  </a:moveTo>
                  <a:cubicBezTo>
                    <a:pt x="43579" y="-9897"/>
                    <a:pt x="25424" y="129298"/>
                    <a:pt x="23223" y="211825"/>
                  </a:cubicBezTo>
                  <a:cubicBezTo>
                    <a:pt x="21022" y="294352"/>
                    <a:pt x="28725" y="461607"/>
                    <a:pt x="29825" y="495718"/>
                  </a:cubicBezTo>
                  <a:cubicBezTo>
                    <a:pt x="30925" y="529829"/>
                    <a:pt x="34777" y="467108"/>
                    <a:pt x="29825" y="416492"/>
                  </a:cubicBezTo>
                  <a:cubicBezTo>
                    <a:pt x="24873" y="365876"/>
                    <a:pt x="1765" y="215677"/>
                    <a:pt x="115" y="192019"/>
                  </a:cubicBezTo>
                  <a:cubicBezTo>
                    <a:pt x="-1535" y="168361"/>
                    <a:pt x="14970" y="300404"/>
                    <a:pt x="19922" y="274546"/>
                  </a:cubicBezTo>
                  <a:cubicBezTo>
                    <a:pt x="24874" y="248688"/>
                    <a:pt x="42479" y="11009"/>
                    <a:pt x="43029" y="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D8AE7B45-DB52-7EC0-3AAA-7A251056C8CB}"/>
                </a:ext>
              </a:extLst>
            </p:cNvPr>
            <p:cNvSpPr/>
            <p:nvPr/>
          </p:nvSpPr>
          <p:spPr>
            <a:xfrm>
              <a:off x="5944670" y="4481269"/>
              <a:ext cx="143215" cy="549910"/>
            </a:xfrm>
            <a:custGeom>
              <a:avLst/>
              <a:gdLst>
                <a:gd name="connsiteX0" fmla="*/ 142527 w 143215"/>
                <a:gd name="connsiteY0" fmla="*/ 1602 h 549910"/>
                <a:gd name="connsiteX1" fmla="*/ 581 w 143215"/>
                <a:gd name="connsiteY1" fmla="*/ 268989 h 549910"/>
                <a:gd name="connsiteX2" fmla="*/ 89710 w 143215"/>
                <a:gd name="connsiteY2" fmla="*/ 235979 h 549910"/>
                <a:gd name="connsiteX3" fmla="*/ 23688 w 143215"/>
                <a:gd name="connsiteY3" fmla="*/ 401033 h 549910"/>
                <a:gd name="connsiteX4" fmla="*/ 79807 w 143215"/>
                <a:gd name="connsiteY4" fmla="*/ 374624 h 549910"/>
                <a:gd name="connsiteX5" fmla="*/ 36892 w 143215"/>
                <a:gd name="connsiteY5" fmla="*/ 493463 h 549910"/>
                <a:gd name="connsiteX6" fmla="*/ 99613 w 143215"/>
                <a:gd name="connsiteY6" fmla="*/ 549582 h 549910"/>
                <a:gd name="connsiteX7" fmla="*/ 50097 w 143215"/>
                <a:gd name="connsiteY7" fmla="*/ 506667 h 549910"/>
                <a:gd name="connsiteX8" fmla="*/ 66602 w 143215"/>
                <a:gd name="connsiteY8" fmla="*/ 328409 h 549910"/>
                <a:gd name="connsiteX9" fmla="*/ 33591 w 143215"/>
                <a:gd name="connsiteY9" fmla="*/ 232678 h 549910"/>
                <a:gd name="connsiteX10" fmla="*/ 53398 w 143215"/>
                <a:gd name="connsiteY10" fmla="*/ 160054 h 549910"/>
                <a:gd name="connsiteX11" fmla="*/ 142527 w 143215"/>
                <a:gd name="connsiteY11" fmla="*/ 1602 h 54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15" h="549910">
                  <a:moveTo>
                    <a:pt x="142527" y="1602"/>
                  </a:moveTo>
                  <a:cubicBezTo>
                    <a:pt x="133724" y="19758"/>
                    <a:pt x="9384" y="229926"/>
                    <a:pt x="581" y="268989"/>
                  </a:cubicBezTo>
                  <a:cubicBezTo>
                    <a:pt x="-8222" y="308052"/>
                    <a:pt x="85859" y="213972"/>
                    <a:pt x="89710" y="235979"/>
                  </a:cubicBezTo>
                  <a:cubicBezTo>
                    <a:pt x="93561" y="257986"/>
                    <a:pt x="25339" y="377925"/>
                    <a:pt x="23688" y="401033"/>
                  </a:cubicBezTo>
                  <a:cubicBezTo>
                    <a:pt x="22037" y="424141"/>
                    <a:pt x="77606" y="359219"/>
                    <a:pt x="79807" y="374624"/>
                  </a:cubicBezTo>
                  <a:cubicBezTo>
                    <a:pt x="82008" y="390029"/>
                    <a:pt x="33591" y="464303"/>
                    <a:pt x="36892" y="493463"/>
                  </a:cubicBezTo>
                  <a:cubicBezTo>
                    <a:pt x="40193" y="522623"/>
                    <a:pt x="97412" y="547381"/>
                    <a:pt x="99613" y="549582"/>
                  </a:cubicBezTo>
                  <a:cubicBezTo>
                    <a:pt x="101814" y="551783"/>
                    <a:pt x="55599" y="543529"/>
                    <a:pt x="50097" y="506667"/>
                  </a:cubicBezTo>
                  <a:cubicBezTo>
                    <a:pt x="44595" y="469805"/>
                    <a:pt x="69353" y="374074"/>
                    <a:pt x="66602" y="328409"/>
                  </a:cubicBezTo>
                  <a:cubicBezTo>
                    <a:pt x="63851" y="282744"/>
                    <a:pt x="35792" y="260737"/>
                    <a:pt x="33591" y="232678"/>
                  </a:cubicBezTo>
                  <a:cubicBezTo>
                    <a:pt x="31390" y="204619"/>
                    <a:pt x="33592" y="195266"/>
                    <a:pt x="53398" y="160054"/>
                  </a:cubicBezTo>
                  <a:cubicBezTo>
                    <a:pt x="73204" y="124842"/>
                    <a:pt x="151330" y="-16554"/>
                    <a:pt x="142527" y="1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2B767C00-4B66-D752-C0AE-1B2D0A205F07}"/>
                </a:ext>
              </a:extLst>
            </p:cNvPr>
            <p:cNvSpPr/>
            <p:nvPr/>
          </p:nvSpPr>
          <p:spPr>
            <a:xfrm>
              <a:off x="5971983" y="4095750"/>
              <a:ext cx="89095" cy="495465"/>
            </a:xfrm>
            <a:custGeom>
              <a:avLst/>
              <a:gdLst>
                <a:gd name="connsiteX0" fmla="*/ 73217 w 89095"/>
                <a:gd name="connsiteY0" fmla="*/ 0 h 495465"/>
                <a:gd name="connsiteX1" fmla="*/ 28767 w 89095"/>
                <a:gd name="connsiteY1" fmla="*/ 196850 h 495465"/>
                <a:gd name="connsiteX2" fmla="*/ 89092 w 89095"/>
                <a:gd name="connsiteY2" fmla="*/ 238125 h 495465"/>
                <a:gd name="connsiteX3" fmla="*/ 25592 w 89095"/>
                <a:gd name="connsiteY3" fmla="*/ 346075 h 495465"/>
                <a:gd name="connsiteX4" fmla="*/ 54167 w 89095"/>
                <a:gd name="connsiteY4" fmla="*/ 349250 h 495465"/>
                <a:gd name="connsiteX5" fmla="*/ 16067 w 89095"/>
                <a:gd name="connsiteY5" fmla="*/ 396875 h 495465"/>
                <a:gd name="connsiteX6" fmla="*/ 192 w 89095"/>
                <a:gd name="connsiteY6" fmla="*/ 495300 h 495465"/>
                <a:gd name="connsiteX7" fmla="*/ 25592 w 89095"/>
                <a:gd name="connsiteY7" fmla="*/ 371475 h 495465"/>
                <a:gd name="connsiteX8" fmla="*/ 70042 w 89095"/>
                <a:gd name="connsiteY8" fmla="*/ 266700 h 495465"/>
                <a:gd name="connsiteX9" fmla="*/ 35117 w 89095"/>
                <a:gd name="connsiteY9" fmla="*/ 196850 h 495465"/>
                <a:gd name="connsiteX10" fmla="*/ 73217 w 89095"/>
                <a:gd name="connsiteY10" fmla="*/ 0 h 4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95" h="495465">
                  <a:moveTo>
                    <a:pt x="73217" y="0"/>
                  </a:moveTo>
                  <a:cubicBezTo>
                    <a:pt x="72159" y="0"/>
                    <a:pt x="26121" y="157163"/>
                    <a:pt x="28767" y="196850"/>
                  </a:cubicBezTo>
                  <a:cubicBezTo>
                    <a:pt x="31413" y="236537"/>
                    <a:pt x="89621" y="213254"/>
                    <a:pt x="89092" y="238125"/>
                  </a:cubicBezTo>
                  <a:cubicBezTo>
                    <a:pt x="88563" y="262996"/>
                    <a:pt x="31413" y="327554"/>
                    <a:pt x="25592" y="346075"/>
                  </a:cubicBezTo>
                  <a:cubicBezTo>
                    <a:pt x="19771" y="364596"/>
                    <a:pt x="55754" y="340783"/>
                    <a:pt x="54167" y="349250"/>
                  </a:cubicBezTo>
                  <a:cubicBezTo>
                    <a:pt x="52580" y="357717"/>
                    <a:pt x="25063" y="372533"/>
                    <a:pt x="16067" y="396875"/>
                  </a:cubicBezTo>
                  <a:cubicBezTo>
                    <a:pt x="7071" y="421217"/>
                    <a:pt x="-1395" y="499533"/>
                    <a:pt x="192" y="495300"/>
                  </a:cubicBezTo>
                  <a:cubicBezTo>
                    <a:pt x="1779" y="491067"/>
                    <a:pt x="13950" y="409575"/>
                    <a:pt x="25592" y="371475"/>
                  </a:cubicBezTo>
                  <a:cubicBezTo>
                    <a:pt x="37234" y="333375"/>
                    <a:pt x="68455" y="295804"/>
                    <a:pt x="70042" y="266700"/>
                  </a:cubicBezTo>
                  <a:cubicBezTo>
                    <a:pt x="71629" y="237596"/>
                    <a:pt x="33000" y="236008"/>
                    <a:pt x="35117" y="196850"/>
                  </a:cubicBezTo>
                  <a:cubicBezTo>
                    <a:pt x="37234" y="157692"/>
                    <a:pt x="74275" y="0"/>
                    <a:pt x="732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B57FD8D2-8191-FED7-81B7-32EDE848BF4F}"/>
                </a:ext>
              </a:extLst>
            </p:cNvPr>
            <p:cNvSpPr/>
            <p:nvPr/>
          </p:nvSpPr>
          <p:spPr>
            <a:xfrm>
              <a:off x="5880094" y="5041371"/>
              <a:ext cx="44637" cy="196155"/>
            </a:xfrm>
            <a:custGeom>
              <a:avLst/>
              <a:gdLst>
                <a:gd name="connsiteX0" fmla="*/ 34931 w 44637"/>
                <a:gd name="connsiteY0" fmla="*/ 529 h 196155"/>
                <a:gd name="connsiteX1" fmla="*/ 9531 w 44637"/>
                <a:gd name="connsiteY1" fmla="*/ 70379 h 196155"/>
                <a:gd name="connsiteX2" fmla="*/ 44456 w 44637"/>
                <a:gd name="connsiteY2" fmla="*/ 194204 h 196155"/>
                <a:gd name="connsiteX3" fmla="*/ 22231 w 44637"/>
                <a:gd name="connsiteY3" fmla="*/ 143404 h 196155"/>
                <a:gd name="connsiteX4" fmla="*/ 6 w 44637"/>
                <a:gd name="connsiteY4" fmla="*/ 105304 h 196155"/>
                <a:gd name="connsiteX5" fmla="*/ 34931 w 44637"/>
                <a:gd name="connsiteY5" fmla="*/ 529 h 19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37" h="196155">
                  <a:moveTo>
                    <a:pt x="34931" y="529"/>
                  </a:moveTo>
                  <a:cubicBezTo>
                    <a:pt x="36519" y="-5292"/>
                    <a:pt x="7944" y="38100"/>
                    <a:pt x="9531" y="70379"/>
                  </a:cubicBezTo>
                  <a:cubicBezTo>
                    <a:pt x="11118" y="102658"/>
                    <a:pt x="42339" y="182033"/>
                    <a:pt x="44456" y="194204"/>
                  </a:cubicBezTo>
                  <a:cubicBezTo>
                    <a:pt x="46573" y="206375"/>
                    <a:pt x="29639" y="158221"/>
                    <a:pt x="22231" y="143404"/>
                  </a:cubicBezTo>
                  <a:cubicBezTo>
                    <a:pt x="14823" y="128587"/>
                    <a:pt x="535" y="123825"/>
                    <a:pt x="6" y="105304"/>
                  </a:cubicBezTo>
                  <a:cubicBezTo>
                    <a:pt x="-523" y="86783"/>
                    <a:pt x="33343" y="6350"/>
                    <a:pt x="34931" y="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79344007-87A8-6AE7-0933-B6F045BC3410}"/>
                </a:ext>
              </a:extLst>
            </p:cNvPr>
            <p:cNvSpPr/>
            <p:nvPr/>
          </p:nvSpPr>
          <p:spPr>
            <a:xfrm>
              <a:off x="6473478" y="4625736"/>
              <a:ext cx="104189" cy="263876"/>
            </a:xfrm>
            <a:custGeom>
              <a:avLst/>
              <a:gdLst>
                <a:gd name="connsiteX0" fmla="*/ 347 w 104189"/>
                <a:gd name="connsiteY0" fmla="*/ 239 h 263876"/>
                <a:gd name="connsiteX1" fmla="*/ 67022 w 104189"/>
                <a:gd name="connsiteY1" fmla="*/ 124064 h 263876"/>
                <a:gd name="connsiteX2" fmla="*/ 92422 w 104189"/>
                <a:gd name="connsiteY2" fmla="*/ 165339 h 263876"/>
                <a:gd name="connsiteX3" fmla="*/ 92422 w 104189"/>
                <a:gd name="connsiteY3" fmla="*/ 263764 h 263876"/>
                <a:gd name="connsiteX4" fmla="*/ 98772 w 104189"/>
                <a:gd name="connsiteY4" fmla="*/ 184389 h 263876"/>
                <a:gd name="connsiteX5" fmla="*/ 98772 w 104189"/>
                <a:gd name="connsiteY5" fmla="*/ 158989 h 263876"/>
                <a:gd name="connsiteX6" fmla="*/ 347 w 104189"/>
                <a:gd name="connsiteY6" fmla="*/ 239 h 26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89" h="263876">
                  <a:moveTo>
                    <a:pt x="347" y="239"/>
                  </a:moveTo>
                  <a:cubicBezTo>
                    <a:pt x="-4945" y="-5582"/>
                    <a:pt x="51676" y="96547"/>
                    <a:pt x="67022" y="124064"/>
                  </a:cubicBezTo>
                  <a:cubicBezTo>
                    <a:pt x="82368" y="151581"/>
                    <a:pt x="88189" y="142056"/>
                    <a:pt x="92422" y="165339"/>
                  </a:cubicBezTo>
                  <a:cubicBezTo>
                    <a:pt x="96655" y="188622"/>
                    <a:pt x="91364" y="260589"/>
                    <a:pt x="92422" y="263764"/>
                  </a:cubicBezTo>
                  <a:cubicBezTo>
                    <a:pt x="93480" y="266939"/>
                    <a:pt x="97714" y="201851"/>
                    <a:pt x="98772" y="184389"/>
                  </a:cubicBezTo>
                  <a:cubicBezTo>
                    <a:pt x="99830" y="166927"/>
                    <a:pt x="110414" y="184918"/>
                    <a:pt x="98772" y="158989"/>
                  </a:cubicBezTo>
                  <a:cubicBezTo>
                    <a:pt x="87130" y="133060"/>
                    <a:pt x="5639" y="6060"/>
                    <a:pt x="347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EE41BB1-36DF-7C95-9AE7-92AD3C2B5603}"/>
                </a:ext>
              </a:extLst>
            </p:cNvPr>
            <p:cNvSpPr/>
            <p:nvPr/>
          </p:nvSpPr>
          <p:spPr>
            <a:xfrm>
              <a:off x="6475019" y="4311163"/>
              <a:ext cx="625222" cy="208119"/>
            </a:xfrm>
            <a:custGeom>
              <a:avLst/>
              <a:gdLst>
                <a:gd name="connsiteX0" fmla="*/ 621106 w 625222"/>
                <a:gd name="connsiteY0" fmla="*/ 3662 h 208119"/>
                <a:gd name="connsiteX1" fmla="*/ 494106 w 625222"/>
                <a:gd name="connsiteY1" fmla="*/ 114787 h 208119"/>
                <a:gd name="connsiteX2" fmla="*/ 402031 w 625222"/>
                <a:gd name="connsiteY2" fmla="*/ 133837 h 208119"/>
                <a:gd name="connsiteX3" fmla="*/ 494106 w 625222"/>
                <a:gd name="connsiteY3" fmla="*/ 133837 h 208119"/>
                <a:gd name="connsiteX4" fmla="*/ 360756 w 625222"/>
                <a:gd name="connsiteY4" fmla="*/ 146537 h 208119"/>
                <a:gd name="connsiteX5" fmla="*/ 268681 w 625222"/>
                <a:gd name="connsiteY5" fmla="*/ 152887 h 208119"/>
                <a:gd name="connsiteX6" fmla="*/ 1981 w 625222"/>
                <a:gd name="connsiteY6" fmla="*/ 206862 h 208119"/>
                <a:gd name="connsiteX7" fmla="*/ 163906 w 625222"/>
                <a:gd name="connsiteY7" fmla="*/ 184637 h 208119"/>
                <a:gd name="connsiteX8" fmla="*/ 468706 w 625222"/>
                <a:gd name="connsiteY8" fmla="*/ 114787 h 208119"/>
                <a:gd name="connsiteX9" fmla="*/ 414731 w 625222"/>
                <a:gd name="connsiteY9" fmla="*/ 127487 h 208119"/>
                <a:gd name="connsiteX10" fmla="*/ 576656 w 625222"/>
                <a:gd name="connsiteY10" fmla="*/ 35412 h 208119"/>
                <a:gd name="connsiteX11" fmla="*/ 621106 w 625222"/>
                <a:gd name="connsiteY11" fmla="*/ 3662 h 20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222" h="208119">
                  <a:moveTo>
                    <a:pt x="621106" y="3662"/>
                  </a:moveTo>
                  <a:cubicBezTo>
                    <a:pt x="607348" y="16891"/>
                    <a:pt x="530618" y="93091"/>
                    <a:pt x="494106" y="114787"/>
                  </a:cubicBezTo>
                  <a:cubicBezTo>
                    <a:pt x="457594" y="136483"/>
                    <a:pt x="402031" y="130662"/>
                    <a:pt x="402031" y="133837"/>
                  </a:cubicBezTo>
                  <a:cubicBezTo>
                    <a:pt x="402031" y="137012"/>
                    <a:pt x="500985" y="131720"/>
                    <a:pt x="494106" y="133837"/>
                  </a:cubicBezTo>
                  <a:cubicBezTo>
                    <a:pt x="487227" y="135954"/>
                    <a:pt x="398327" y="143362"/>
                    <a:pt x="360756" y="146537"/>
                  </a:cubicBezTo>
                  <a:cubicBezTo>
                    <a:pt x="323185" y="149712"/>
                    <a:pt x="328477" y="142833"/>
                    <a:pt x="268681" y="152887"/>
                  </a:cubicBezTo>
                  <a:cubicBezTo>
                    <a:pt x="208885" y="162941"/>
                    <a:pt x="19443" y="201570"/>
                    <a:pt x="1981" y="206862"/>
                  </a:cubicBezTo>
                  <a:cubicBezTo>
                    <a:pt x="-15481" y="212154"/>
                    <a:pt x="86118" y="199983"/>
                    <a:pt x="163906" y="184637"/>
                  </a:cubicBezTo>
                  <a:cubicBezTo>
                    <a:pt x="241693" y="169291"/>
                    <a:pt x="426902" y="124312"/>
                    <a:pt x="468706" y="114787"/>
                  </a:cubicBezTo>
                  <a:cubicBezTo>
                    <a:pt x="510510" y="105262"/>
                    <a:pt x="396739" y="140716"/>
                    <a:pt x="414731" y="127487"/>
                  </a:cubicBezTo>
                  <a:cubicBezTo>
                    <a:pt x="432723" y="114258"/>
                    <a:pt x="540673" y="54991"/>
                    <a:pt x="576656" y="35412"/>
                  </a:cubicBezTo>
                  <a:cubicBezTo>
                    <a:pt x="612639" y="15833"/>
                    <a:pt x="634864" y="-9567"/>
                    <a:pt x="621106" y="3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895E649B-F9CA-C55C-B00F-54620B6EEA9D}"/>
                </a:ext>
              </a:extLst>
            </p:cNvPr>
            <p:cNvSpPr/>
            <p:nvPr/>
          </p:nvSpPr>
          <p:spPr>
            <a:xfrm>
              <a:off x="6857455" y="4225166"/>
              <a:ext cx="233250" cy="324754"/>
            </a:xfrm>
            <a:custGeom>
              <a:avLst/>
              <a:gdLst>
                <a:gd name="connsiteX0" fmla="*/ 181520 w 233250"/>
                <a:gd name="connsiteY0" fmla="*/ 759 h 324754"/>
                <a:gd name="connsiteX1" fmla="*/ 216445 w 233250"/>
                <a:gd name="connsiteY1" fmla="*/ 111884 h 324754"/>
                <a:gd name="connsiteX2" fmla="*/ 225970 w 233250"/>
                <a:gd name="connsiteY2" fmla="*/ 172209 h 324754"/>
                <a:gd name="connsiteX3" fmla="*/ 108495 w 233250"/>
                <a:gd name="connsiteY3" fmla="*/ 276984 h 324754"/>
                <a:gd name="connsiteX4" fmla="*/ 181520 w 233250"/>
                <a:gd name="connsiteY4" fmla="*/ 242059 h 324754"/>
                <a:gd name="connsiteX5" fmla="*/ 545 w 233250"/>
                <a:gd name="connsiteY5" fmla="*/ 324609 h 324754"/>
                <a:gd name="connsiteX6" fmla="*/ 127545 w 233250"/>
                <a:gd name="connsiteY6" fmla="*/ 261109 h 324754"/>
                <a:gd name="connsiteX7" fmla="*/ 187870 w 233250"/>
                <a:gd name="connsiteY7" fmla="*/ 223009 h 324754"/>
                <a:gd name="connsiteX8" fmla="*/ 216445 w 233250"/>
                <a:gd name="connsiteY8" fmla="*/ 172209 h 324754"/>
                <a:gd name="connsiteX9" fmla="*/ 181520 w 233250"/>
                <a:gd name="connsiteY9" fmla="*/ 759 h 3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250" h="324754">
                  <a:moveTo>
                    <a:pt x="181520" y="759"/>
                  </a:moveTo>
                  <a:cubicBezTo>
                    <a:pt x="181520" y="-9295"/>
                    <a:pt x="209037" y="83309"/>
                    <a:pt x="216445" y="111884"/>
                  </a:cubicBezTo>
                  <a:cubicBezTo>
                    <a:pt x="223853" y="140459"/>
                    <a:pt x="243962" y="144692"/>
                    <a:pt x="225970" y="172209"/>
                  </a:cubicBezTo>
                  <a:cubicBezTo>
                    <a:pt x="207978" y="199726"/>
                    <a:pt x="115903" y="265342"/>
                    <a:pt x="108495" y="276984"/>
                  </a:cubicBezTo>
                  <a:cubicBezTo>
                    <a:pt x="101087" y="288626"/>
                    <a:pt x="199512" y="234122"/>
                    <a:pt x="181520" y="242059"/>
                  </a:cubicBezTo>
                  <a:cubicBezTo>
                    <a:pt x="163528" y="249997"/>
                    <a:pt x="9541" y="321434"/>
                    <a:pt x="545" y="324609"/>
                  </a:cubicBezTo>
                  <a:cubicBezTo>
                    <a:pt x="-8451" y="327784"/>
                    <a:pt x="96324" y="278042"/>
                    <a:pt x="127545" y="261109"/>
                  </a:cubicBezTo>
                  <a:cubicBezTo>
                    <a:pt x="158766" y="244176"/>
                    <a:pt x="173053" y="237826"/>
                    <a:pt x="187870" y="223009"/>
                  </a:cubicBezTo>
                  <a:cubicBezTo>
                    <a:pt x="202687" y="208192"/>
                    <a:pt x="216445" y="208192"/>
                    <a:pt x="216445" y="172209"/>
                  </a:cubicBezTo>
                  <a:cubicBezTo>
                    <a:pt x="216445" y="136226"/>
                    <a:pt x="181520" y="10813"/>
                    <a:pt x="181520" y="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65BE29C1-4076-1E37-84C4-AB9028A74FFF}"/>
                </a:ext>
              </a:extLst>
            </p:cNvPr>
            <p:cNvSpPr/>
            <p:nvPr/>
          </p:nvSpPr>
          <p:spPr>
            <a:xfrm>
              <a:off x="6401259" y="4126394"/>
              <a:ext cx="158497" cy="425801"/>
            </a:xfrm>
            <a:custGeom>
              <a:avLst/>
              <a:gdLst>
                <a:gd name="connsiteX0" fmla="*/ 158291 w 158497"/>
                <a:gd name="connsiteY0" fmla="*/ 1106 h 425801"/>
                <a:gd name="connsiteX1" fmla="*/ 75741 w 158497"/>
                <a:gd name="connsiteY1" fmla="*/ 159856 h 425801"/>
                <a:gd name="connsiteX2" fmla="*/ 9066 w 158497"/>
                <a:gd name="connsiteY2" fmla="*/ 328131 h 425801"/>
                <a:gd name="connsiteX3" fmla="*/ 40816 w 158497"/>
                <a:gd name="connsiteY3" fmla="*/ 258281 h 425801"/>
                <a:gd name="connsiteX4" fmla="*/ 2716 w 158497"/>
                <a:gd name="connsiteY4" fmla="*/ 420206 h 425801"/>
                <a:gd name="connsiteX5" fmla="*/ 12241 w 158497"/>
                <a:gd name="connsiteY5" fmla="*/ 369406 h 425801"/>
                <a:gd name="connsiteX6" fmla="*/ 85266 w 158497"/>
                <a:gd name="connsiteY6" fmla="*/ 185256 h 425801"/>
                <a:gd name="connsiteX7" fmla="*/ 50341 w 158497"/>
                <a:gd name="connsiteY7" fmla="*/ 242406 h 425801"/>
                <a:gd name="connsiteX8" fmla="*/ 158291 w 158497"/>
                <a:gd name="connsiteY8" fmla="*/ 1106 h 42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7" h="425801">
                  <a:moveTo>
                    <a:pt x="158291" y="1106"/>
                  </a:moveTo>
                  <a:cubicBezTo>
                    <a:pt x="162524" y="-12652"/>
                    <a:pt x="100612" y="105352"/>
                    <a:pt x="75741" y="159856"/>
                  </a:cubicBezTo>
                  <a:cubicBezTo>
                    <a:pt x="50870" y="214360"/>
                    <a:pt x="14887" y="311727"/>
                    <a:pt x="9066" y="328131"/>
                  </a:cubicBezTo>
                  <a:cubicBezTo>
                    <a:pt x="3245" y="344535"/>
                    <a:pt x="41874" y="242935"/>
                    <a:pt x="40816" y="258281"/>
                  </a:cubicBezTo>
                  <a:cubicBezTo>
                    <a:pt x="39758" y="273627"/>
                    <a:pt x="7479" y="401685"/>
                    <a:pt x="2716" y="420206"/>
                  </a:cubicBezTo>
                  <a:cubicBezTo>
                    <a:pt x="-2047" y="438727"/>
                    <a:pt x="-1517" y="408564"/>
                    <a:pt x="12241" y="369406"/>
                  </a:cubicBezTo>
                  <a:cubicBezTo>
                    <a:pt x="25999" y="330248"/>
                    <a:pt x="78916" y="206423"/>
                    <a:pt x="85266" y="185256"/>
                  </a:cubicBezTo>
                  <a:cubicBezTo>
                    <a:pt x="91616" y="164089"/>
                    <a:pt x="39758" y="268864"/>
                    <a:pt x="50341" y="242406"/>
                  </a:cubicBezTo>
                  <a:cubicBezTo>
                    <a:pt x="60924" y="215948"/>
                    <a:pt x="154058" y="14864"/>
                    <a:pt x="158291" y="1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5AA29792-E140-31A9-3DB6-141ECE43BED5}"/>
                </a:ext>
              </a:extLst>
            </p:cNvPr>
            <p:cNvSpPr/>
            <p:nvPr/>
          </p:nvSpPr>
          <p:spPr>
            <a:xfrm>
              <a:off x="6552792" y="4533868"/>
              <a:ext cx="449778" cy="101781"/>
            </a:xfrm>
            <a:custGeom>
              <a:avLst/>
              <a:gdLst>
                <a:gd name="connsiteX0" fmla="*/ 408 w 449778"/>
                <a:gd name="connsiteY0" fmla="*/ 32 h 101781"/>
                <a:gd name="connsiteX1" fmla="*/ 187733 w 449778"/>
                <a:gd name="connsiteY1" fmla="*/ 63532 h 101781"/>
                <a:gd name="connsiteX2" fmla="*/ 111533 w 449778"/>
                <a:gd name="connsiteY2" fmla="*/ 44482 h 101781"/>
                <a:gd name="connsiteX3" fmla="*/ 235358 w 449778"/>
                <a:gd name="connsiteY3" fmla="*/ 47657 h 101781"/>
                <a:gd name="connsiteX4" fmla="*/ 448083 w 449778"/>
                <a:gd name="connsiteY4" fmla="*/ 101632 h 101781"/>
                <a:gd name="connsiteX5" fmla="*/ 324258 w 449778"/>
                <a:gd name="connsiteY5" fmla="*/ 63532 h 101781"/>
                <a:gd name="connsiteX6" fmla="*/ 130583 w 449778"/>
                <a:gd name="connsiteY6" fmla="*/ 57182 h 101781"/>
                <a:gd name="connsiteX7" fmla="*/ 248058 w 449778"/>
                <a:gd name="connsiteY7" fmla="*/ 73057 h 101781"/>
                <a:gd name="connsiteX8" fmla="*/ 408 w 449778"/>
                <a:gd name="connsiteY8" fmla="*/ 32 h 1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778" h="101781">
                  <a:moveTo>
                    <a:pt x="408" y="32"/>
                  </a:moveTo>
                  <a:cubicBezTo>
                    <a:pt x="-9646" y="-1555"/>
                    <a:pt x="169212" y="56124"/>
                    <a:pt x="187733" y="63532"/>
                  </a:cubicBezTo>
                  <a:cubicBezTo>
                    <a:pt x="206254" y="70940"/>
                    <a:pt x="103596" y="47128"/>
                    <a:pt x="111533" y="44482"/>
                  </a:cubicBezTo>
                  <a:cubicBezTo>
                    <a:pt x="119470" y="41836"/>
                    <a:pt x="179266" y="38132"/>
                    <a:pt x="235358" y="47657"/>
                  </a:cubicBezTo>
                  <a:cubicBezTo>
                    <a:pt x="291450" y="57182"/>
                    <a:pt x="433266" y="98986"/>
                    <a:pt x="448083" y="101632"/>
                  </a:cubicBezTo>
                  <a:cubicBezTo>
                    <a:pt x="462900" y="104278"/>
                    <a:pt x="377175" y="70940"/>
                    <a:pt x="324258" y="63532"/>
                  </a:cubicBezTo>
                  <a:cubicBezTo>
                    <a:pt x="271341" y="56124"/>
                    <a:pt x="143283" y="55595"/>
                    <a:pt x="130583" y="57182"/>
                  </a:cubicBezTo>
                  <a:cubicBezTo>
                    <a:pt x="117883" y="58769"/>
                    <a:pt x="275575" y="82582"/>
                    <a:pt x="248058" y="73057"/>
                  </a:cubicBezTo>
                  <a:cubicBezTo>
                    <a:pt x="220541" y="63532"/>
                    <a:pt x="10462" y="1619"/>
                    <a:pt x="408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36A72A22-FCF6-7A32-A67B-AF5AE5070EEA}"/>
                </a:ext>
              </a:extLst>
            </p:cNvPr>
            <p:cNvSpPr/>
            <p:nvPr/>
          </p:nvSpPr>
          <p:spPr>
            <a:xfrm>
              <a:off x="5921345" y="4438325"/>
              <a:ext cx="41340" cy="234699"/>
            </a:xfrm>
            <a:custGeom>
              <a:avLst/>
              <a:gdLst>
                <a:gd name="connsiteX0" fmla="*/ 22255 w 41340"/>
                <a:gd name="connsiteY0" fmla="*/ 325 h 234699"/>
                <a:gd name="connsiteX1" fmla="*/ 6380 w 41340"/>
                <a:gd name="connsiteY1" fmla="*/ 98750 h 234699"/>
                <a:gd name="connsiteX2" fmla="*/ 41305 w 41340"/>
                <a:gd name="connsiteY2" fmla="*/ 232100 h 234699"/>
                <a:gd name="connsiteX3" fmla="*/ 12730 w 41340"/>
                <a:gd name="connsiteY3" fmla="*/ 178125 h 234699"/>
                <a:gd name="connsiteX4" fmla="*/ 30 w 41340"/>
                <a:gd name="connsiteY4" fmla="*/ 70175 h 234699"/>
                <a:gd name="connsiteX5" fmla="*/ 22255 w 41340"/>
                <a:gd name="connsiteY5" fmla="*/ 325 h 23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40" h="234699">
                  <a:moveTo>
                    <a:pt x="22255" y="325"/>
                  </a:moveTo>
                  <a:cubicBezTo>
                    <a:pt x="23313" y="5087"/>
                    <a:pt x="3205" y="60121"/>
                    <a:pt x="6380" y="98750"/>
                  </a:cubicBezTo>
                  <a:cubicBezTo>
                    <a:pt x="9555" y="137379"/>
                    <a:pt x="40247" y="218871"/>
                    <a:pt x="41305" y="232100"/>
                  </a:cubicBezTo>
                  <a:cubicBezTo>
                    <a:pt x="42363" y="245329"/>
                    <a:pt x="19609" y="205112"/>
                    <a:pt x="12730" y="178125"/>
                  </a:cubicBezTo>
                  <a:cubicBezTo>
                    <a:pt x="5851" y="151138"/>
                    <a:pt x="-499" y="96104"/>
                    <a:pt x="30" y="70175"/>
                  </a:cubicBezTo>
                  <a:cubicBezTo>
                    <a:pt x="559" y="44246"/>
                    <a:pt x="21197" y="-4437"/>
                    <a:pt x="22255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3CFC0CEE-8FB0-A615-C003-F8826538C36E}"/>
                </a:ext>
              </a:extLst>
            </p:cNvPr>
            <p:cNvSpPr/>
            <p:nvPr/>
          </p:nvSpPr>
          <p:spPr>
            <a:xfrm>
              <a:off x="5637597" y="4699096"/>
              <a:ext cx="287869" cy="115974"/>
            </a:xfrm>
            <a:custGeom>
              <a:avLst/>
              <a:gdLst>
                <a:gd name="connsiteX0" fmla="*/ 286953 w 287869"/>
                <a:gd name="connsiteY0" fmla="*/ 12604 h 115974"/>
                <a:gd name="connsiteX1" fmla="*/ 144078 w 287869"/>
                <a:gd name="connsiteY1" fmla="*/ 6254 h 115974"/>
                <a:gd name="connsiteX2" fmla="*/ 4378 w 287869"/>
                <a:gd name="connsiteY2" fmla="*/ 114204 h 115974"/>
                <a:gd name="connsiteX3" fmla="*/ 48828 w 287869"/>
                <a:gd name="connsiteY3" fmla="*/ 69754 h 115974"/>
                <a:gd name="connsiteX4" fmla="*/ 185353 w 287869"/>
                <a:gd name="connsiteY4" fmla="*/ 22129 h 115974"/>
                <a:gd name="connsiteX5" fmla="*/ 102803 w 287869"/>
                <a:gd name="connsiteY5" fmla="*/ 34829 h 115974"/>
                <a:gd name="connsiteX6" fmla="*/ 201228 w 287869"/>
                <a:gd name="connsiteY6" fmla="*/ 9429 h 115974"/>
                <a:gd name="connsiteX7" fmla="*/ 286953 w 287869"/>
                <a:gd name="connsiteY7" fmla="*/ 12604 h 11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69" h="115974">
                  <a:moveTo>
                    <a:pt x="286953" y="12604"/>
                  </a:moveTo>
                  <a:cubicBezTo>
                    <a:pt x="277428" y="12075"/>
                    <a:pt x="191174" y="-10679"/>
                    <a:pt x="144078" y="6254"/>
                  </a:cubicBezTo>
                  <a:cubicBezTo>
                    <a:pt x="96982" y="23187"/>
                    <a:pt x="20253" y="103621"/>
                    <a:pt x="4378" y="114204"/>
                  </a:cubicBezTo>
                  <a:cubicBezTo>
                    <a:pt x="-11497" y="124787"/>
                    <a:pt x="18665" y="85100"/>
                    <a:pt x="48828" y="69754"/>
                  </a:cubicBezTo>
                  <a:cubicBezTo>
                    <a:pt x="78990" y="54408"/>
                    <a:pt x="176357" y="27950"/>
                    <a:pt x="185353" y="22129"/>
                  </a:cubicBezTo>
                  <a:cubicBezTo>
                    <a:pt x="194349" y="16308"/>
                    <a:pt x="100157" y="36946"/>
                    <a:pt x="102803" y="34829"/>
                  </a:cubicBezTo>
                  <a:cubicBezTo>
                    <a:pt x="105449" y="32712"/>
                    <a:pt x="173182" y="13662"/>
                    <a:pt x="201228" y="9429"/>
                  </a:cubicBezTo>
                  <a:cubicBezTo>
                    <a:pt x="229274" y="5196"/>
                    <a:pt x="296478" y="13133"/>
                    <a:pt x="286953" y="12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7BEDBA1D-74F8-108A-99C9-8D354F7B2C24}"/>
                </a:ext>
              </a:extLst>
            </p:cNvPr>
            <p:cNvSpPr/>
            <p:nvPr/>
          </p:nvSpPr>
          <p:spPr>
            <a:xfrm>
              <a:off x="6496038" y="5538805"/>
              <a:ext cx="31762" cy="209945"/>
            </a:xfrm>
            <a:custGeom>
              <a:avLst/>
              <a:gdLst>
                <a:gd name="connsiteX0" fmla="*/ 31762 w 31762"/>
                <a:gd name="connsiteY0" fmla="*/ 1570 h 209945"/>
                <a:gd name="connsiteX1" fmla="*/ 15887 w 31762"/>
                <a:gd name="connsiteY1" fmla="*/ 128570 h 209945"/>
                <a:gd name="connsiteX2" fmla="*/ 28587 w 31762"/>
                <a:gd name="connsiteY2" fmla="*/ 207945 h 209945"/>
                <a:gd name="connsiteX3" fmla="*/ 22237 w 31762"/>
                <a:gd name="connsiteY3" fmla="*/ 179370 h 209945"/>
                <a:gd name="connsiteX4" fmla="*/ 12 w 31762"/>
                <a:gd name="connsiteY4" fmla="*/ 106345 h 209945"/>
                <a:gd name="connsiteX5" fmla="*/ 19062 w 31762"/>
                <a:gd name="connsiteY5" fmla="*/ 131745 h 209945"/>
                <a:gd name="connsiteX6" fmla="*/ 15887 w 31762"/>
                <a:gd name="connsiteY6" fmla="*/ 61895 h 209945"/>
                <a:gd name="connsiteX7" fmla="*/ 31762 w 31762"/>
                <a:gd name="connsiteY7" fmla="*/ 1570 h 20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62" h="209945">
                  <a:moveTo>
                    <a:pt x="31762" y="1570"/>
                  </a:moveTo>
                  <a:cubicBezTo>
                    <a:pt x="31762" y="12682"/>
                    <a:pt x="16416" y="94174"/>
                    <a:pt x="15887" y="128570"/>
                  </a:cubicBezTo>
                  <a:cubicBezTo>
                    <a:pt x="15358" y="162966"/>
                    <a:pt x="27529" y="199478"/>
                    <a:pt x="28587" y="207945"/>
                  </a:cubicBezTo>
                  <a:cubicBezTo>
                    <a:pt x="29645" y="216412"/>
                    <a:pt x="26999" y="196303"/>
                    <a:pt x="22237" y="179370"/>
                  </a:cubicBezTo>
                  <a:cubicBezTo>
                    <a:pt x="17475" y="162437"/>
                    <a:pt x="541" y="114283"/>
                    <a:pt x="12" y="106345"/>
                  </a:cubicBezTo>
                  <a:cubicBezTo>
                    <a:pt x="-517" y="98408"/>
                    <a:pt x="16416" y="139153"/>
                    <a:pt x="19062" y="131745"/>
                  </a:cubicBezTo>
                  <a:cubicBezTo>
                    <a:pt x="21708" y="124337"/>
                    <a:pt x="14300" y="82532"/>
                    <a:pt x="15887" y="61895"/>
                  </a:cubicBezTo>
                  <a:cubicBezTo>
                    <a:pt x="17474" y="41258"/>
                    <a:pt x="31762" y="-9542"/>
                    <a:pt x="31762" y="1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7F43F296-D4AD-90FD-E733-57BFC3D70D30}"/>
                </a:ext>
              </a:extLst>
            </p:cNvPr>
            <p:cNvSpPr/>
            <p:nvPr/>
          </p:nvSpPr>
          <p:spPr>
            <a:xfrm>
              <a:off x="6359008" y="5571656"/>
              <a:ext cx="112103" cy="216930"/>
            </a:xfrm>
            <a:custGeom>
              <a:avLst/>
              <a:gdLst>
                <a:gd name="connsiteX0" fmla="*/ 41792 w 112103"/>
                <a:gd name="connsiteY0" fmla="*/ 469 h 216930"/>
                <a:gd name="connsiteX1" fmla="*/ 44967 w 112103"/>
                <a:gd name="connsiteY1" fmla="*/ 98894 h 216930"/>
                <a:gd name="connsiteX2" fmla="*/ 105292 w 112103"/>
                <a:gd name="connsiteY2" fmla="*/ 210019 h 216930"/>
                <a:gd name="connsiteX3" fmla="*/ 98942 w 112103"/>
                <a:gd name="connsiteY3" fmla="*/ 200494 h 216930"/>
                <a:gd name="connsiteX4" fmla="*/ 517 w 112103"/>
                <a:gd name="connsiteY4" fmla="*/ 162394 h 216930"/>
                <a:gd name="connsiteX5" fmla="*/ 57667 w 112103"/>
                <a:gd name="connsiteY5" fmla="*/ 178269 h 216930"/>
                <a:gd name="connsiteX6" fmla="*/ 48142 w 112103"/>
                <a:gd name="connsiteY6" fmla="*/ 159219 h 216930"/>
                <a:gd name="connsiteX7" fmla="*/ 79892 w 112103"/>
                <a:gd name="connsiteY7" fmla="*/ 184619 h 216930"/>
                <a:gd name="connsiteX8" fmla="*/ 54492 w 112103"/>
                <a:gd name="connsiteY8" fmla="*/ 140169 h 216930"/>
                <a:gd name="connsiteX9" fmla="*/ 41792 w 112103"/>
                <a:gd name="connsiteY9" fmla="*/ 469 h 21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3" h="216930">
                  <a:moveTo>
                    <a:pt x="41792" y="469"/>
                  </a:moveTo>
                  <a:cubicBezTo>
                    <a:pt x="40205" y="-6410"/>
                    <a:pt x="34384" y="63969"/>
                    <a:pt x="44967" y="98894"/>
                  </a:cubicBezTo>
                  <a:cubicBezTo>
                    <a:pt x="55550" y="133819"/>
                    <a:pt x="105292" y="210019"/>
                    <a:pt x="105292" y="210019"/>
                  </a:cubicBezTo>
                  <a:cubicBezTo>
                    <a:pt x="114288" y="226952"/>
                    <a:pt x="116404" y="208431"/>
                    <a:pt x="98942" y="200494"/>
                  </a:cubicBezTo>
                  <a:cubicBezTo>
                    <a:pt x="81480" y="192557"/>
                    <a:pt x="7396" y="166098"/>
                    <a:pt x="517" y="162394"/>
                  </a:cubicBezTo>
                  <a:cubicBezTo>
                    <a:pt x="-6362" y="158690"/>
                    <a:pt x="57667" y="178269"/>
                    <a:pt x="57667" y="178269"/>
                  </a:cubicBezTo>
                  <a:cubicBezTo>
                    <a:pt x="65605" y="177740"/>
                    <a:pt x="44438" y="158161"/>
                    <a:pt x="48142" y="159219"/>
                  </a:cubicBezTo>
                  <a:cubicBezTo>
                    <a:pt x="51846" y="160277"/>
                    <a:pt x="78834" y="187794"/>
                    <a:pt x="79892" y="184619"/>
                  </a:cubicBezTo>
                  <a:cubicBezTo>
                    <a:pt x="80950" y="181444"/>
                    <a:pt x="62959" y="167686"/>
                    <a:pt x="54492" y="140169"/>
                  </a:cubicBezTo>
                  <a:cubicBezTo>
                    <a:pt x="46025" y="112652"/>
                    <a:pt x="43379" y="7348"/>
                    <a:pt x="41792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B8395E96-D15E-F286-A4AB-332CA7BA3240}"/>
                </a:ext>
              </a:extLst>
            </p:cNvPr>
            <p:cNvSpPr/>
            <p:nvPr/>
          </p:nvSpPr>
          <p:spPr>
            <a:xfrm>
              <a:off x="6078906" y="5844705"/>
              <a:ext cx="404444" cy="167121"/>
            </a:xfrm>
            <a:custGeom>
              <a:avLst/>
              <a:gdLst>
                <a:gd name="connsiteX0" fmla="*/ 404444 w 404444"/>
                <a:gd name="connsiteY0" fmla="*/ 9995 h 167121"/>
                <a:gd name="connsiteX1" fmla="*/ 245694 w 404444"/>
                <a:gd name="connsiteY1" fmla="*/ 9995 h 167121"/>
                <a:gd name="connsiteX2" fmla="*/ 293319 w 404444"/>
                <a:gd name="connsiteY2" fmla="*/ 3645 h 167121"/>
                <a:gd name="connsiteX3" fmla="*/ 182194 w 404444"/>
                <a:gd name="connsiteY3" fmla="*/ 22695 h 167121"/>
                <a:gd name="connsiteX4" fmla="*/ 83769 w 404444"/>
                <a:gd name="connsiteY4" fmla="*/ 83020 h 167121"/>
                <a:gd name="connsiteX5" fmla="*/ 140919 w 404444"/>
                <a:gd name="connsiteY5" fmla="*/ 32220 h 167121"/>
                <a:gd name="connsiteX6" fmla="*/ 4394 w 404444"/>
                <a:gd name="connsiteY6" fmla="*/ 165570 h 167121"/>
                <a:gd name="connsiteX7" fmla="*/ 52019 w 404444"/>
                <a:gd name="connsiteY7" fmla="*/ 98895 h 167121"/>
                <a:gd name="connsiteX8" fmla="*/ 232994 w 404444"/>
                <a:gd name="connsiteY8" fmla="*/ 6820 h 167121"/>
                <a:gd name="connsiteX9" fmla="*/ 220294 w 404444"/>
                <a:gd name="connsiteY9" fmla="*/ 6820 h 167121"/>
                <a:gd name="connsiteX10" fmla="*/ 404444 w 404444"/>
                <a:gd name="connsiteY10" fmla="*/ 9995 h 16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444" h="167121">
                  <a:moveTo>
                    <a:pt x="404444" y="9995"/>
                  </a:moveTo>
                  <a:lnTo>
                    <a:pt x="245694" y="9995"/>
                  </a:lnTo>
                  <a:cubicBezTo>
                    <a:pt x="227173" y="8937"/>
                    <a:pt x="303902" y="1528"/>
                    <a:pt x="293319" y="3645"/>
                  </a:cubicBezTo>
                  <a:cubicBezTo>
                    <a:pt x="282736" y="5762"/>
                    <a:pt x="217119" y="9466"/>
                    <a:pt x="182194" y="22695"/>
                  </a:cubicBezTo>
                  <a:cubicBezTo>
                    <a:pt x="147269" y="35924"/>
                    <a:pt x="90648" y="81433"/>
                    <a:pt x="83769" y="83020"/>
                  </a:cubicBezTo>
                  <a:cubicBezTo>
                    <a:pt x="76890" y="84607"/>
                    <a:pt x="154148" y="18462"/>
                    <a:pt x="140919" y="32220"/>
                  </a:cubicBezTo>
                  <a:cubicBezTo>
                    <a:pt x="127690" y="45978"/>
                    <a:pt x="19210" y="154458"/>
                    <a:pt x="4394" y="165570"/>
                  </a:cubicBezTo>
                  <a:cubicBezTo>
                    <a:pt x="-10422" y="176682"/>
                    <a:pt x="13919" y="125353"/>
                    <a:pt x="52019" y="98895"/>
                  </a:cubicBezTo>
                  <a:cubicBezTo>
                    <a:pt x="90119" y="72437"/>
                    <a:pt x="232994" y="6820"/>
                    <a:pt x="232994" y="6820"/>
                  </a:cubicBezTo>
                  <a:cubicBezTo>
                    <a:pt x="261040" y="-8526"/>
                    <a:pt x="220294" y="6820"/>
                    <a:pt x="220294" y="6820"/>
                  </a:cubicBezTo>
                  <a:lnTo>
                    <a:pt x="404444" y="999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5CB1967-AF1D-0B0A-4150-FE9339A8FEF4}"/>
                </a:ext>
              </a:extLst>
            </p:cNvPr>
            <p:cNvSpPr/>
            <p:nvPr/>
          </p:nvSpPr>
          <p:spPr>
            <a:xfrm>
              <a:off x="6416667" y="5797040"/>
              <a:ext cx="247849" cy="102340"/>
            </a:xfrm>
            <a:custGeom>
              <a:avLst/>
              <a:gdLst>
                <a:gd name="connsiteX0" fmla="*/ 8 w 247849"/>
                <a:gd name="connsiteY0" fmla="*/ 102110 h 102340"/>
                <a:gd name="connsiteX1" fmla="*/ 136533 w 247849"/>
                <a:gd name="connsiteY1" fmla="*/ 67185 h 102340"/>
                <a:gd name="connsiteX2" fmla="*/ 247658 w 247849"/>
                <a:gd name="connsiteY2" fmla="*/ 510 h 102340"/>
                <a:gd name="connsiteX3" fmla="*/ 165108 w 247849"/>
                <a:gd name="connsiteY3" fmla="*/ 35435 h 102340"/>
                <a:gd name="connsiteX4" fmla="*/ 238133 w 247849"/>
                <a:gd name="connsiteY4" fmla="*/ 16385 h 102340"/>
                <a:gd name="connsiteX5" fmla="*/ 142883 w 247849"/>
                <a:gd name="connsiteY5" fmla="*/ 51310 h 102340"/>
                <a:gd name="connsiteX6" fmla="*/ 8 w 247849"/>
                <a:gd name="connsiteY6" fmla="*/ 102110 h 1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49" h="102340">
                  <a:moveTo>
                    <a:pt x="8" y="102110"/>
                  </a:moveTo>
                  <a:cubicBezTo>
                    <a:pt x="-1050" y="104756"/>
                    <a:pt x="95258" y="84118"/>
                    <a:pt x="136533" y="67185"/>
                  </a:cubicBezTo>
                  <a:cubicBezTo>
                    <a:pt x="177808" y="50252"/>
                    <a:pt x="242896" y="5802"/>
                    <a:pt x="247658" y="510"/>
                  </a:cubicBezTo>
                  <a:cubicBezTo>
                    <a:pt x="252421" y="-4782"/>
                    <a:pt x="166696" y="32789"/>
                    <a:pt x="165108" y="35435"/>
                  </a:cubicBezTo>
                  <a:cubicBezTo>
                    <a:pt x="163521" y="38081"/>
                    <a:pt x="241837" y="13739"/>
                    <a:pt x="238133" y="16385"/>
                  </a:cubicBezTo>
                  <a:cubicBezTo>
                    <a:pt x="234429" y="19031"/>
                    <a:pt x="178866" y="37552"/>
                    <a:pt x="142883" y="51310"/>
                  </a:cubicBezTo>
                  <a:cubicBezTo>
                    <a:pt x="106900" y="65068"/>
                    <a:pt x="1066" y="99464"/>
                    <a:pt x="8" y="102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7830105-A24F-A098-35A9-87B24C730198}"/>
                </a:ext>
              </a:extLst>
            </p:cNvPr>
            <p:cNvSpPr/>
            <p:nvPr/>
          </p:nvSpPr>
          <p:spPr>
            <a:xfrm>
              <a:off x="6578555" y="5787880"/>
              <a:ext cx="248110" cy="105713"/>
            </a:xfrm>
            <a:custGeom>
              <a:avLst/>
              <a:gdLst>
                <a:gd name="connsiteX0" fmla="*/ 45 w 248110"/>
                <a:gd name="connsiteY0" fmla="*/ 145 h 105713"/>
                <a:gd name="connsiteX1" fmla="*/ 139745 w 248110"/>
                <a:gd name="connsiteY1" fmla="*/ 66820 h 105713"/>
                <a:gd name="connsiteX2" fmla="*/ 107995 w 248110"/>
                <a:gd name="connsiteY2" fmla="*/ 19195 h 105713"/>
                <a:gd name="connsiteX3" fmla="*/ 193720 w 248110"/>
                <a:gd name="connsiteY3" fmla="*/ 66820 h 105713"/>
                <a:gd name="connsiteX4" fmla="*/ 247695 w 248110"/>
                <a:gd name="connsiteY4" fmla="*/ 104920 h 105713"/>
                <a:gd name="connsiteX5" fmla="*/ 212770 w 248110"/>
                <a:gd name="connsiteY5" fmla="*/ 85870 h 105713"/>
                <a:gd name="connsiteX6" fmla="*/ 111170 w 248110"/>
                <a:gd name="connsiteY6" fmla="*/ 9670 h 105713"/>
                <a:gd name="connsiteX7" fmla="*/ 123870 w 248110"/>
                <a:gd name="connsiteY7" fmla="*/ 47770 h 105713"/>
                <a:gd name="connsiteX8" fmla="*/ 45 w 248110"/>
                <a:gd name="connsiteY8" fmla="*/ 145 h 10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10" h="105713">
                  <a:moveTo>
                    <a:pt x="45" y="145"/>
                  </a:moveTo>
                  <a:cubicBezTo>
                    <a:pt x="2691" y="3320"/>
                    <a:pt x="121753" y="63645"/>
                    <a:pt x="139745" y="66820"/>
                  </a:cubicBezTo>
                  <a:cubicBezTo>
                    <a:pt x="157737" y="69995"/>
                    <a:pt x="98999" y="19195"/>
                    <a:pt x="107995" y="19195"/>
                  </a:cubicBezTo>
                  <a:cubicBezTo>
                    <a:pt x="116991" y="19195"/>
                    <a:pt x="170437" y="52533"/>
                    <a:pt x="193720" y="66820"/>
                  </a:cubicBezTo>
                  <a:cubicBezTo>
                    <a:pt x="217003" y="81107"/>
                    <a:pt x="244520" y="101745"/>
                    <a:pt x="247695" y="104920"/>
                  </a:cubicBezTo>
                  <a:cubicBezTo>
                    <a:pt x="250870" y="108095"/>
                    <a:pt x="235524" y="101745"/>
                    <a:pt x="212770" y="85870"/>
                  </a:cubicBezTo>
                  <a:cubicBezTo>
                    <a:pt x="190016" y="69995"/>
                    <a:pt x="125987" y="16020"/>
                    <a:pt x="111170" y="9670"/>
                  </a:cubicBezTo>
                  <a:cubicBezTo>
                    <a:pt x="96353" y="3320"/>
                    <a:pt x="136041" y="48828"/>
                    <a:pt x="123870" y="47770"/>
                  </a:cubicBezTo>
                  <a:cubicBezTo>
                    <a:pt x="111699" y="46712"/>
                    <a:pt x="-2601" y="-3030"/>
                    <a:pt x="4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D231D0A-72A4-2979-590A-15653E4B214F}"/>
                </a:ext>
              </a:extLst>
            </p:cNvPr>
            <p:cNvSpPr/>
            <p:nvPr/>
          </p:nvSpPr>
          <p:spPr>
            <a:xfrm>
              <a:off x="6466062" y="5780945"/>
              <a:ext cx="154325" cy="70629"/>
            </a:xfrm>
            <a:custGeom>
              <a:avLst/>
              <a:gdLst>
                <a:gd name="connsiteX0" fmla="*/ 1413 w 154325"/>
                <a:gd name="connsiteY0" fmla="*/ 67405 h 70629"/>
                <a:gd name="connsiteX1" fmla="*/ 80788 w 154325"/>
                <a:gd name="connsiteY1" fmla="*/ 54705 h 70629"/>
                <a:gd name="connsiteX2" fmla="*/ 131588 w 154325"/>
                <a:gd name="connsiteY2" fmla="*/ 7080 h 70629"/>
                <a:gd name="connsiteX3" fmla="*/ 71263 w 154325"/>
                <a:gd name="connsiteY3" fmla="*/ 38830 h 70629"/>
                <a:gd name="connsiteX4" fmla="*/ 153813 w 154325"/>
                <a:gd name="connsiteY4" fmla="*/ 730 h 70629"/>
                <a:gd name="connsiteX5" fmla="*/ 1413 w 154325"/>
                <a:gd name="connsiteY5" fmla="*/ 67405 h 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25" h="70629">
                  <a:moveTo>
                    <a:pt x="1413" y="67405"/>
                  </a:moveTo>
                  <a:cubicBezTo>
                    <a:pt x="-10758" y="76401"/>
                    <a:pt x="59092" y="64759"/>
                    <a:pt x="80788" y="54705"/>
                  </a:cubicBezTo>
                  <a:cubicBezTo>
                    <a:pt x="102484" y="44651"/>
                    <a:pt x="133176" y="9726"/>
                    <a:pt x="131588" y="7080"/>
                  </a:cubicBezTo>
                  <a:cubicBezTo>
                    <a:pt x="130001" y="4434"/>
                    <a:pt x="67559" y="39888"/>
                    <a:pt x="71263" y="38830"/>
                  </a:cubicBezTo>
                  <a:cubicBezTo>
                    <a:pt x="74967" y="37772"/>
                    <a:pt x="161751" y="-6149"/>
                    <a:pt x="153813" y="730"/>
                  </a:cubicBezTo>
                  <a:cubicBezTo>
                    <a:pt x="145875" y="7609"/>
                    <a:pt x="13584" y="58409"/>
                    <a:pt x="1413" y="67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5A2ADCB3-023D-DBB2-4842-A4EC2D5C0C23}"/>
                </a:ext>
              </a:extLst>
            </p:cNvPr>
            <p:cNvSpPr/>
            <p:nvPr/>
          </p:nvSpPr>
          <p:spPr>
            <a:xfrm>
              <a:off x="5803463" y="5927712"/>
              <a:ext cx="581767" cy="139725"/>
            </a:xfrm>
            <a:custGeom>
              <a:avLst/>
              <a:gdLst>
                <a:gd name="connsiteX0" fmla="*/ 437 w 581767"/>
                <a:gd name="connsiteY0" fmla="*/ 139713 h 139725"/>
                <a:gd name="connsiteX1" fmla="*/ 362387 w 581767"/>
                <a:gd name="connsiteY1" fmla="*/ 60338 h 139725"/>
                <a:gd name="connsiteX2" fmla="*/ 298887 w 581767"/>
                <a:gd name="connsiteY2" fmla="*/ 79388 h 139725"/>
                <a:gd name="connsiteX3" fmla="*/ 524312 w 581767"/>
                <a:gd name="connsiteY3" fmla="*/ 9538 h 139725"/>
                <a:gd name="connsiteX4" fmla="*/ 581462 w 581767"/>
                <a:gd name="connsiteY4" fmla="*/ 15888 h 139725"/>
                <a:gd name="connsiteX5" fmla="*/ 543362 w 581767"/>
                <a:gd name="connsiteY5" fmla="*/ 13 h 139725"/>
                <a:gd name="connsiteX6" fmla="*/ 467162 w 581767"/>
                <a:gd name="connsiteY6" fmla="*/ 19063 h 139725"/>
                <a:gd name="connsiteX7" fmla="*/ 359212 w 581767"/>
                <a:gd name="connsiteY7" fmla="*/ 50813 h 139725"/>
                <a:gd name="connsiteX8" fmla="*/ 413187 w 581767"/>
                <a:gd name="connsiteY8" fmla="*/ 31763 h 139725"/>
                <a:gd name="connsiteX9" fmla="*/ 276662 w 581767"/>
                <a:gd name="connsiteY9" fmla="*/ 63513 h 139725"/>
                <a:gd name="connsiteX10" fmla="*/ 184587 w 581767"/>
                <a:gd name="connsiteY10" fmla="*/ 92088 h 139725"/>
                <a:gd name="connsiteX11" fmla="*/ 286187 w 581767"/>
                <a:gd name="connsiteY11" fmla="*/ 66688 h 139725"/>
                <a:gd name="connsiteX12" fmla="*/ 437 w 581767"/>
                <a:gd name="connsiteY12" fmla="*/ 139713 h 1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767" h="139725">
                  <a:moveTo>
                    <a:pt x="437" y="139713"/>
                  </a:moveTo>
                  <a:cubicBezTo>
                    <a:pt x="13137" y="138655"/>
                    <a:pt x="312645" y="70392"/>
                    <a:pt x="362387" y="60338"/>
                  </a:cubicBezTo>
                  <a:cubicBezTo>
                    <a:pt x="412129" y="50284"/>
                    <a:pt x="298887" y="79388"/>
                    <a:pt x="298887" y="79388"/>
                  </a:cubicBezTo>
                  <a:cubicBezTo>
                    <a:pt x="325875" y="70921"/>
                    <a:pt x="477216" y="20121"/>
                    <a:pt x="524312" y="9538"/>
                  </a:cubicBezTo>
                  <a:cubicBezTo>
                    <a:pt x="571408" y="-1045"/>
                    <a:pt x="578287" y="17475"/>
                    <a:pt x="581462" y="15888"/>
                  </a:cubicBezTo>
                  <a:cubicBezTo>
                    <a:pt x="584637" y="14301"/>
                    <a:pt x="562412" y="-516"/>
                    <a:pt x="543362" y="13"/>
                  </a:cubicBezTo>
                  <a:cubicBezTo>
                    <a:pt x="524312" y="542"/>
                    <a:pt x="497854" y="10596"/>
                    <a:pt x="467162" y="19063"/>
                  </a:cubicBezTo>
                  <a:cubicBezTo>
                    <a:pt x="436470" y="27530"/>
                    <a:pt x="368208" y="48696"/>
                    <a:pt x="359212" y="50813"/>
                  </a:cubicBezTo>
                  <a:cubicBezTo>
                    <a:pt x="350216" y="52930"/>
                    <a:pt x="426945" y="29646"/>
                    <a:pt x="413187" y="31763"/>
                  </a:cubicBezTo>
                  <a:cubicBezTo>
                    <a:pt x="399429" y="33880"/>
                    <a:pt x="314762" y="53459"/>
                    <a:pt x="276662" y="63513"/>
                  </a:cubicBezTo>
                  <a:cubicBezTo>
                    <a:pt x="238562" y="73567"/>
                    <a:pt x="183000" y="91559"/>
                    <a:pt x="184587" y="92088"/>
                  </a:cubicBezTo>
                  <a:cubicBezTo>
                    <a:pt x="186174" y="92617"/>
                    <a:pt x="316879" y="60338"/>
                    <a:pt x="286187" y="66688"/>
                  </a:cubicBezTo>
                  <a:cubicBezTo>
                    <a:pt x="255495" y="73038"/>
                    <a:pt x="-12263" y="140771"/>
                    <a:pt x="437" y="139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D372B1B2-A72C-73B6-F16B-0430893AF2D3}"/>
                </a:ext>
              </a:extLst>
            </p:cNvPr>
            <p:cNvSpPr/>
            <p:nvPr/>
          </p:nvSpPr>
          <p:spPr>
            <a:xfrm>
              <a:off x="6387793" y="5832371"/>
              <a:ext cx="150948" cy="131272"/>
            </a:xfrm>
            <a:custGeom>
              <a:avLst/>
              <a:gdLst>
                <a:gd name="connsiteX0" fmla="*/ 120957 w 150948"/>
                <a:gd name="connsiteY0" fmla="*/ 104 h 131272"/>
                <a:gd name="connsiteX1" fmla="*/ 140007 w 150948"/>
                <a:gd name="connsiteY1" fmla="*/ 63604 h 131272"/>
                <a:gd name="connsiteX2" fmla="*/ 98732 w 150948"/>
                <a:gd name="connsiteY2" fmla="*/ 108054 h 131272"/>
                <a:gd name="connsiteX3" fmla="*/ 130482 w 150948"/>
                <a:gd name="connsiteY3" fmla="*/ 98529 h 131272"/>
                <a:gd name="connsiteX4" fmla="*/ 92382 w 150948"/>
                <a:gd name="connsiteY4" fmla="*/ 127104 h 131272"/>
                <a:gd name="connsiteX5" fmla="*/ 307 w 150948"/>
                <a:gd name="connsiteY5" fmla="*/ 95354 h 131272"/>
                <a:gd name="connsiteX6" fmla="*/ 63807 w 150948"/>
                <a:gd name="connsiteY6" fmla="*/ 127104 h 131272"/>
                <a:gd name="connsiteX7" fmla="*/ 98732 w 150948"/>
                <a:gd name="connsiteY7" fmla="*/ 123929 h 131272"/>
                <a:gd name="connsiteX8" fmla="*/ 149532 w 150948"/>
                <a:gd name="connsiteY8" fmla="*/ 63604 h 131272"/>
                <a:gd name="connsiteX9" fmla="*/ 136832 w 150948"/>
                <a:gd name="connsiteY9" fmla="*/ 79479 h 131272"/>
                <a:gd name="connsiteX10" fmla="*/ 120957 w 150948"/>
                <a:gd name="connsiteY10" fmla="*/ 104 h 1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48" h="131272">
                  <a:moveTo>
                    <a:pt x="120957" y="104"/>
                  </a:moveTo>
                  <a:cubicBezTo>
                    <a:pt x="121486" y="-2542"/>
                    <a:pt x="143711" y="45612"/>
                    <a:pt x="140007" y="63604"/>
                  </a:cubicBezTo>
                  <a:cubicBezTo>
                    <a:pt x="136303" y="81596"/>
                    <a:pt x="100319" y="102233"/>
                    <a:pt x="98732" y="108054"/>
                  </a:cubicBezTo>
                  <a:cubicBezTo>
                    <a:pt x="97144" y="113875"/>
                    <a:pt x="131540" y="95354"/>
                    <a:pt x="130482" y="98529"/>
                  </a:cubicBezTo>
                  <a:cubicBezTo>
                    <a:pt x="129424" y="101704"/>
                    <a:pt x="114078" y="127633"/>
                    <a:pt x="92382" y="127104"/>
                  </a:cubicBezTo>
                  <a:cubicBezTo>
                    <a:pt x="70686" y="126575"/>
                    <a:pt x="5069" y="95354"/>
                    <a:pt x="307" y="95354"/>
                  </a:cubicBezTo>
                  <a:cubicBezTo>
                    <a:pt x="-4455" y="95354"/>
                    <a:pt x="47403" y="122341"/>
                    <a:pt x="63807" y="127104"/>
                  </a:cubicBezTo>
                  <a:cubicBezTo>
                    <a:pt x="80211" y="131867"/>
                    <a:pt x="84444" y="134512"/>
                    <a:pt x="98732" y="123929"/>
                  </a:cubicBezTo>
                  <a:cubicBezTo>
                    <a:pt x="113019" y="113346"/>
                    <a:pt x="149532" y="63604"/>
                    <a:pt x="149532" y="63604"/>
                  </a:cubicBezTo>
                  <a:cubicBezTo>
                    <a:pt x="155882" y="56196"/>
                    <a:pt x="138949" y="86358"/>
                    <a:pt x="136832" y="79479"/>
                  </a:cubicBezTo>
                  <a:cubicBezTo>
                    <a:pt x="134715" y="72600"/>
                    <a:pt x="120428" y="2750"/>
                    <a:pt x="120957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3D5D4859-DA4E-E725-F61F-45D9A6F48C9D}"/>
                </a:ext>
              </a:extLst>
            </p:cNvPr>
            <p:cNvSpPr/>
            <p:nvPr/>
          </p:nvSpPr>
          <p:spPr>
            <a:xfrm>
              <a:off x="6524614" y="5883222"/>
              <a:ext cx="362235" cy="28639"/>
            </a:xfrm>
            <a:custGeom>
              <a:avLst/>
              <a:gdLst>
                <a:gd name="connsiteX0" fmla="*/ 11 w 362235"/>
                <a:gd name="connsiteY0" fmla="*/ 53 h 28639"/>
                <a:gd name="connsiteX1" fmla="*/ 101611 w 362235"/>
                <a:gd name="connsiteY1" fmla="*/ 15928 h 28639"/>
                <a:gd name="connsiteX2" fmla="*/ 193686 w 362235"/>
                <a:gd name="connsiteY2" fmla="*/ 12753 h 28639"/>
                <a:gd name="connsiteX3" fmla="*/ 69861 w 362235"/>
                <a:gd name="connsiteY3" fmla="*/ 6403 h 28639"/>
                <a:gd name="connsiteX4" fmla="*/ 231786 w 362235"/>
                <a:gd name="connsiteY4" fmla="*/ 28628 h 28639"/>
                <a:gd name="connsiteX5" fmla="*/ 361961 w 362235"/>
                <a:gd name="connsiteY5" fmla="*/ 9578 h 28639"/>
                <a:gd name="connsiteX6" fmla="*/ 263536 w 362235"/>
                <a:gd name="connsiteY6" fmla="*/ 19103 h 28639"/>
                <a:gd name="connsiteX7" fmla="*/ 174636 w 362235"/>
                <a:gd name="connsiteY7" fmla="*/ 19103 h 28639"/>
                <a:gd name="connsiteX8" fmla="*/ 107961 w 362235"/>
                <a:gd name="connsiteY8" fmla="*/ 22278 h 28639"/>
                <a:gd name="connsiteX9" fmla="*/ 11 w 362235"/>
                <a:gd name="connsiteY9" fmla="*/ 53 h 2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35" h="28639">
                  <a:moveTo>
                    <a:pt x="11" y="53"/>
                  </a:moveTo>
                  <a:cubicBezTo>
                    <a:pt x="-1047" y="-1005"/>
                    <a:pt x="69332" y="13811"/>
                    <a:pt x="101611" y="15928"/>
                  </a:cubicBezTo>
                  <a:cubicBezTo>
                    <a:pt x="133890" y="18045"/>
                    <a:pt x="198978" y="14340"/>
                    <a:pt x="193686" y="12753"/>
                  </a:cubicBezTo>
                  <a:cubicBezTo>
                    <a:pt x="188394" y="11166"/>
                    <a:pt x="63511" y="3757"/>
                    <a:pt x="69861" y="6403"/>
                  </a:cubicBezTo>
                  <a:cubicBezTo>
                    <a:pt x="76211" y="9049"/>
                    <a:pt x="183103" y="28099"/>
                    <a:pt x="231786" y="28628"/>
                  </a:cubicBezTo>
                  <a:cubicBezTo>
                    <a:pt x="280469" y="29157"/>
                    <a:pt x="356669" y="11165"/>
                    <a:pt x="361961" y="9578"/>
                  </a:cubicBezTo>
                  <a:cubicBezTo>
                    <a:pt x="367253" y="7991"/>
                    <a:pt x="294757" y="17516"/>
                    <a:pt x="263536" y="19103"/>
                  </a:cubicBezTo>
                  <a:cubicBezTo>
                    <a:pt x="232315" y="20690"/>
                    <a:pt x="200565" y="18574"/>
                    <a:pt x="174636" y="19103"/>
                  </a:cubicBezTo>
                  <a:cubicBezTo>
                    <a:pt x="148707" y="19632"/>
                    <a:pt x="130715" y="23865"/>
                    <a:pt x="107961" y="22278"/>
                  </a:cubicBezTo>
                  <a:cubicBezTo>
                    <a:pt x="85207" y="20691"/>
                    <a:pt x="1069" y="1111"/>
                    <a:pt x="11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B5E885D8-7F51-0C86-4EDE-7E841A00F0F1}"/>
                </a:ext>
              </a:extLst>
            </p:cNvPr>
            <p:cNvSpPr/>
            <p:nvPr/>
          </p:nvSpPr>
          <p:spPr>
            <a:xfrm>
              <a:off x="6840096" y="5845044"/>
              <a:ext cx="49654" cy="159804"/>
            </a:xfrm>
            <a:custGeom>
              <a:avLst/>
              <a:gdLst>
                <a:gd name="connsiteX0" fmla="*/ 49654 w 49654"/>
                <a:gd name="connsiteY0" fmla="*/ 131 h 159804"/>
                <a:gd name="connsiteX1" fmla="*/ 5204 w 49654"/>
                <a:gd name="connsiteY1" fmla="*/ 98556 h 159804"/>
                <a:gd name="connsiteX2" fmla="*/ 33779 w 49654"/>
                <a:gd name="connsiteY2" fmla="*/ 158881 h 159804"/>
                <a:gd name="connsiteX3" fmla="*/ 24254 w 49654"/>
                <a:gd name="connsiteY3" fmla="*/ 130306 h 159804"/>
                <a:gd name="connsiteX4" fmla="*/ 24254 w 49654"/>
                <a:gd name="connsiteY4" fmla="*/ 66806 h 159804"/>
                <a:gd name="connsiteX5" fmla="*/ 21079 w 49654"/>
                <a:gd name="connsiteY5" fmla="*/ 98556 h 159804"/>
                <a:gd name="connsiteX6" fmla="*/ 2029 w 49654"/>
                <a:gd name="connsiteY6" fmla="*/ 38231 h 159804"/>
                <a:gd name="connsiteX7" fmla="*/ 5204 w 49654"/>
                <a:gd name="connsiteY7" fmla="*/ 76331 h 159804"/>
                <a:gd name="connsiteX8" fmla="*/ 49654 w 49654"/>
                <a:gd name="connsiteY8" fmla="*/ 131 h 15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54" h="159804">
                  <a:moveTo>
                    <a:pt x="49654" y="131"/>
                  </a:moveTo>
                  <a:cubicBezTo>
                    <a:pt x="49654" y="3835"/>
                    <a:pt x="7850" y="72098"/>
                    <a:pt x="5204" y="98556"/>
                  </a:cubicBezTo>
                  <a:cubicBezTo>
                    <a:pt x="2558" y="125014"/>
                    <a:pt x="30604" y="153589"/>
                    <a:pt x="33779" y="158881"/>
                  </a:cubicBezTo>
                  <a:cubicBezTo>
                    <a:pt x="36954" y="164173"/>
                    <a:pt x="25841" y="145652"/>
                    <a:pt x="24254" y="130306"/>
                  </a:cubicBezTo>
                  <a:cubicBezTo>
                    <a:pt x="22666" y="114960"/>
                    <a:pt x="24783" y="72098"/>
                    <a:pt x="24254" y="66806"/>
                  </a:cubicBezTo>
                  <a:cubicBezTo>
                    <a:pt x="23725" y="61514"/>
                    <a:pt x="24783" y="103318"/>
                    <a:pt x="21079" y="98556"/>
                  </a:cubicBezTo>
                  <a:cubicBezTo>
                    <a:pt x="17375" y="93794"/>
                    <a:pt x="4675" y="41935"/>
                    <a:pt x="2029" y="38231"/>
                  </a:cubicBezTo>
                  <a:cubicBezTo>
                    <a:pt x="-617" y="34527"/>
                    <a:pt x="-1675" y="80564"/>
                    <a:pt x="5204" y="76331"/>
                  </a:cubicBezTo>
                  <a:cubicBezTo>
                    <a:pt x="12083" y="72098"/>
                    <a:pt x="49654" y="-3573"/>
                    <a:pt x="49654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80173430-5666-7AC3-E28F-CA15B05E56AD}"/>
                </a:ext>
              </a:extLst>
            </p:cNvPr>
            <p:cNvSpPr/>
            <p:nvPr/>
          </p:nvSpPr>
          <p:spPr>
            <a:xfrm>
              <a:off x="5772055" y="5978504"/>
              <a:ext cx="359119" cy="158892"/>
            </a:xfrm>
            <a:custGeom>
              <a:avLst/>
              <a:gdLst>
                <a:gd name="connsiteX0" fmla="*/ 358870 w 359119"/>
                <a:gd name="connsiteY0" fmla="*/ 21 h 158892"/>
                <a:gd name="connsiteX1" fmla="*/ 222345 w 359119"/>
                <a:gd name="connsiteY1" fmla="*/ 44471 h 158892"/>
                <a:gd name="connsiteX2" fmla="*/ 88995 w 359119"/>
                <a:gd name="connsiteY2" fmla="*/ 60346 h 158892"/>
                <a:gd name="connsiteX3" fmla="*/ 44545 w 359119"/>
                <a:gd name="connsiteY3" fmla="*/ 85746 h 158892"/>
                <a:gd name="connsiteX4" fmla="*/ 95 w 359119"/>
                <a:gd name="connsiteY4" fmla="*/ 158771 h 158892"/>
                <a:gd name="connsiteX5" fmla="*/ 35020 w 359119"/>
                <a:gd name="connsiteY5" fmla="*/ 101621 h 158892"/>
                <a:gd name="connsiteX6" fmla="*/ 108045 w 359119"/>
                <a:gd name="connsiteY6" fmla="*/ 47646 h 158892"/>
                <a:gd name="connsiteX7" fmla="*/ 85820 w 359119"/>
                <a:gd name="connsiteY7" fmla="*/ 57171 h 158892"/>
                <a:gd name="connsiteX8" fmla="*/ 238220 w 359119"/>
                <a:gd name="connsiteY8" fmla="*/ 38121 h 158892"/>
                <a:gd name="connsiteX9" fmla="*/ 282670 w 359119"/>
                <a:gd name="connsiteY9" fmla="*/ 12721 h 158892"/>
                <a:gd name="connsiteX10" fmla="*/ 187420 w 359119"/>
                <a:gd name="connsiteY10" fmla="*/ 38121 h 158892"/>
                <a:gd name="connsiteX11" fmla="*/ 358870 w 359119"/>
                <a:gd name="connsiteY11" fmla="*/ 21 h 15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119" h="158892">
                  <a:moveTo>
                    <a:pt x="358870" y="21"/>
                  </a:moveTo>
                  <a:cubicBezTo>
                    <a:pt x="364691" y="1079"/>
                    <a:pt x="267324" y="34417"/>
                    <a:pt x="222345" y="44471"/>
                  </a:cubicBezTo>
                  <a:cubicBezTo>
                    <a:pt x="177366" y="54525"/>
                    <a:pt x="118628" y="53467"/>
                    <a:pt x="88995" y="60346"/>
                  </a:cubicBezTo>
                  <a:cubicBezTo>
                    <a:pt x="59362" y="67225"/>
                    <a:pt x="59362" y="69342"/>
                    <a:pt x="44545" y="85746"/>
                  </a:cubicBezTo>
                  <a:cubicBezTo>
                    <a:pt x="29728" y="102150"/>
                    <a:pt x="1682" y="156125"/>
                    <a:pt x="95" y="158771"/>
                  </a:cubicBezTo>
                  <a:cubicBezTo>
                    <a:pt x="-1493" y="161417"/>
                    <a:pt x="17028" y="120142"/>
                    <a:pt x="35020" y="101621"/>
                  </a:cubicBezTo>
                  <a:cubicBezTo>
                    <a:pt x="53012" y="83100"/>
                    <a:pt x="99578" y="55054"/>
                    <a:pt x="108045" y="47646"/>
                  </a:cubicBezTo>
                  <a:cubicBezTo>
                    <a:pt x="116512" y="40238"/>
                    <a:pt x="64124" y="58758"/>
                    <a:pt x="85820" y="57171"/>
                  </a:cubicBezTo>
                  <a:cubicBezTo>
                    <a:pt x="107516" y="55584"/>
                    <a:pt x="205412" y="45529"/>
                    <a:pt x="238220" y="38121"/>
                  </a:cubicBezTo>
                  <a:cubicBezTo>
                    <a:pt x="271028" y="30713"/>
                    <a:pt x="291137" y="12721"/>
                    <a:pt x="282670" y="12721"/>
                  </a:cubicBezTo>
                  <a:cubicBezTo>
                    <a:pt x="274203" y="12721"/>
                    <a:pt x="177895" y="38121"/>
                    <a:pt x="187420" y="38121"/>
                  </a:cubicBezTo>
                  <a:cubicBezTo>
                    <a:pt x="196945" y="38121"/>
                    <a:pt x="353049" y="-1037"/>
                    <a:pt x="358870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71AFAC83-9AD9-6796-7BC0-73D6270E541F}"/>
                </a:ext>
              </a:extLst>
            </p:cNvPr>
            <p:cNvSpPr/>
            <p:nvPr/>
          </p:nvSpPr>
          <p:spPr>
            <a:xfrm>
              <a:off x="5861929" y="6034671"/>
              <a:ext cx="580548" cy="115666"/>
            </a:xfrm>
            <a:custGeom>
              <a:avLst/>
              <a:gdLst>
                <a:gd name="connsiteX0" fmla="*/ 5471 w 580548"/>
                <a:gd name="connsiteY0" fmla="*/ 1004 h 115666"/>
                <a:gd name="connsiteX1" fmla="*/ 351546 w 580548"/>
                <a:gd name="connsiteY1" fmla="*/ 96254 h 115666"/>
                <a:gd name="connsiteX2" fmla="*/ 322971 w 580548"/>
                <a:gd name="connsiteY2" fmla="*/ 86729 h 115666"/>
                <a:gd name="connsiteX3" fmla="*/ 491246 w 580548"/>
                <a:gd name="connsiteY3" fmla="*/ 67679 h 115666"/>
                <a:gd name="connsiteX4" fmla="*/ 437271 w 580548"/>
                <a:gd name="connsiteY4" fmla="*/ 67679 h 115666"/>
                <a:gd name="connsiteX5" fmla="*/ 513471 w 580548"/>
                <a:gd name="connsiteY5" fmla="*/ 54979 h 115666"/>
                <a:gd name="connsiteX6" fmla="*/ 580146 w 580548"/>
                <a:gd name="connsiteY6" fmla="*/ 35929 h 115666"/>
                <a:gd name="connsiteX7" fmla="*/ 481721 w 580548"/>
                <a:gd name="connsiteY7" fmla="*/ 70854 h 115666"/>
                <a:gd name="connsiteX8" fmla="*/ 332496 w 580548"/>
                <a:gd name="connsiteY8" fmla="*/ 74029 h 115666"/>
                <a:gd name="connsiteX9" fmla="*/ 408696 w 580548"/>
                <a:gd name="connsiteY9" fmla="*/ 115304 h 115666"/>
                <a:gd name="connsiteX10" fmla="*/ 297571 w 580548"/>
                <a:gd name="connsiteY10" fmla="*/ 93079 h 115666"/>
                <a:gd name="connsiteX11" fmla="*/ 189621 w 580548"/>
                <a:gd name="connsiteY11" fmla="*/ 74029 h 115666"/>
                <a:gd name="connsiteX12" fmla="*/ 107071 w 580548"/>
                <a:gd name="connsiteY12" fmla="*/ 58154 h 115666"/>
                <a:gd name="connsiteX13" fmla="*/ 221371 w 580548"/>
                <a:gd name="connsiteY13" fmla="*/ 86729 h 115666"/>
                <a:gd name="connsiteX14" fmla="*/ 145171 w 580548"/>
                <a:gd name="connsiteY14" fmla="*/ 48629 h 115666"/>
                <a:gd name="connsiteX15" fmla="*/ 5471 w 580548"/>
                <a:gd name="connsiteY15" fmla="*/ 1004 h 11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0548" h="115666">
                  <a:moveTo>
                    <a:pt x="5471" y="1004"/>
                  </a:moveTo>
                  <a:cubicBezTo>
                    <a:pt x="39867" y="8941"/>
                    <a:pt x="298629" y="81967"/>
                    <a:pt x="351546" y="96254"/>
                  </a:cubicBezTo>
                  <a:cubicBezTo>
                    <a:pt x="404463" y="110542"/>
                    <a:pt x="299688" y="91492"/>
                    <a:pt x="322971" y="86729"/>
                  </a:cubicBezTo>
                  <a:cubicBezTo>
                    <a:pt x="346254" y="81967"/>
                    <a:pt x="472196" y="70854"/>
                    <a:pt x="491246" y="67679"/>
                  </a:cubicBezTo>
                  <a:cubicBezTo>
                    <a:pt x="510296" y="64504"/>
                    <a:pt x="433567" y="69796"/>
                    <a:pt x="437271" y="67679"/>
                  </a:cubicBezTo>
                  <a:cubicBezTo>
                    <a:pt x="440975" y="65562"/>
                    <a:pt x="489658" y="60271"/>
                    <a:pt x="513471" y="54979"/>
                  </a:cubicBezTo>
                  <a:cubicBezTo>
                    <a:pt x="537284" y="49687"/>
                    <a:pt x="585438" y="33283"/>
                    <a:pt x="580146" y="35929"/>
                  </a:cubicBezTo>
                  <a:cubicBezTo>
                    <a:pt x="574854" y="38575"/>
                    <a:pt x="522996" y="64504"/>
                    <a:pt x="481721" y="70854"/>
                  </a:cubicBezTo>
                  <a:cubicBezTo>
                    <a:pt x="440446" y="77204"/>
                    <a:pt x="344667" y="66621"/>
                    <a:pt x="332496" y="74029"/>
                  </a:cubicBezTo>
                  <a:cubicBezTo>
                    <a:pt x="320325" y="81437"/>
                    <a:pt x="414517" y="112129"/>
                    <a:pt x="408696" y="115304"/>
                  </a:cubicBezTo>
                  <a:cubicBezTo>
                    <a:pt x="402875" y="118479"/>
                    <a:pt x="334083" y="99958"/>
                    <a:pt x="297571" y="93079"/>
                  </a:cubicBezTo>
                  <a:cubicBezTo>
                    <a:pt x="261059" y="86200"/>
                    <a:pt x="189621" y="74029"/>
                    <a:pt x="189621" y="74029"/>
                  </a:cubicBezTo>
                  <a:cubicBezTo>
                    <a:pt x="157871" y="68208"/>
                    <a:pt x="101779" y="56037"/>
                    <a:pt x="107071" y="58154"/>
                  </a:cubicBezTo>
                  <a:cubicBezTo>
                    <a:pt x="112363" y="60271"/>
                    <a:pt x="215021" y="88317"/>
                    <a:pt x="221371" y="86729"/>
                  </a:cubicBezTo>
                  <a:cubicBezTo>
                    <a:pt x="227721" y="85142"/>
                    <a:pt x="181683" y="62916"/>
                    <a:pt x="145171" y="48629"/>
                  </a:cubicBezTo>
                  <a:cubicBezTo>
                    <a:pt x="108659" y="34342"/>
                    <a:pt x="-28925" y="-6933"/>
                    <a:pt x="5471" y="1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DDC9D57-5C35-7FB8-7614-5B8708931F2C}"/>
                </a:ext>
              </a:extLst>
            </p:cNvPr>
            <p:cNvSpPr/>
            <p:nvPr/>
          </p:nvSpPr>
          <p:spPr>
            <a:xfrm>
              <a:off x="6327775" y="5949588"/>
              <a:ext cx="451793" cy="137632"/>
            </a:xfrm>
            <a:custGeom>
              <a:avLst/>
              <a:gdLst>
                <a:gd name="connsiteX0" fmla="*/ 0 w 451793"/>
                <a:gd name="connsiteY0" fmla="*/ 136887 h 137632"/>
                <a:gd name="connsiteX1" fmla="*/ 241300 w 451793"/>
                <a:gd name="connsiteY1" fmla="*/ 92437 h 137632"/>
                <a:gd name="connsiteX2" fmla="*/ 177800 w 451793"/>
                <a:gd name="connsiteY2" fmla="*/ 111487 h 137632"/>
                <a:gd name="connsiteX3" fmla="*/ 365125 w 451793"/>
                <a:gd name="connsiteY3" fmla="*/ 44812 h 137632"/>
                <a:gd name="connsiteX4" fmla="*/ 269875 w 451793"/>
                <a:gd name="connsiteY4" fmla="*/ 89262 h 137632"/>
                <a:gd name="connsiteX5" fmla="*/ 450850 w 451793"/>
                <a:gd name="connsiteY5" fmla="*/ 362 h 137632"/>
                <a:gd name="connsiteX6" fmla="*/ 333375 w 451793"/>
                <a:gd name="connsiteY6" fmla="*/ 60687 h 137632"/>
                <a:gd name="connsiteX7" fmla="*/ 168275 w 451793"/>
                <a:gd name="connsiteY7" fmla="*/ 130537 h 137632"/>
                <a:gd name="connsiteX8" fmla="*/ 241300 w 451793"/>
                <a:gd name="connsiteY8" fmla="*/ 121012 h 137632"/>
                <a:gd name="connsiteX9" fmla="*/ 0 w 451793"/>
                <a:gd name="connsiteY9" fmla="*/ 136887 h 13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793" h="137632">
                  <a:moveTo>
                    <a:pt x="0" y="136887"/>
                  </a:moveTo>
                  <a:cubicBezTo>
                    <a:pt x="0" y="132125"/>
                    <a:pt x="211667" y="96670"/>
                    <a:pt x="241300" y="92437"/>
                  </a:cubicBezTo>
                  <a:cubicBezTo>
                    <a:pt x="270933" y="88204"/>
                    <a:pt x="157163" y="119424"/>
                    <a:pt x="177800" y="111487"/>
                  </a:cubicBezTo>
                  <a:cubicBezTo>
                    <a:pt x="198438" y="103549"/>
                    <a:pt x="349779" y="48516"/>
                    <a:pt x="365125" y="44812"/>
                  </a:cubicBezTo>
                  <a:cubicBezTo>
                    <a:pt x="380471" y="41108"/>
                    <a:pt x="255588" y="96670"/>
                    <a:pt x="269875" y="89262"/>
                  </a:cubicBezTo>
                  <a:cubicBezTo>
                    <a:pt x="284162" y="81854"/>
                    <a:pt x="440267" y="5124"/>
                    <a:pt x="450850" y="362"/>
                  </a:cubicBezTo>
                  <a:cubicBezTo>
                    <a:pt x="461433" y="-4401"/>
                    <a:pt x="380471" y="38991"/>
                    <a:pt x="333375" y="60687"/>
                  </a:cubicBezTo>
                  <a:cubicBezTo>
                    <a:pt x="286279" y="82383"/>
                    <a:pt x="183621" y="120483"/>
                    <a:pt x="168275" y="130537"/>
                  </a:cubicBezTo>
                  <a:cubicBezTo>
                    <a:pt x="152929" y="140591"/>
                    <a:pt x="262996" y="119954"/>
                    <a:pt x="241300" y="121012"/>
                  </a:cubicBezTo>
                  <a:cubicBezTo>
                    <a:pt x="219604" y="122070"/>
                    <a:pt x="0" y="141649"/>
                    <a:pt x="0" y="136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B425D0B1-150D-6408-785E-B4AA0F8B709F}"/>
                </a:ext>
              </a:extLst>
            </p:cNvPr>
            <p:cNvSpPr/>
            <p:nvPr/>
          </p:nvSpPr>
          <p:spPr>
            <a:xfrm>
              <a:off x="5723275" y="6080054"/>
              <a:ext cx="599581" cy="136643"/>
            </a:xfrm>
            <a:custGeom>
              <a:avLst/>
              <a:gdLst>
                <a:gd name="connsiteX0" fmla="*/ 1250 w 599581"/>
                <a:gd name="connsiteY0" fmla="*/ 15946 h 136643"/>
                <a:gd name="connsiteX1" fmla="*/ 274300 w 599581"/>
                <a:gd name="connsiteY1" fmla="*/ 69921 h 136643"/>
                <a:gd name="connsiteX2" fmla="*/ 258425 w 599581"/>
                <a:gd name="connsiteY2" fmla="*/ 54046 h 136643"/>
                <a:gd name="connsiteX3" fmla="*/ 464800 w 599581"/>
                <a:gd name="connsiteY3" fmla="*/ 117546 h 136643"/>
                <a:gd name="connsiteX4" fmla="*/ 439400 w 599581"/>
                <a:gd name="connsiteY4" fmla="*/ 114371 h 136643"/>
                <a:gd name="connsiteX5" fmla="*/ 598150 w 599581"/>
                <a:gd name="connsiteY5" fmla="*/ 136596 h 136643"/>
                <a:gd name="connsiteX6" fmla="*/ 521950 w 599581"/>
                <a:gd name="connsiteY6" fmla="*/ 120721 h 136643"/>
                <a:gd name="connsiteX7" fmla="*/ 290175 w 599581"/>
                <a:gd name="connsiteY7" fmla="*/ 63571 h 136643"/>
                <a:gd name="connsiteX8" fmla="*/ 166350 w 599581"/>
                <a:gd name="connsiteY8" fmla="*/ 71 h 136643"/>
                <a:gd name="connsiteX9" fmla="*/ 271125 w 599581"/>
                <a:gd name="connsiteY9" fmla="*/ 76271 h 136643"/>
                <a:gd name="connsiteX10" fmla="*/ 226675 w 599581"/>
                <a:gd name="connsiteY10" fmla="*/ 47696 h 136643"/>
                <a:gd name="connsiteX11" fmla="*/ 99675 w 599581"/>
                <a:gd name="connsiteY11" fmla="*/ 3246 h 136643"/>
                <a:gd name="connsiteX12" fmla="*/ 169525 w 599581"/>
                <a:gd name="connsiteY12" fmla="*/ 57221 h 136643"/>
                <a:gd name="connsiteX13" fmla="*/ 1250 w 599581"/>
                <a:gd name="connsiteY13" fmla="*/ 15946 h 13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581" h="136643">
                  <a:moveTo>
                    <a:pt x="1250" y="15946"/>
                  </a:moveTo>
                  <a:cubicBezTo>
                    <a:pt x="18712" y="18063"/>
                    <a:pt x="231438" y="63571"/>
                    <a:pt x="274300" y="69921"/>
                  </a:cubicBezTo>
                  <a:cubicBezTo>
                    <a:pt x="317162" y="76271"/>
                    <a:pt x="226675" y="46109"/>
                    <a:pt x="258425" y="54046"/>
                  </a:cubicBezTo>
                  <a:cubicBezTo>
                    <a:pt x="290175" y="61983"/>
                    <a:pt x="434638" y="107492"/>
                    <a:pt x="464800" y="117546"/>
                  </a:cubicBezTo>
                  <a:cubicBezTo>
                    <a:pt x="494962" y="127600"/>
                    <a:pt x="439400" y="114371"/>
                    <a:pt x="439400" y="114371"/>
                  </a:cubicBezTo>
                  <a:lnTo>
                    <a:pt x="598150" y="136596"/>
                  </a:lnTo>
                  <a:cubicBezTo>
                    <a:pt x="611908" y="137654"/>
                    <a:pt x="521950" y="120721"/>
                    <a:pt x="521950" y="120721"/>
                  </a:cubicBezTo>
                  <a:cubicBezTo>
                    <a:pt x="470621" y="108550"/>
                    <a:pt x="349442" y="83679"/>
                    <a:pt x="290175" y="63571"/>
                  </a:cubicBezTo>
                  <a:cubicBezTo>
                    <a:pt x="230908" y="43463"/>
                    <a:pt x="169525" y="-2046"/>
                    <a:pt x="166350" y="71"/>
                  </a:cubicBezTo>
                  <a:cubicBezTo>
                    <a:pt x="163175" y="2188"/>
                    <a:pt x="261071" y="68334"/>
                    <a:pt x="271125" y="76271"/>
                  </a:cubicBezTo>
                  <a:cubicBezTo>
                    <a:pt x="281179" y="84208"/>
                    <a:pt x="255250" y="59867"/>
                    <a:pt x="226675" y="47696"/>
                  </a:cubicBezTo>
                  <a:cubicBezTo>
                    <a:pt x="198100" y="35525"/>
                    <a:pt x="109200" y="1658"/>
                    <a:pt x="99675" y="3246"/>
                  </a:cubicBezTo>
                  <a:cubicBezTo>
                    <a:pt x="90150" y="4833"/>
                    <a:pt x="184342" y="53517"/>
                    <a:pt x="169525" y="57221"/>
                  </a:cubicBezTo>
                  <a:cubicBezTo>
                    <a:pt x="154708" y="60925"/>
                    <a:pt x="-16212" y="13829"/>
                    <a:pt x="1250" y="15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0D5F2330-879A-FC23-4B85-46723ABF8B7D}"/>
                </a:ext>
              </a:extLst>
            </p:cNvPr>
            <p:cNvSpPr/>
            <p:nvPr/>
          </p:nvSpPr>
          <p:spPr>
            <a:xfrm>
              <a:off x="6264028" y="6181629"/>
              <a:ext cx="305208" cy="41380"/>
            </a:xfrm>
            <a:custGeom>
              <a:avLst/>
              <a:gdLst>
                <a:gd name="connsiteX0" fmla="*/ 247 w 305208"/>
                <a:gd name="connsiteY0" fmla="*/ 96 h 41380"/>
                <a:gd name="connsiteX1" fmla="*/ 212972 w 305208"/>
                <a:gd name="connsiteY1" fmla="*/ 9621 h 41380"/>
                <a:gd name="connsiteX2" fmla="*/ 305047 w 305208"/>
                <a:gd name="connsiteY2" fmla="*/ 15971 h 41380"/>
                <a:gd name="connsiteX3" fmla="*/ 232022 w 305208"/>
                <a:gd name="connsiteY3" fmla="*/ 15971 h 41380"/>
                <a:gd name="connsiteX4" fmla="*/ 114547 w 305208"/>
                <a:gd name="connsiteY4" fmla="*/ 41371 h 41380"/>
                <a:gd name="connsiteX5" fmla="*/ 257422 w 305208"/>
                <a:gd name="connsiteY5" fmla="*/ 12796 h 41380"/>
                <a:gd name="connsiteX6" fmla="*/ 89147 w 305208"/>
                <a:gd name="connsiteY6" fmla="*/ 28671 h 41380"/>
                <a:gd name="connsiteX7" fmla="*/ 168522 w 305208"/>
                <a:gd name="connsiteY7" fmla="*/ 15971 h 41380"/>
                <a:gd name="connsiteX8" fmla="*/ 247 w 305208"/>
                <a:gd name="connsiteY8" fmla="*/ 96 h 4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208" h="41380">
                  <a:moveTo>
                    <a:pt x="247" y="96"/>
                  </a:moveTo>
                  <a:cubicBezTo>
                    <a:pt x="7655" y="-962"/>
                    <a:pt x="162172" y="6975"/>
                    <a:pt x="212972" y="9621"/>
                  </a:cubicBezTo>
                  <a:cubicBezTo>
                    <a:pt x="263772" y="12267"/>
                    <a:pt x="301872" y="14913"/>
                    <a:pt x="305047" y="15971"/>
                  </a:cubicBezTo>
                  <a:cubicBezTo>
                    <a:pt x="308222" y="17029"/>
                    <a:pt x="263772" y="11738"/>
                    <a:pt x="232022" y="15971"/>
                  </a:cubicBezTo>
                  <a:cubicBezTo>
                    <a:pt x="200272" y="20204"/>
                    <a:pt x="110314" y="41900"/>
                    <a:pt x="114547" y="41371"/>
                  </a:cubicBezTo>
                  <a:cubicBezTo>
                    <a:pt x="118780" y="40842"/>
                    <a:pt x="261655" y="14913"/>
                    <a:pt x="257422" y="12796"/>
                  </a:cubicBezTo>
                  <a:cubicBezTo>
                    <a:pt x="253189" y="10679"/>
                    <a:pt x="103964" y="28142"/>
                    <a:pt x="89147" y="28671"/>
                  </a:cubicBezTo>
                  <a:cubicBezTo>
                    <a:pt x="74330" y="29200"/>
                    <a:pt x="182809" y="20204"/>
                    <a:pt x="168522" y="15971"/>
                  </a:cubicBezTo>
                  <a:cubicBezTo>
                    <a:pt x="154235" y="11738"/>
                    <a:pt x="-7161" y="1154"/>
                    <a:pt x="247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22BA78B0-8300-2CE7-E3E9-1F2298D04F98}"/>
                </a:ext>
              </a:extLst>
            </p:cNvPr>
            <p:cNvSpPr/>
            <p:nvPr/>
          </p:nvSpPr>
          <p:spPr>
            <a:xfrm>
              <a:off x="6457397" y="5932799"/>
              <a:ext cx="334029" cy="256688"/>
            </a:xfrm>
            <a:custGeom>
              <a:avLst/>
              <a:gdLst>
                <a:gd name="connsiteX0" fmla="*/ 330753 w 334029"/>
                <a:gd name="connsiteY0" fmla="*/ 1276 h 256688"/>
                <a:gd name="connsiteX1" fmla="*/ 321228 w 334029"/>
                <a:gd name="connsiteY1" fmla="*/ 55251 h 256688"/>
                <a:gd name="connsiteX2" fmla="*/ 235503 w 334029"/>
                <a:gd name="connsiteY2" fmla="*/ 134626 h 256688"/>
                <a:gd name="connsiteX3" fmla="*/ 260903 w 334029"/>
                <a:gd name="connsiteY3" fmla="*/ 125101 h 256688"/>
                <a:gd name="connsiteX4" fmla="*/ 152953 w 334029"/>
                <a:gd name="connsiteY4" fmla="*/ 188601 h 256688"/>
                <a:gd name="connsiteX5" fmla="*/ 191053 w 334029"/>
                <a:gd name="connsiteY5" fmla="*/ 150501 h 256688"/>
                <a:gd name="connsiteX6" fmla="*/ 89453 w 334029"/>
                <a:gd name="connsiteY6" fmla="*/ 201301 h 256688"/>
                <a:gd name="connsiteX7" fmla="*/ 3728 w 334029"/>
                <a:gd name="connsiteY7" fmla="*/ 255276 h 256688"/>
                <a:gd name="connsiteX8" fmla="*/ 38653 w 334029"/>
                <a:gd name="connsiteY8" fmla="*/ 233051 h 256688"/>
                <a:gd name="connsiteX9" fmla="*/ 241853 w 334029"/>
                <a:gd name="connsiteY9" fmla="*/ 150501 h 256688"/>
                <a:gd name="connsiteX10" fmla="*/ 194228 w 334029"/>
                <a:gd name="connsiteY10" fmla="*/ 182251 h 256688"/>
                <a:gd name="connsiteX11" fmla="*/ 292653 w 334029"/>
                <a:gd name="connsiteY11" fmla="*/ 109226 h 256688"/>
                <a:gd name="connsiteX12" fmla="*/ 330753 w 334029"/>
                <a:gd name="connsiteY12" fmla="*/ 1276 h 25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029" h="256688">
                  <a:moveTo>
                    <a:pt x="330753" y="1276"/>
                  </a:moveTo>
                  <a:cubicBezTo>
                    <a:pt x="335515" y="-7720"/>
                    <a:pt x="337103" y="33026"/>
                    <a:pt x="321228" y="55251"/>
                  </a:cubicBezTo>
                  <a:cubicBezTo>
                    <a:pt x="305353" y="77476"/>
                    <a:pt x="245557" y="122984"/>
                    <a:pt x="235503" y="134626"/>
                  </a:cubicBezTo>
                  <a:cubicBezTo>
                    <a:pt x="225449" y="146268"/>
                    <a:pt x="274661" y="116105"/>
                    <a:pt x="260903" y="125101"/>
                  </a:cubicBezTo>
                  <a:cubicBezTo>
                    <a:pt x="247145" y="134097"/>
                    <a:pt x="164595" y="184368"/>
                    <a:pt x="152953" y="188601"/>
                  </a:cubicBezTo>
                  <a:cubicBezTo>
                    <a:pt x="141311" y="192834"/>
                    <a:pt x="201636" y="148384"/>
                    <a:pt x="191053" y="150501"/>
                  </a:cubicBezTo>
                  <a:cubicBezTo>
                    <a:pt x="180470" y="152618"/>
                    <a:pt x="120674" y="183839"/>
                    <a:pt x="89453" y="201301"/>
                  </a:cubicBezTo>
                  <a:cubicBezTo>
                    <a:pt x="58232" y="218763"/>
                    <a:pt x="12195" y="249984"/>
                    <a:pt x="3728" y="255276"/>
                  </a:cubicBezTo>
                  <a:cubicBezTo>
                    <a:pt x="-4739" y="260568"/>
                    <a:pt x="-1035" y="250514"/>
                    <a:pt x="38653" y="233051"/>
                  </a:cubicBezTo>
                  <a:cubicBezTo>
                    <a:pt x="78340" y="215589"/>
                    <a:pt x="215924" y="158968"/>
                    <a:pt x="241853" y="150501"/>
                  </a:cubicBezTo>
                  <a:cubicBezTo>
                    <a:pt x="267782" y="142034"/>
                    <a:pt x="185761" y="189130"/>
                    <a:pt x="194228" y="182251"/>
                  </a:cubicBezTo>
                  <a:cubicBezTo>
                    <a:pt x="202695" y="175372"/>
                    <a:pt x="267253" y="133039"/>
                    <a:pt x="292653" y="109226"/>
                  </a:cubicBezTo>
                  <a:cubicBezTo>
                    <a:pt x="318053" y="85414"/>
                    <a:pt x="325991" y="10272"/>
                    <a:pt x="330753" y="1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D8EB3675-ABCF-0EC0-837B-1C0C6A5814BD}"/>
                </a:ext>
              </a:extLst>
            </p:cNvPr>
            <p:cNvSpPr/>
            <p:nvPr/>
          </p:nvSpPr>
          <p:spPr>
            <a:xfrm>
              <a:off x="7146807" y="3955838"/>
              <a:ext cx="134393" cy="1087124"/>
            </a:xfrm>
            <a:custGeom>
              <a:avLst/>
              <a:gdLst>
                <a:gd name="connsiteX0" fmla="*/ 118 w 134393"/>
                <a:gd name="connsiteY0" fmla="*/ 212 h 1087124"/>
                <a:gd name="connsiteX1" fmla="*/ 12818 w 134393"/>
                <a:gd name="connsiteY1" fmla="*/ 247862 h 1087124"/>
                <a:gd name="connsiteX2" fmla="*/ 95368 w 134393"/>
                <a:gd name="connsiteY2" fmla="*/ 501862 h 1087124"/>
                <a:gd name="connsiteX3" fmla="*/ 63618 w 134393"/>
                <a:gd name="connsiteY3" fmla="*/ 428837 h 1087124"/>
                <a:gd name="connsiteX4" fmla="*/ 133468 w 134393"/>
                <a:gd name="connsiteY4" fmla="*/ 593937 h 1087124"/>
                <a:gd name="connsiteX5" fmla="*/ 101718 w 134393"/>
                <a:gd name="connsiteY5" fmla="*/ 666962 h 1087124"/>
                <a:gd name="connsiteX6" fmla="*/ 73143 w 134393"/>
                <a:gd name="connsiteY6" fmla="*/ 1076537 h 1087124"/>
                <a:gd name="connsiteX7" fmla="*/ 76318 w 134393"/>
                <a:gd name="connsiteY7" fmla="*/ 940012 h 1087124"/>
                <a:gd name="connsiteX8" fmla="*/ 89018 w 134393"/>
                <a:gd name="connsiteY8" fmla="*/ 654262 h 1087124"/>
                <a:gd name="connsiteX9" fmla="*/ 98543 w 134393"/>
                <a:gd name="connsiteY9" fmla="*/ 616162 h 1087124"/>
                <a:gd name="connsiteX10" fmla="*/ 22343 w 134393"/>
                <a:gd name="connsiteY10" fmla="*/ 393912 h 1087124"/>
                <a:gd name="connsiteX11" fmla="*/ 57268 w 134393"/>
                <a:gd name="connsiteY11" fmla="*/ 482812 h 1087124"/>
                <a:gd name="connsiteX12" fmla="*/ 9643 w 134393"/>
                <a:gd name="connsiteY12" fmla="*/ 320887 h 1087124"/>
                <a:gd name="connsiteX13" fmla="*/ 6468 w 134393"/>
                <a:gd name="connsiteY13" fmla="*/ 206587 h 1087124"/>
                <a:gd name="connsiteX14" fmla="*/ 118 w 134393"/>
                <a:gd name="connsiteY14" fmla="*/ 212 h 10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393" h="1087124">
                  <a:moveTo>
                    <a:pt x="118" y="212"/>
                  </a:moveTo>
                  <a:cubicBezTo>
                    <a:pt x="1176" y="7091"/>
                    <a:pt x="-3057" y="164254"/>
                    <a:pt x="12818" y="247862"/>
                  </a:cubicBezTo>
                  <a:cubicBezTo>
                    <a:pt x="28693" y="331470"/>
                    <a:pt x="86901" y="471700"/>
                    <a:pt x="95368" y="501862"/>
                  </a:cubicBezTo>
                  <a:cubicBezTo>
                    <a:pt x="103835" y="532025"/>
                    <a:pt x="57268" y="413491"/>
                    <a:pt x="63618" y="428837"/>
                  </a:cubicBezTo>
                  <a:cubicBezTo>
                    <a:pt x="69968" y="444183"/>
                    <a:pt x="127118" y="554250"/>
                    <a:pt x="133468" y="593937"/>
                  </a:cubicBezTo>
                  <a:cubicBezTo>
                    <a:pt x="139818" y="633624"/>
                    <a:pt x="111772" y="586529"/>
                    <a:pt x="101718" y="666962"/>
                  </a:cubicBezTo>
                  <a:cubicBezTo>
                    <a:pt x="91664" y="747395"/>
                    <a:pt x="77376" y="1031029"/>
                    <a:pt x="73143" y="1076537"/>
                  </a:cubicBezTo>
                  <a:cubicBezTo>
                    <a:pt x="68910" y="1122045"/>
                    <a:pt x="73672" y="1010391"/>
                    <a:pt x="76318" y="940012"/>
                  </a:cubicBezTo>
                  <a:cubicBezTo>
                    <a:pt x="78964" y="869633"/>
                    <a:pt x="85314" y="708237"/>
                    <a:pt x="89018" y="654262"/>
                  </a:cubicBezTo>
                  <a:cubicBezTo>
                    <a:pt x="92722" y="600287"/>
                    <a:pt x="109655" y="659554"/>
                    <a:pt x="98543" y="616162"/>
                  </a:cubicBezTo>
                  <a:cubicBezTo>
                    <a:pt x="87431" y="572770"/>
                    <a:pt x="29222" y="416137"/>
                    <a:pt x="22343" y="393912"/>
                  </a:cubicBezTo>
                  <a:cubicBezTo>
                    <a:pt x="15464" y="371687"/>
                    <a:pt x="59385" y="494983"/>
                    <a:pt x="57268" y="482812"/>
                  </a:cubicBezTo>
                  <a:cubicBezTo>
                    <a:pt x="55151" y="470641"/>
                    <a:pt x="18110" y="366924"/>
                    <a:pt x="9643" y="320887"/>
                  </a:cubicBezTo>
                  <a:cubicBezTo>
                    <a:pt x="1176" y="274850"/>
                    <a:pt x="7526" y="257387"/>
                    <a:pt x="6468" y="206587"/>
                  </a:cubicBezTo>
                  <a:cubicBezTo>
                    <a:pt x="5410" y="155787"/>
                    <a:pt x="-940" y="-6667"/>
                    <a:pt x="118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1553B708-54B9-0BB6-C851-7726B4F8ADB6}"/>
                </a:ext>
              </a:extLst>
            </p:cNvPr>
            <p:cNvSpPr/>
            <p:nvPr/>
          </p:nvSpPr>
          <p:spPr>
            <a:xfrm>
              <a:off x="7044106" y="5079360"/>
              <a:ext cx="195242" cy="623323"/>
            </a:xfrm>
            <a:custGeom>
              <a:avLst/>
              <a:gdLst>
                <a:gd name="connsiteX0" fmla="*/ 194894 w 195242"/>
                <a:gd name="connsiteY0" fmla="*/ 640 h 623323"/>
                <a:gd name="connsiteX1" fmla="*/ 150444 w 195242"/>
                <a:gd name="connsiteY1" fmla="*/ 159390 h 623323"/>
                <a:gd name="connsiteX2" fmla="*/ 32969 w 195242"/>
                <a:gd name="connsiteY2" fmla="*/ 356240 h 623323"/>
                <a:gd name="connsiteX3" fmla="*/ 1219 w 195242"/>
                <a:gd name="connsiteY3" fmla="*/ 607065 h 623323"/>
                <a:gd name="connsiteX4" fmla="*/ 7569 w 195242"/>
                <a:gd name="connsiteY4" fmla="*/ 568965 h 623323"/>
                <a:gd name="connsiteX5" fmla="*/ 17094 w 195242"/>
                <a:gd name="connsiteY5" fmla="*/ 327665 h 623323"/>
                <a:gd name="connsiteX6" fmla="*/ 77419 w 195242"/>
                <a:gd name="connsiteY6" fmla="*/ 260990 h 623323"/>
                <a:gd name="connsiteX7" fmla="*/ 42494 w 195242"/>
                <a:gd name="connsiteY7" fmla="*/ 340365 h 623323"/>
                <a:gd name="connsiteX8" fmla="*/ 150444 w 195242"/>
                <a:gd name="connsiteY8" fmla="*/ 159390 h 623323"/>
                <a:gd name="connsiteX9" fmla="*/ 96469 w 195242"/>
                <a:gd name="connsiteY9" fmla="*/ 153040 h 623323"/>
                <a:gd name="connsiteX10" fmla="*/ 166319 w 195242"/>
                <a:gd name="connsiteY10" fmla="*/ 105415 h 623323"/>
                <a:gd name="connsiteX11" fmla="*/ 194894 w 195242"/>
                <a:gd name="connsiteY11" fmla="*/ 640 h 62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42" h="623323">
                  <a:moveTo>
                    <a:pt x="194894" y="640"/>
                  </a:moveTo>
                  <a:cubicBezTo>
                    <a:pt x="192248" y="9636"/>
                    <a:pt x="177431" y="100123"/>
                    <a:pt x="150444" y="159390"/>
                  </a:cubicBezTo>
                  <a:cubicBezTo>
                    <a:pt x="123457" y="218657"/>
                    <a:pt x="57840" y="281627"/>
                    <a:pt x="32969" y="356240"/>
                  </a:cubicBezTo>
                  <a:cubicBezTo>
                    <a:pt x="8098" y="430853"/>
                    <a:pt x="5452" y="571611"/>
                    <a:pt x="1219" y="607065"/>
                  </a:cubicBezTo>
                  <a:cubicBezTo>
                    <a:pt x="-3014" y="642519"/>
                    <a:pt x="4923" y="615532"/>
                    <a:pt x="7569" y="568965"/>
                  </a:cubicBezTo>
                  <a:cubicBezTo>
                    <a:pt x="10215" y="522398"/>
                    <a:pt x="5452" y="378994"/>
                    <a:pt x="17094" y="327665"/>
                  </a:cubicBezTo>
                  <a:cubicBezTo>
                    <a:pt x="28736" y="276336"/>
                    <a:pt x="73186" y="258873"/>
                    <a:pt x="77419" y="260990"/>
                  </a:cubicBezTo>
                  <a:cubicBezTo>
                    <a:pt x="81652" y="263107"/>
                    <a:pt x="30323" y="357298"/>
                    <a:pt x="42494" y="340365"/>
                  </a:cubicBezTo>
                  <a:cubicBezTo>
                    <a:pt x="54665" y="323432"/>
                    <a:pt x="141448" y="190611"/>
                    <a:pt x="150444" y="159390"/>
                  </a:cubicBezTo>
                  <a:cubicBezTo>
                    <a:pt x="159440" y="128169"/>
                    <a:pt x="93823" y="162036"/>
                    <a:pt x="96469" y="153040"/>
                  </a:cubicBezTo>
                  <a:cubicBezTo>
                    <a:pt x="99115" y="144044"/>
                    <a:pt x="147798" y="130815"/>
                    <a:pt x="166319" y="105415"/>
                  </a:cubicBezTo>
                  <a:cubicBezTo>
                    <a:pt x="184840" y="80015"/>
                    <a:pt x="197540" y="-8356"/>
                    <a:pt x="194894" y="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553DE51-3841-A751-6BCF-1FC253EE9A7C}"/>
                </a:ext>
              </a:extLst>
            </p:cNvPr>
            <p:cNvSpPr/>
            <p:nvPr/>
          </p:nvSpPr>
          <p:spPr>
            <a:xfrm>
              <a:off x="6946652" y="5699073"/>
              <a:ext cx="115228" cy="403715"/>
            </a:xfrm>
            <a:custGeom>
              <a:avLst/>
              <a:gdLst>
                <a:gd name="connsiteX0" fmla="*/ 111373 w 115228"/>
                <a:gd name="connsiteY0" fmla="*/ 52 h 403715"/>
                <a:gd name="connsiteX1" fmla="*/ 92323 w 115228"/>
                <a:gd name="connsiteY1" fmla="*/ 196902 h 403715"/>
                <a:gd name="connsiteX2" fmla="*/ 31998 w 115228"/>
                <a:gd name="connsiteY2" fmla="*/ 346127 h 403715"/>
                <a:gd name="connsiteX3" fmla="*/ 248 w 115228"/>
                <a:gd name="connsiteY3" fmla="*/ 403277 h 403715"/>
                <a:gd name="connsiteX4" fmla="*/ 47873 w 115228"/>
                <a:gd name="connsiteY4" fmla="*/ 320727 h 403715"/>
                <a:gd name="connsiteX5" fmla="*/ 114548 w 115228"/>
                <a:gd name="connsiteY5" fmla="*/ 228652 h 403715"/>
                <a:gd name="connsiteX6" fmla="*/ 82798 w 115228"/>
                <a:gd name="connsiteY6" fmla="*/ 263577 h 403715"/>
                <a:gd name="connsiteX7" fmla="*/ 89148 w 115228"/>
                <a:gd name="connsiteY7" fmla="*/ 215952 h 403715"/>
                <a:gd name="connsiteX8" fmla="*/ 111373 w 115228"/>
                <a:gd name="connsiteY8" fmla="*/ 52 h 4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28" h="403715">
                  <a:moveTo>
                    <a:pt x="111373" y="52"/>
                  </a:moveTo>
                  <a:cubicBezTo>
                    <a:pt x="111902" y="-3123"/>
                    <a:pt x="105552" y="139223"/>
                    <a:pt x="92323" y="196902"/>
                  </a:cubicBezTo>
                  <a:cubicBezTo>
                    <a:pt x="79094" y="254581"/>
                    <a:pt x="47344" y="311731"/>
                    <a:pt x="31998" y="346127"/>
                  </a:cubicBezTo>
                  <a:cubicBezTo>
                    <a:pt x="16652" y="380523"/>
                    <a:pt x="-2398" y="407510"/>
                    <a:pt x="248" y="403277"/>
                  </a:cubicBezTo>
                  <a:cubicBezTo>
                    <a:pt x="2894" y="399044"/>
                    <a:pt x="28823" y="349831"/>
                    <a:pt x="47873" y="320727"/>
                  </a:cubicBezTo>
                  <a:cubicBezTo>
                    <a:pt x="66923" y="291623"/>
                    <a:pt x="108727" y="238177"/>
                    <a:pt x="114548" y="228652"/>
                  </a:cubicBezTo>
                  <a:cubicBezTo>
                    <a:pt x="120369" y="219127"/>
                    <a:pt x="87031" y="265694"/>
                    <a:pt x="82798" y="263577"/>
                  </a:cubicBezTo>
                  <a:cubicBezTo>
                    <a:pt x="78565" y="261460"/>
                    <a:pt x="84385" y="255640"/>
                    <a:pt x="89148" y="215952"/>
                  </a:cubicBezTo>
                  <a:cubicBezTo>
                    <a:pt x="93910" y="176265"/>
                    <a:pt x="110844" y="3227"/>
                    <a:pt x="111373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C3D03829-F304-414A-14F4-BD727B531AA7}"/>
                </a:ext>
              </a:extLst>
            </p:cNvPr>
            <p:cNvSpPr/>
            <p:nvPr/>
          </p:nvSpPr>
          <p:spPr>
            <a:xfrm>
              <a:off x="6812763" y="6029319"/>
              <a:ext cx="96509" cy="549033"/>
            </a:xfrm>
            <a:custGeom>
              <a:avLst/>
              <a:gdLst>
                <a:gd name="connsiteX0" fmla="*/ 96037 w 96509"/>
                <a:gd name="connsiteY0" fmla="*/ 6 h 549033"/>
                <a:gd name="connsiteX1" fmla="*/ 86512 w 96509"/>
                <a:gd name="connsiteY1" fmla="*/ 212731 h 549033"/>
                <a:gd name="connsiteX2" fmla="*/ 7137 w 96509"/>
                <a:gd name="connsiteY2" fmla="*/ 533406 h 549033"/>
                <a:gd name="connsiteX3" fmla="*/ 13487 w 96509"/>
                <a:gd name="connsiteY3" fmla="*/ 476256 h 549033"/>
                <a:gd name="connsiteX4" fmla="*/ 92862 w 96509"/>
                <a:gd name="connsiteY4" fmla="*/ 276231 h 549033"/>
                <a:gd name="connsiteX5" fmla="*/ 76987 w 96509"/>
                <a:gd name="connsiteY5" fmla="*/ 320681 h 549033"/>
                <a:gd name="connsiteX6" fmla="*/ 92862 w 96509"/>
                <a:gd name="connsiteY6" fmla="*/ 219081 h 549033"/>
                <a:gd name="connsiteX7" fmla="*/ 96037 w 96509"/>
                <a:gd name="connsiteY7" fmla="*/ 6 h 54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509" h="549033">
                  <a:moveTo>
                    <a:pt x="96037" y="6"/>
                  </a:moveTo>
                  <a:cubicBezTo>
                    <a:pt x="94979" y="-1052"/>
                    <a:pt x="101329" y="123831"/>
                    <a:pt x="86512" y="212731"/>
                  </a:cubicBezTo>
                  <a:cubicBezTo>
                    <a:pt x="71695" y="301631"/>
                    <a:pt x="19308" y="489485"/>
                    <a:pt x="7137" y="533406"/>
                  </a:cubicBezTo>
                  <a:cubicBezTo>
                    <a:pt x="-5034" y="577327"/>
                    <a:pt x="-800" y="519118"/>
                    <a:pt x="13487" y="476256"/>
                  </a:cubicBezTo>
                  <a:cubicBezTo>
                    <a:pt x="27774" y="433394"/>
                    <a:pt x="82279" y="302160"/>
                    <a:pt x="92862" y="276231"/>
                  </a:cubicBezTo>
                  <a:cubicBezTo>
                    <a:pt x="103445" y="250302"/>
                    <a:pt x="76987" y="330206"/>
                    <a:pt x="76987" y="320681"/>
                  </a:cubicBezTo>
                  <a:cubicBezTo>
                    <a:pt x="76987" y="311156"/>
                    <a:pt x="90216" y="275702"/>
                    <a:pt x="92862" y="219081"/>
                  </a:cubicBezTo>
                  <a:cubicBezTo>
                    <a:pt x="95508" y="162460"/>
                    <a:pt x="97095" y="1064"/>
                    <a:pt x="96037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2CC3D34C-0357-C443-7747-E19EBCE21AF1}"/>
                </a:ext>
              </a:extLst>
            </p:cNvPr>
            <p:cNvSpPr/>
            <p:nvPr/>
          </p:nvSpPr>
          <p:spPr>
            <a:xfrm>
              <a:off x="5997575" y="6559550"/>
              <a:ext cx="696839" cy="113498"/>
            </a:xfrm>
            <a:custGeom>
              <a:avLst/>
              <a:gdLst>
                <a:gd name="connsiteX0" fmla="*/ 0 w 696839"/>
                <a:gd name="connsiteY0" fmla="*/ 0 h 113498"/>
                <a:gd name="connsiteX1" fmla="*/ 349250 w 696839"/>
                <a:gd name="connsiteY1" fmla="*/ 92075 h 113498"/>
                <a:gd name="connsiteX2" fmla="*/ 311150 w 696839"/>
                <a:gd name="connsiteY2" fmla="*/ 92075 h 113498"/>
                <a:gd name="connsiteX3" fmla="*/ 498475 w 696839"/>
                <a:gd name="connsiteY3" fmla="*/ 66675 h 113498"/>
                <a:gd name="connsiteX4" fmla="*/ 692150 w 696839"/>
                <a:gd name="connsiteY4" fmla="*/ 25400 h 113498"/>
                <a:gd name="connsiteX5" fmla="*/ 641350 w 696839"/>
                <a:gd name="connsiteY5" fmla="*/ 41275 h 113498"/>
                <a:gd name="connsiteX6" fmla="*/ 371475 w 696839"/>
                <a:gd name="connsiteY6" fmla="*/ 111125 h 113498"/>
                <a:gd name="connsiteX7" fmla="*/ 304800 w 696839"/>
                <a:gd name="connsiteY7" fmla="*/ 98425 h 113498"/>
                <a:gd name="connsiteX8" fmla="*/ 323850 w 696839"/>
                <a:gd name="connsiteY8" fmla="*/ 104775 h 113498"/>
                <a:gd name="connsiteX9" fmla="*/ 0 w 696839"/>
                <a:gd name="connsiteY9" fmla="*/ 0 h 11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839" h="113498">
                  <a:moveTo>
                    <a:pt x="0" y="0"/>
                  </a:moveTo>
                  <a:lnTo>
                    <a:pt x="349250" y="92075"/>
                  </a:lnTo>
                  <a:cubicBezTo>
                    <a:pt x="401108" y="107421"/>
                    <a:pt x="286279" y="96308"/>
                    <a:pt x="311150" y="92075"/>
                  </a:cubicBezTo>
                  <a:cubicBezTo>
                    <a:pt x="336021" y="87842"/>
                    <a:pt x="434975" y="77788"/>
                    <a:pt x="498475" y="66675"/>
                  </a:cubicBezTo>
                  <a:cubicBezTo>
                    <a:pt x="561975" y="55563"/>
                    <a:pt x="668338" y="29633"/>
                    <a:pt x="692150" y="25400"/>
                  </a:cubicBezTo>
                  <a:cubicBezTo>
                    <a:pt x="715962" y="21167"/>
                    <a:pt x="641350" y="41275"/>
                    <a:pt x="641350" y="41275"/>
                  </a:cubicBezTo>
                  <a:cubicBezTo>
                    <a:pt x="587904" y="55562"/>
                    <a:pt x="427567" y="101600"/>
                    <a:pt x="371475" y="111125"/>
                  </a:cubicBezTo>
                  <a:cubicBezTo>
                    <a:pt x="315383" y="120650"/>
                    <a:pt x="304800" y="98425"/>
                    <a:pt x="304800" y="98425"/>
                  </a:cubicBezTo>
                  <a:cubicBezTo>
                    <a:pt x="296863" y="97367"/>
                    <a:pt x="323850" y="104775"/>
                    <a:pt x="323850" y="1047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E3FB7AE-E9DA-BF81-5474-FCBD4F167695}"/>
                </a:ext>
              </a:extLst>
            </p:cNvPr>
            <p:cNvSpPr/>
            <p:nvPr/>
          </p:nvSpPr>
          <p:spPr>
            <a:xfrm>
              <a:off x="5066674" y="6308193"/>
              <a:ext cx="1160546" cy="533854"/>
            </a:xfrm>
            <a:custGeom>
              <a:avLst/>
              <a:gdLst>
                <a:gd name="connsiteX0" fmla="*/ 626 w 1160546"/>
                <a:gd name="connsiteY0" fmla="*/ 532 h 533854"/>
                <a:gd name="connsiteX1" fmla="*/ 568951 w 1160546"/>
                <a:gd name="connsiteY1" fmla="*/ 292632 h 533854"/>
                <a:gd name="connsiteX2" fmla="*/ 530851 w 1160546"/>
                <a:gd name="connsiteY2" fmla="*/ 248182 h 533854"/>
                <a:gd name="connsiteX3" fmla="*/ 899151 w 1160546"/>
                <a:gd name="connsiteY3" fmla="*/ 451382 h 533854"/>
                <a:gd name="connsiteX4" fmla="*/ 1042026 w 1160546"/>
                <a:gd name="connsiteY4" fmla="*/ 499007 h 533854"/>
                <a:gd name="connsiteX5" fmla="*/ 915026 w 1160546"/>
                <a:gd name="connsiteY5" fmla="*/ 445032 h 533854"/>
                <a:gd name="connsiteX6" fmla="*/ 1159501 w 1160546"/>
                <a:gd name="connsiteY6" fmla="*/ 527582 h 533854"/>
                <a:gd name="connsiteX7" fmla="*/ 972176 w 1160546"/>
                <a:gd name="connsiteY7" fmla="*/ 489482 h 533854"/>
                <a:gd name="connsiteX8" fmla="*/ 308601 w 1160546"/>
                <a:gd name="connsiteY8" fmla="*/ 184682 h 533854"/>
                <a:gd name="connsiteX9" fmla="*/ 454651 w 1160546"/>
                <a:gd name="connsiteY9" fmla="*/ 219607 h 533854"/>
                <a:gd name="connsiteX10" fmla="*/ 626 w 1160546"/>
                <a:gd name="connsiteY10" fmla="*/ 532 h 53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546" h="533854">
                  <a:moveTo>
                    <a:pt x="626" y="532"/>
                  </a:moveTo>
                  <a:cubicBezTo>
                    <a:pt x="19676" y="12703"/>
                    <a:pt x="480580" y="251357"/>
                    <a:pt x="568951" y="292632"/>
                  </a:cubicBezTo>
                  <a:cubicBezTo>
                    <a:pt x="657322" y="333907"/>
                    <a:pt x="475818" y="221724"/>
                    <a:pt x="530851" y="248182"/>
                  </a:cubicBezTo>
                  <a:cubicBezTo>
                    <a:pt x="585884" y="274640"/>
                    <a:pt x="813955" y="409578"/>
                    <a:pt x="899151" y="451382"/>
                  </a:cubicBezTo>
                  <a:cubicBezTo>
                    <a:pt x="984347" y="493186"/>
                    <a:pt x="1039380" y="500065"/>
                    <a:pt x="1042026" y="499007"/>
                  </a:cubicBezTo>
                  <a:cubicBezTo>
                    <a:pt x="1044672" y="497949"/>
                    <a:pt x="895447" y="440270"/>
                    <a:pt x="915026" y="445032"/>
                  </a:cubicBezTo>
                  <a:cubicBezTo>
                    <a:pt x="934605" y="449794"/>
                    <a:pt x="1149976" y="520174"/>
                    <a:pt x="1159501" y="527582"/>
                  </a:cubicBezTo>
                  <a:cubicBezTo>
                    <a:pt x="1169026" y="534990"/>
                    <a:pt x="1113993" y="546632"/>
                    <a:pt x="972176" y="489482"/>
                  </a:cubicBezTo>
                  <a:cubicBezTo>
                    <a:pt x="830359" y="432332"/>
                    <a:pt x="394855" y="229661"/>
                    <a:pt x="308601" y="184682"/>
                  </a:cubicBezTo>
                  <a:cubicBezTo>
                    <a:pt x="222347" y="139703"/>
                    <a:pt x="506509" y="250828"/>
                    <a:pt x="454651" y="219607"/>
                  </a:cubicBezTo>
                  <a:cubicBezTo>
                    <a:pt x="402793" y="188386"/>
                    <a:pt x="-18424" y="-11639"/>
                    <a:pt x="626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429E73F-491B-3E96-A208-AD07A61A5AE1}"/>
                </a:ext>
              </a:extLst>
            </p:cNvPr>
            <p:cNvSpPr/>
            <p:nvPr/>
          </p:nvSpPr>
          <p:spPr>
            <a:xfrm>
              <a:off x="4565485" y="5705371"/>
              <a:ext cx="627288" cy="683435"/>
            </a:xfrm>
            <a:custGeom>
              <a:avLst/>
              <a:gdLst>
                <a:gd name="connsiteX0" fmla="*/ 165 w 627288"/>
                <a:gd name="connsiteY0" fmla="*/ 104 h 683435"/>
                <a:gd name="connsiteX1" fmla="*/ 101765 w 627288"/>
                <a:gd name="connsiteY1" fmla="*/ 327129 h 683435"/>
                <a:gd name="connsiteX2" fmla="*/ 98590 w 627288"/>
                <a:gd name="connsiteY2" fmla="*/ 298554 h 683435"/>
                <a:gd name="connsiteX3" fmla="*/ 409740 w 627288"/>
                <a:gd name="connsiteY3" fmla="*/ 577954 h 683435"/>
                <a:gd name="connsiteX4" fmla="*/ 368465 w 627288"/>
                <a:gd name="connsiteY4" fmla="*/ 501754 h 683435"/>
                <a:gd name="connsiteX5" fmla="*/ 625640 w 627288"/>
                <a:gd name="connsiteY5" fmla="*/ 682729 h 683435"/>
                <a:gd name="connsiteX6" fmla="*/ 463715 w 627288"/>
                <a:gd name="connsiteY6" fmla="*/ 555729 h 683435"/>
                <a:gd name="connsiteX7" fmla="*/ 171615 w 627288"/>
                <a:gd name="connsiteY7" fmla="*/ 339829 h 683435"/>
                <a:gd name="connsiteX8" fmla="*/ 79540 w 627288"/>
                <a:gd name="connsiteY8" fmla="*/ 292204 h 683435"/>
                <a:gd name="connsiteX9" fmla="*/ 165 w 627288"/>
                <a:gd name="connsiteY9" fmla="*/ 104 h 68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288" h="683435">
                  <a:moveTo>
                    <a:pt x="165" y="104"/>
                  </a:moveTo>
                  <a:cubicBezTo>
                    <a:pt x="3869" y="5925"/>
                    <a:pt x="85361" y="277387"/>
                    <a:pt x="101765" y="327129"/>
                  </a:cubicBezTo>
                  <a:cubicBezTo>
                    <a:pt x="118169" y="376871"/>
                    <a:pt x="47261" y="256750"/>
                    <a:pt x="98590" y="298554"/>
                  </a:cubicBezTo>
                  <a:cubicBezTo>
                    <a:pt x="149919" y="340358"/>
                    <a:pt x="364761" y="544087"/>
                    <a:pt x="409740" y="577954"/>
                  </a:cubicBezTo>
                  <a:cubicBezTo>
                    <a:pt x="454719" y="611821"/>
                    <a:pt x="332482" y="484292"/>
                    <a:pt x="368465" y="501754"/>
                  </a:cubicBezTo>
                  <a:cubicBezTo>
                    <a:pt x="404448" y="519216"/>
                    <a:pt x="609765" y="673733"/>
                    <a:pt x="625640" y="682729"/>
                  </a:cubicBezTo>
                  <a:cubicBezTo>
                    <a:pt x="641515" y="691725"/>
                    <a:pt x="539386" y="612879"/>
                    <a:pt x="463715" y="555729"/>
                  </a:cubicBezTo>
                  <a:cubicBezTo>
                    <a:pt x="388044" y="498579"/>
                    <a:pt x="235644" y="383750"/>
                    <a:pt x="171615" y="339829"/>
                  </a:cubicBezTo>
                  <a:cubicBezTo>
                    <a:pt x="107586" y="295908"/>
                    <a:pt x="103353" y="352000"/>
                    <a:pt x="79540" y="292204"/>
                  </a:cubicBezTo>
                  <a:cubicBezTo>
                    <a:pt x="55728" y="232408"/>
                    <a:pt x="-3539" y="-5717"/>
                    <a:pt x="165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9633F8FC-71AF-5585-4EB6-2D3DBC776405}"/>
                </a:ext>
              </a:extLst>
            </p:cNvPr>
            <p:cNvSpPr/>
            <p:nvPr/>
          </p:nvSpPr>
          <p:spPr>
            <a:xfrm>
              <a:off x="5130616" y="5008822"/>
              <a:ext cx="578219" cy="458638"/>
            </a:xfrm>
            <a:custGeom>
              <a:avLst/>
              <a:gdLst>
                <a:gd name="connsiteX0" fmla="*/ 184 w 578219"/>
                <a:gd name="connsiteY0" fmla="*/ 1328 h 458638"/>
                <a:gd name="connsiteX1" fmla="*/ 247834 w 578219"/>
                <a:gd name="connsiteY1" fmla="*/ 42603 h 458638"/>
                <a:gd name="connsiteX2" fmla="*/ 400234 w 578219"/>
                <a:gd name="connsiteY2" fmla="*/ 204528 h 458638"/>
                <a:gd name="connsiteX3" fmla="*/ 397059 w 578219"/>
                <a:gd name="connsiteY3" fmla="*/ 179128 h 458638"/>
                <a:gd name="connsiteX4" fmla="*/ 574859 w 578219"/>
                <a:gd name="connsiteY4" fmla="*/ 452178 h 458638"/>
                <a:gd name="connsiteX5" fmla="*/ 505009 w 578219"/>
                <a:gd name="connsiteY5" fmla="*/ 360103 h 458638"/>
                <a:gd name="connsiteX6" fmla="*/ 400234 w 578219"/>
                <a:gd name="connsiteY6" fmla="*/ 217228 h 458638"/>
                <a:gd name="connsiteX7" fmla="*/ 349434 w 578219"/>
                <a:gd name="connsiteY7" fmla="*/ 141028 h 458638"/>
                <a:gd name="connsiteX8" fmla="*/ 289109 w 578219"/>
                <a:gd name="connsiteY8" fmla="*/ 77528 h 458638"/>
                <a:gd name="connsiteX9" fmla="*/ 184 w 578219"/>
                <a:gd name="connsiteY9" fmla="*/ 1328 h 45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219" h="458638">
                  <a:moveTo>
                    <a:pt x="184" y="1328"/>
                  </a:moveTo>
                  <a:cubicBezTo>
                    <a:pt x="-6695" y="-4493"/>
                    <a:pt x="181159" y="8736"/>
                    <a:pt x="247834" y="42603"/>
                  </a:cubicBezTo>
                  <a:cubicBezTo>
                    <a:pt x="314509" y="76470"/>
                    <a:pt x="375363" y="181774"/>
                    <a:pt x="400234" y="204528"/>
                  </a:cubicBezTo>
                  <a:cubicBezTo>
                    <a:pt x="425105" y="227282"/>
                    <a:pt x="367955" y="137853"/>
                    <a:pt x="397059" y="179128"/>
                  </a:cubicBezTo>
                  <a:cubicBezTo>
                    <a:pt x="426163" y="220403"/>
                    <a:pt x="556867" y="422016"/>
                    <a:pt x="574859" y="452178"/>
                  </a:cubicBezTo>
                  <a:cubicBezTo>
                    <a:pt x="592851" y="482340"/>
                    <a:pt x="534113" y="399261"/>
                    <a:pt x="505009" y="360103"/>
                  </a:cubicBezTo>
                  <a:cubicBezTo>
                    <a:pt x="475905" y="320945"/>
                    <a:pt x="426163" y="253741"/>
                    <a:pt x="400234" y="217228"/>
                  </a:cubicBezTo>
                  <a:cubicBezTo>
                    <a:pt x="374305" y="180715"/>
                    <a:pt x="367955" y="164311"/>
                    <a:pt x="349434" y="141028"/>
                  </a:cubicBezTo>
                  <a:cubicBezTo>
                    <a:pt x="330913" y="117745"/>
                    <a:pt x="344142" y="104515"/>
                    <a:pt x="289109" y="77528"/>
                  </a:cubicBezTo>
                  <a:cubicBezTo>
                    <a:pt x="234076" y="50541"/>
                    <a:pt x="7063" y="7149"/>
                    <a:pt x="184" y="1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28D64299-4208-400F-F2DE-898CA62E90D5}"/>
                </a:ext>
              </a:extLst>
            </p:cNvPr>
            <p:cNvSpPr/>
            <p:nvPr/>
          </p:nvSpPr>
          <p:spPr>
            <a:xfrm>
              <a:off x="4917827" y="5241440"/>
              <a:ext cx="563584" cy="571514"/>
            </a:xfrm>
            <a:custGeom>
              <a:avLst/>
              <a:gdLst>
                <a:gd name="connsiteX0" fmla="*/ 248 w 563584"/>
                <a:gd name="connsiteY0" fmla="*/ 485 h 571514"/>
                <a:gd name="connsiteX1" fmla="*/ 305048 w 563584"/>
                <a:gd name="connsiteY1" fmla="*/ 102085 h 571514"/>
                <a:gd name="connsiteX2" fmla="*/ 457448 w 563584"/>
                <a:gd name="connsiteY2" fmla="*/ 305285 h 571514"/>
                <a:gd name="connsiteX3" fmla="*/ 454273 w 563584"/>
                <a:gd name="connsiteY3" fmla="*/ 251310 h 571514"/>
                <a:gd name="connsiteX4" fmla="*/ 562223 w 563584"/>
                <a:gd name="connsiteY4" fmla="*/ 565635 h 571514"/>
                <a:gd name="connsiteX5" fmla="*/ 508248 w 563584"/>
                <a:gd name="connsiteY5" fmla="*/ 438635 h 571514"/>
                <a:gd name="connsiteX6" fmla="*/ 409823 w 563584"/>
                <a:gd name="connsiteY6" fmla="*/ 219560 h 571514"/>
                <a:gd name="connsiteX7" fmla="*/ 359023 w 563584"/>
                <a:gd name="connsiteY7" fmla="*/ 140185 h 571514"/>
                <a:gd name="connsiteX8" fmla="*/ 248 w 563584"/>
                <a:gd name="connsiteY8" fmla="*/ 485 h 57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584" h="571514">
                  <a:moveTo>
                    <a:pt x="248" y="485"/>
                  </a:moveTo>
                  <a:cubicBezTo>
                    <a:pt x="-8748" y="-5865"/>
                    <a:pt x="228848" y="51285"/>
                    <a:pt x="305048" y="102085"/>
                  </a:cubicBezTo>
                  <a:cubicBezTo>
                    <a:pt x="381248" y="152885"/>
                    <a:pt x="432577" y="280414"/>
                    <a:pt x="457448" y="305285"/>
                  </a:cubicBezTo>
                  <a:cubicBezTo>
                    <a:pt x="482319" y="330156"/>
                    <a:pt x="436811" y="207918"/>
                    <a:pt x="454273" y="251310"/>
                  </a:cubicBezTo>
                  <a:cubicBezTo>
                    <a:pt x="471735" y="294702"/>
                    <a:pt x="553227" y="534414"/>
                    <a:pt x="562223" y="565635"/>
                  </a:cubicBezTo>
                  <a:cubicBezTo>
                    <a:pt x="571219" y="596856"/>
                    <a:pt x="533648" y="496314"/>
                    <a:pt x="508248" y="438635"/>
                  </a:cubicBezTo>
                  <a:cubicBezTo>
                    <a:pt x="482848" y="380956"/>
                    <a:pt x="434694" y="269302"/>
                    <a:pt x="409823" y="219560"/>
                  </a:cubicBezTo>
                  <a:cubicBezTo>
                    <a:pt x="384952" y="169818"/>
                    <a:pt x="429931" y="176697"/>
                    <a:pt x="359023" y="140185"/>
                  </a:cubicBezTo>
                  <a:cubicBezTo>
                    <a:pt x="288115" y="103673"/>
                    <a:pt x="9244" y="6835"/>
                    <a:pt x="248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97F8E5E4-0598-1940-501A-322E181170EF}"/>
                </a:ext>
              </a:extLst>
            </p:cNvPr>
            <p:cNvSpPr/>
            <p:nvPr/>
          </p:nvSpPr>
          <p:spPr>
            <a:xfrm>
              <a:off x="5828169" y="4796869"/>
              <a:ext cx="71054" cy="289859"/>
            </a:xfrm>
            <a:custGeom>
              <a:avLst/>
              <a:gdLst>
                <a:gd name="connsiteX0" fmla="*/ 70981 w 71054"/>
                <a:gd name="connsiteY0" fmla="*/ 556 h 289859"/>
                <a:gd name="connsiteX1" fmla="*/ 23356 w 71054"/>
                <a:gd name="connsiteY1" fmla="*/ 118031 h 289859"/>
                <a:gd name="connsiteX2" fmla="*/ 39231 w 71054"/>
                <a:gd name="connsiteY2" fmla="*/ 143431 h 289859"/>
                <a:gd name="connsiteX3" fmla="*/ 1131 w 71054"/>
                <a:gd name="connsiteY3" fmla="*/ 289481 h 289859"/>
                <a:gd name="connsiteX4" fmla="*/ 10656 w 71054"/>
                <a:gd name="connsiteY4" fmla="*/ 184706 h 289859"/>
                <a:gd name="connsiteX5" fmla="*/ 17006 w 71054"/>
                <a:gd name="connsiteY5" fmla="*/ 152956 h 289859"/>
                <a:gd name="connsiteX6" fmla="*/ 10656 w 71054"/>
                <a:gd name="connsiteY6" fmla="*/ 172006 h 289859"/>
                <a:gd name="connsiteX7" fmla="*/ 70981 w 71054"/>
                <a:gd name="connsiteY7" fmla="*/ 556 h 2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4" h="289859">
                  <a:moveTo>
                    <a:pt x="70981" y="556"/>
                  </a:moveTo>
                  <a:cubicBezTo>
                    <a:pt x="73098" y="-8440"/>
                    <a:pt x="28648" y="94218"/>
                    <a:pt x="23356" y="118031"/>
                  </a:cubicBezTo>
                  <a:cubicBezTo>
                    <a:pt x="18064" y="141844"/>
                    <a:pt x="42935" y="114856"/>
                    <a:pt x="39231" y="143431"/>
                  </a:cubicBezTo>
                  <a:cubicBezTo>
                    <a:pt x="35527" y="172006"/>
                    <a:pt x="5893" y="282602"/>
                    <a:pt x="1131" y="289481"/>
                  </a:cubicBezTo>
                  <a:cubicBezTo>
                    <a:pt x="-3631" y="296360"/>
                    <a:pt x="8010" y="207460"/>
                    <a:pt x="10656" y="184706"/>
                  </a:cubicBezTo>
                  <a:cubicBezTo>
                    <a:pt x="13302" y="161952"/>
                    <a:pt x="17006" y="152956"/>
                    <a:pt x="17006" y="152956"/>
                  </a:cubicBezTo>
                  <a:cubicBezTo>
                    <a:pt x="17006" y="150839"/>
                    <a:pt x="1660" y="193173"/>
                    <a:pt x="10656" y="172006"/>
                  </a:cubicBezTo>
                  <a:cubicBezTo>
                    <a:pt x="19652" y="150839"/>
                    <a:pt x="68864" y="9552"/>
                    <a:pt x="70981" y="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F3532C1D-4DA6-7A85-7E5E-99A3226FA30A}"/>
                </a:ext>
              </a:extLst>
            </p:cNvPr>
            <p:cNvSpPr/>
            <p:nvPr/>
          </p:nvSpPr>
          <p:spPr>
            <a:xfrm>
              <a:off x="5552116" y="5807055"/>
              <a:ext cx="156535" cy="542716"/>
            </a:xfrm>
            <a:custGeom>
              <a:avLst/>
              <a:gdLst>
                <a:gd name="connsiteX0" fmla="*/ 156534 w 156535"/>
                <a:gd name="connsiteY0" fmla="*/ 20 h 542716"/>
                <a:gd name="connsiteX1" fmla="*/ 20009 w 156535"/>
                <a:gd name="connsiteY1" fmla="*/ 228620 h 542716"/>
                <a:gd name="connsiteX2" fmla="*/ 32709 w 156535"/>
                <a:gd name="connsiteY2" fmla="*/ 400070 h 542716"/>
                <a:gd name="connsiteX3" fmla="*/ 29534 w 156535"/>
                <a:gd name="connsiteY3" fmla="*/ 349270 h 542716"/>
                <a:gd name="connsiteX4" fmla="*/ 108909 w 156535"/>
                <a:gd name="connsiteY4" fmla="*/ 536595 h 542716"/>
                <a:gd name="connsiteX5" fmla="*/ 77159 w 156535"/>
                <a:gd name="connsiteY5" fmla="*/ 476270 h 542716"/>
                <a:gd name="connsiteX6" fmla="*/ 7309 w 156535"/>
                <a:gd name="connsiteY6" fmla="*/ 269895 h 542716"/>
                <a:gd name="connsiteX7" fmla="*/ 16834 w 156535"/>
                <a:gd name="connsiteY7" fmla="*/ 241320 h 542716"/>
                <a:gd name="connsiteX8" fmla="*/ 156534 w 156535"/>
                <a:gd name="connsiteY8" fmla="*/ 20 h 5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35" h="542716">
                  <a:moveTo>
                    <a:pt x="156534" y="20"/>
                  </a:moveTo>
                  <a:cubicBezTo>
                    <a:pt x="157063" y="-2097"/>
                    <a:pt x="40646" y="161945"/>
                    <a:pt x="20009" y="228620"/>
                  </a:cubicBezTo>
                  <a:cubicBezTo>
                    <a:pt x="-628" y="295295"/>
                    <a:pt x="31121" y="379962"/>
                    <a:pt x="32709" y="400070"/>
                  </a:cubicBezTo>
                  <a:cubicBezTo>
                    <a:pt x="34296" y="420178"/>
                    <a:pt x="16834" y="326516"/>
                    <a:pt x="29534" y="349270"/>
                  </a:cubicBezTo>
                  <a:cubicBezTo>
                    <a:pt x="42234" y="372024"/>
                    <a:pt x="100971" y="515428"/>
                    <a:pt x="108909" y="536595"/>
                  </a:cubicBezTo>
                  <a:cubicBezTo>
                    <a:pt x="116846" y="557762"/>
                    <a:pt x="94092" y="520720"/>
                    <a:pt x="77159" y="476270"/>
                  </a:cubicBezTo>
                  <a:cubicBezTo>
                    <a:pt x="60226" y="431820"/>
                    <a:pt x="17363" y="309053"/>
                    <a:pt x="7309" y="269895"/>
                  </a:cubicBezTo>
                  <a:cubicBezTo>
                    <a:pt x="-2745" y="230737"/>
                    <a:pt x="-4862" y="283124"/>
                    <a:pt x="16834" y="241320"/>
                  </a:cubicBezTo>
                  <a:cubicBezTo>
                    <a:pt x="38530" y="199516"/>
                    <a:pt x="156005" y="2137"/>
                    <a:pt x="15653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8D1DE97-89BE-4D43-63A2-08280FAEE575}"/>
                </a:ext>
              </a:extLst>
            </p:cNvPr>
            <p:cNvSpPr/>
            <p:nvPr/>
          </p:nvSpPr>
          <p:spPr>
            <a:xfrm>
              <a:off x="5966977" y="5533990"/>
              <a:ext cx="355148" cy="396337"/>
            </a:xfrm>
            <a:custGeom>
              <a:avLst/>
              <a:gdLst>
                <a:gd name="connsiteX0" fmla="*/ 179823 w 355148"/>
                <a:gd name="connsiteY0" fmla="*/ 35 h 396337"/>
                <a:gd name="connsiteX1" fmla="*/ 354448 w 355148"/>
                <a:gd name="connsiteY1" fmla="*/ 76235 h 396337"/>
                <a:gd name="connsiteX2" fmla="*/ 243323 w 355148"/>
                <a:gd name="connsiteY2" fmla="*/ 155610 h 396337"/>
                <a:gd name="connsiteX3" fmla="*/ 300473 w 355148"/>
                <a:gd name="connsiteY3" fmla="*/ 174660 h 396337"/>
                <a:gd name="connsiteX4" fmla="*/ 211573 w 355148"/>
                <a:gd name="connsiteY4" fmla="*/ 228635 h 396337"/>
                <a:gd name="connsiteX5" fmla="*/ 8373 w 355148"/>
                <a:gd name="connsiteY5" fmla="*/ 390560 h 396337"/>
                <a:gd name="connsiteX6" fmla="*/ 68698 w 355148"/>
                <a:gd name="connsiteY6" fmla="*/ 342935 h 396337"/>
                <a:gd name="connsiteX7" fmla="*/ 338573 w 355148"/>
                <a:gd name="connsiteY7" fmla="*/ 177835 h 396337"/>
                <a:gd name="connsiteX8" fmla="*/ 224273 w 355148"/>
                <a:gd name="connsiteY8" fmla="*/ 203235 h 396337"/>
                <a:gd name="connsiteX9" fmla="*/ 294123 w 355148"/>
                <a:gd name="connsiteY9" fmla="*/ 136560 h 396337"/>
                <a:gd name="connsiteX10" fmla="*/ 329048 w 355148"/>
                <a:gd name="connsiteY10" fmla="*/ 85760 h 396337"/>
                <a:gd name="connsiteX11" fmla="*/ 179823 w 355148"/>
                <a:gd name="connsiteY11" fmla="*/ 35 h 39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148" h="396337">
                  <a:moveTo>
                    <a:pt x="179823" y="35"/>
                  </a:moveTo>
                  <a:cubicBezTo>
                    <a:pt x="184056" y="-1552"/>
                    <a:pt x="343865" y="50306"/>
                    <a:pt x="354448" y="76235"/>
                  </a:cubicBezTo>
                  <a:cubicBezTo>
                    <a:pt x="365031" y="102164"/>
                    <a:pt x="252319" y="139206"/>
                    <a:pt x="243323" y="155610"/>
                  </a:cubicBezTo>
                  <a:cubicBezTo>
                    <a:pt x="234327" y="172014"/>
                    <a:pt x="305765" y="162489"/>
                    <a:pt x="300473" y="174660"/>
                  </a:cubicBezTo>
                  <a:cubicBezTo>
                    <a:pt x="295181" y="186831"/>
                    <a:pt x="260256" y="192652"/>
                    <a:pt x="211573" y="228635"/>
                  </a:cubicBezTo>
                  <a:cubicBezTo>
                    <a:pt x="162890" y="264618"/>
                    <a:pt x="32185" y="371510"/>
                    <a:pt x="8373" y="390560"/>
                  </a:cubicBezTo>
                  <a:cubicBezTo>
                    <a:pt x="-15439" y="409610"/>
                    <a:pt x="13665" y="378389"/>
                    <a:pt x="68698" y="342935"/>
                  </a:cubicBezTo>
                  <a:cubicBezTo>
                    <a:pt x="123731" y="307481"/>
                    <a:pt x="312644" y="201118"/>
                    <a:pt x="338573" y="177835"/>
                  </a:cubicBezTo>
                  <a:cubicBezTo>
                    <a:pt x="364502" y="154552"/>
                    <a:pt x="231681" y="210114"/>
                    <a:pt x="224273" y="203235"/>
                  </a:cubicBezTo>
                  <a:cubicBezTo>
                    <a:pt x="216865" y="196356"/>
                    <a:pt x="276661" y="156139"/>
                    <a:pt x="294123" y="136560"/>
                  </a:cubicBezTo>
                  <a:cubicBezTo>
                    <a:pt x="311585" y="116981"/>
                    <a:pt x="341748" y="105868"/>
                    <a:pt x="329048" y="85760"/>
                  </a:cubicBezTo>
                  <a:cubicBezTo>
                    <a:pt x="316348" y="65652"/>
                    <a:pt x="175590" y="1622"/>
                    <a:pt x="179823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CB0ABB41-9915-5DEA-6108-7C0B04EF97A7}"/>
                </a:ext>
              </a:extLst>
            </p:cNvPr>
            <p:cNvSpPr/>
            <p:nvPr/>
          </p:nvSpPr>
          <p:spPr>
            <a:xfrm>
              <a:off x="6586714" y="5461000"/>
              <a:ext cx="33743" cy="252096"/>
            </a:xfrm>
            <a:custGeom>
              <a:avLst/>
              <a:gdLst>
                <a:gd name="connsiteX0" fmla="*/ 10936 w 33743"/>
                <a:gd name="connsiteY0" fmla="*/ 0 h 252096"/>
                <a:gd name="connsiteX1" fmla="*/ 10936 w 33743"/>
                <a:gd name="connsiteY1" fmla="*/ 104775 h 252096"/>
                <a:gd name="connsiteX2" fmla="*/ 1411 w 33743"/>
                <a:gd name="connsiteY2" fmla="*/ 142875 h 252096"/>
                <a:gd name="connsiteX3" fmla="*/ 17286 w 33743"/>
                <a:gd name="connsiteY3" fmla="*/ 203200 h 252096"/>
                <a:gd name="connsiteX4" fmla="*/ 1411 w 33743"/>
                <a:gd name="connsiteY4" fmla="*/ 171450 h 252096"/>
                <a:gd name="connsiteX5" fmla="*/ 33161 w 33743"/>
                <a:gd name="connsiteY5" fmla="*/ 250825 h 252096"/>
                <a:gd name="connsiteX6" fmla="*/ 20461 w 33743"/>
                <a:gd name="connsiteY6" fmla="*/ 212725 h 252096"/>
                <a:gd name="connsiteX7" fmla="*/ 1411 w 33743"/>
                <a:gd name="connsiteY7" fmla="*/ 114300 h 252096"/>
                <a:gd name="connsiteX8" fmla="*/ 1411 w 33743"/>
                <a:gd name="connsiteY8" fmla="*/ 139700 h 252096"/>
                <a:gd name="connsiteX9" fmla="*/ 10936 w 33743"/>
                <a:gd name="connsiteY9" fmla="*/ 0 h 2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43" h="252096">
                  <a:moveTo>
                    <a:pt x="10936" y="0"/>
                  </a:moveTo>
                  <a:cubicBezTo>
                    <a:pt x="11730" y="40481"/>
                    <a:pt x="12524" y="80962"/>
                    <a:pt x="10936" y="104775"/>
                  </a:cubicBezTo>
                  <a:cubicBezTo>
                    <a:pt x="9348" y="128588"/>
                    <a:pt x="353" y="126471"/>
                    <a:pt x="1411" y="142875"/>
                  </a:cubicBezTo>
                  <a:cubicBezTo>
                    <a:pt x="2469" y="159279"/>
                    <a:pt x="17286" y="198438"/>
                    <a:pt x="17286" y="203200"/>
                  </a:cubicBezTo>
                  <a:cubicBezTo>
                    <a:pt x="17286" y="207962"/>
                    <a:pt x="-1235" y="163513"/>
                    <a:pt x="1411" y="171450"/>
                  </a:cubicBezTo>
                  <a:cubicBezTo>
                    <a:pt x="4057" y="179387"/>
                    <a:pt x="29986" y="243946"/>
                    <a:pt x="33161" y="250825"/>
                  </a:cubicBezTo>
                  <a:cubicBezTo>
                    <a:pt x="36336" y="257704"/>
                    <a:pt x="25753" y="235479"/>
                    <a:pt x="20461" y="212725"/>
                  </a:cubicBezTo>
                  <a:cubicBezTo>
                    <a:pt x="15169" y="189971"/>
                    <a:pt x="4586" y="126471"/>
                    <a:pt x="1411" y="114300"/>
                  </a:cubicBezTo>
                  <a:cubicBezTo>
                    <a:pt x="-1764" y="102129"/>
                    <a:pt x="1411" y="139700"/>
                    <a:pt x="1411" y="139700"/>
                  </a:cubicBezTo>
                  <a:lnTo>
                    <a:pt x="109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96F1EE56-A155-4170-78C5-39E9C55C8C34}"/>
                </a:ext>
              </a:extLst>
            </p:cNvPr>
            <p:cNvSpPr/>
            <p:nvPr/>
          </p:nvSpPr>
          <p:spPr>
            <a:xfrm>
              <a:off x="5768923" y="5808946"/>
              <a:ext cx="691325" cy="242814"/>
            </a:xfrm>
            <a:custGeom>
              <a:avLst/>
              <a:gdLst>
                <a:gd name="connsiteX0" fmla="*/ 52 w 691325"/>
                <a:gd name="connsiteY0" fmla="*/ 242604 h 242814"/>
                <a:gd name="connsiteX1" fmla="*/ 254052 w 691325"/>
                <a:gd name="connsiteY1" fmla="*/ 172754 h 242814"/>
                <a:gd name="connsiteX2" fmla="*/ 387402 w 691325"/>
                <a:gd name="connsiteY2" fmla="*/ 77504 h 242814"/>
                <a:gd name="connsiteX3" fmla="*/ 317552 w 691325"/>
                <a:gd name="connsiteY3" fmla="*/ 96554 h 242814"/>
                <a:gd name="connsiteX4" fmla="*/ 527102 w 691325"/>
                <a:gd name="connsiteY4" fmla="*/ 4479 h 242814"/>
                <a:gd name="connsiteX5" fmla="*/ 689027 w 691325"/>
                <a:gd name="connsiteY5" fmla="*/ 14004 h 242814"/>
                <a:gd name="connsiteX6" fmla="*/ 606477 w 691325"/>
                <a:gd name="connsiteY6" fmla="*/ 10829 h 242814"/>
                <a:gd name="connsiteX7" fmla="*/ 390577 w 691325"/>
                <a:gd name="connsiteY7" fmla="*/ 52104 h 242814"/>
                <a:gd name="connsiteX8" fmla="*/ 495352 w 691325"/>
                <a:gd name="connsiteY8" fmla="*/ 29879 h 242814"/>
                <a:gd name="connsiteX9" fmla="*/ 346127 w 691325"/>
                <a:gd name="connsiteY9" fmla="*/ 109254 h 242814"/>
                <a:gd name="connsiteX10" fmla="*/ 276277 w 691325"/>
                <a:gd name="connsiteY10" fmla="*/ 150529 h 242814"/>
                <a:gd name="connsiteX11" fmla="*/ 52 w 691325"/>
                <a:gd name="connsiteY11" fmla="*/ 242604 h 24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1325" h="242814">
                  <a:moveTo>
                    <a:pt x="52" y="242604"/>
                  </a:moveTo>
                  <a:cubicBezTo>
                    <a:pt x="-3652" y="246308"/>
                    <a:pt x="189494" y="200271"/>
                    <a:pt x="254052" y="172754"/>
                  </a:cubicBezTo>
                  <a:cubicBezTo>
                    <a:pt x="318610" y="145237"/>
                    <a:pt x="376819" y="90204"/>
                    <a:pt x="387402" y="77504"/>
                  </a:cubicBezTo>
                  <a:cubicBezTo>
                    <a:pt x="397985" y="64804"/>
                    <a:pt x="294269" y="108725"/>
                    <a:pt x="317552" y="96554"/>
                  </a:cubicBezTo>
                  <a:cubicBezTo>
                    <a:pt x="340835" y="84383"/>
                    <a:pt x="465190" y="18237"/>
                    <a:pt x="527102" y="4479"/>
                  </a:cubicBezTo>
                  <a:cubicBezTo>
                    <a:pt x="589014" y="-9279"/>
                    <a:pt x="675798" y="12946"/>
                    <a:pt x="689027" y="14004"/>
                  </a:cubicBezTo>
                  <a:cubicBezTo>
                    <a:pt x="702256" y="15062"/>
                    <a:pt x="656219" y="4479"/>
                    <a:pt x="606477" y="10829"/>
                  </a:cubicBezTo>
                  <a:cubicBezTo>
                    <a:pt x="556735" y="17179"/>
                    <a:pt x="409098" y="48929"/>
                    <a:pt x="390577" y="52104"/>
                  </a:cubicBezTo>
                  <a:cubicBezTo>
                    <a:pt x="372056" y="55279"/>
                    <a:pt x="502760" y="20354"/>
                    <a:pt x="495352" y="29879"/>
                  </a:cubicBezTo>
                  <a:cubicBezTo>
                    <a:pt x="487944" y="39404"/>
                    <a:pt x="382640" y="89146"/>
                    <a:pt x="346127" y="109254"/>
                  </a:cubicBezTo>
                  <a:cubicBezTo>
                    <a:pt x="309614" y="129362"/>
                    <a:pt x="331310" y="128304"/>
                    <a:pt x="276277" y="150529"/>
                  </a:cubicBezTo>
                  <a:cubicBezTo>
                    <a:pt x="221244" y="172754"/>
                    <a:pt x="3756" y="238900"/>
                    <a:pt x="52" y="242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E9E4C47F-D6A8-842E-49DF-894B9A7BADA3}"/>
                </a:ext>
              </a:extLst>
            </p:cNvPr>
            <p:cNvSpPr/>
            <p:nvPr/>
          </p:nvSpPr>
          <p:spPr>
            <a:xfrm>
              <a:off x="6469931" y="5752281"/>
              <a:ext cx="352663" cy="93628"/>
            </a:xfrm>
            <a:custGeom>
              <a:avLst/>
              <a:gdLst>
                <a:gd name="connsiteX0" fmla="*/ 719 w 352663"/>
                <a:gd name="connsiteY0" fmla="*/ 29394 h 93628"/>
                <a:gd name="connsiteX1" fmla="*/ 149944 w 352663"/>
                <a:gd name="connsiteY1" fmla="*/ 819 h 93628"/>
                <a:gd name="connsiteX2" fmla="*/ 238844 w 352663"/>
                <a:gd name="connsiteY2" fmla="*/ 7169 h 93628"/>
                <a:gd name="connsiteX3" fmla="*/ 222969 w 352663"/>
                <a:gd name="connsiteY3" fmla="*/ 10344 h 93628"/>
                <a:gd name="connsiteX4" fmla="*/ 349969 w 352663"/>
                <a:gd name="connsiteY4" fmla="*/ 92894 h 93628"/>
                <a:gd name="connsiteX5" fmla="*/ 302344 w 352663"/>
                <a:gd name="connsiteY5" fmla="*/ 48444 h 93628"/>
                <a:gd name="connsiteX6" fmla="*/ 216619 w 352663"/>
                <a:gd name="connsiteY6" fmla="*/ 7169 h 93628"/>
                <a:gd name="connsiteX7" fmla="*/ 719 w 352663"/>
                <a:gd name="connsiteY7" fmla="*/ 29394 h 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63" h="93628">
                  <a:moveTo>
                    <a:pt x="719" y="29394"/>
                  </a:moveTo>
                  <a:cubicBezTo>
                    <a:pt x="-10393" y="28336"/>
                    <a:pt x="110257" y="4523"/>
                    <a:pt x="149944" y="819"/>
                  </a:cubicBezTo>
                  <a:cubicBezTo>
                    <a:pt x="189631" y="-2885"/>
                    <a:pt x="238844" y="7169"/>
                    <a:pt x="238844" y="7169"/>
                  </a:cubicBezTo>
                  <a:cubicBezTo>
                    <a:pt x="251015" y="8756"/>
                    <a:pt x="204448" y="-3943"/>
                    <a:pt x="222969" y="10344"/>
                  </a:cubicBezTo>
                  <a:cubicBezTo>
                    <a:pt x="241490" y="24631"/>
                    <a:pt x="336740" y="86544"/>
                    <a:pt x="349969" y="92894"/>
                  </a:cubicBezTo>
                  <a:cubicBezTo>
                    <a:pt x="363198" y="99244"/>
                    <a:pt x="324569" y="62732"/>
                    <a:pt x="302344" y="48444"/>
                  </a:cubicBezTo>
                  <a:cubicBezTo>
                    <a:pt x="280119" y="34156"/>
                    <a:pt x="261069" y="11931"/>
                    <a:pt x="216619" y="7169"/>
                  </a:cubicBezTo>
                  <a:cubicBezTo>
                    <a:pt x="172169" y="2406"/>
                    <a:pt x="11831" y="30452"/>
                    <a:pt x="719" y="29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E2FBE6D2-F08C-47EB-16A7-7E12902EF963}"/>
                </a:ext>
              </a:extLst>
            </p:cNvPr>
            <p:cNvSpPr/>
            <p:nvPr/>
          </p:nvSpPr>
          <p:spPr>
            <a:xfrm>
              <a:off x="6730939" y="5841345"/>
              <a:ext cx="187990" cy="114965"/>
            </a:xfrm>
            <a:custGeom>
              <a:avLst/>
              <a:gdLst>
                <a:gd name="connsiteX0" fmla="*/ 61 w 187990"/>
                <a:gd name="connsiteY0" fmla="*/ 70505 h 114965"/>
                <a:gd name="connsiteX1" fmla="*/ 117536 w 187990"/>
                <a:gd name="connsiteY1" fmla="*/ 57805 h 114965"/>
                <a:gd name="connsiteX2" fmla="*/ 187386 w 187990"/>
                <a:gd name="connsiteY2" fmla="*/ 655 h 114965"/>
                <a:gd name="connsiteX3" fmla="*/ 152461 w 187990"/>
                <a:gd name="connsiteY3" fmla="*/ 32405 h 114965"/>
                <a:gd name="connsiteX4" fmla="*/ 171511 w 187990"/>
                <a:gd name="connsiteY4" fmla="*/ 114955 h 114965"/>
                <a:gd name="connsiteX5" fmla="*/ 161986 w 187990"/>
                <a:gd name="connsiteY5" fmla="*/ 38755 h 114965"/>
                <a:gd name="connsiteX6" fmla="*/ 158811 w 187990"/>
                <a:gd name="connsiteY6" fmla="*/ 26055 h 114965"/>
                <a:gd name="connsiteX7" fmla="*/ 101661 w 187990"/>
                <a:gd name="connsiteY7" fmla="*/ 45105 h 114965"/>
                <a:gd name="connsiteX8" fmla="*/ 61 w 187990"/>
                <a:gd name="connsiteY8" fmla="*/ 70505 h 1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90" h="114965">
                  <a:moveTo>
                    <a:pt x="61" y="70505"/>
                  </a:moveTo>
                  <a:cubicBezTo>
                    <a:pt x="2707" y="72622"/>
                    <a:pt x="86315" y="69447"/>
                    <a:pt x="117536" y="57805"/>
                  </a:cubicBezTo>
                  <a:cubicBezTo>
                    <a:pt x="148757" y="46163"/>
                    <a:pt x="181565" y="4888"/>
                    <a:pt x="187386" y="655"/>
                  </a:cubicBezTo>
                  <a:cubicBezTo>
                    <a:pt x="193207" y="-3578"/>
                    <a:pt x="155107" y="13355"/>
                    <a:pt x="152461" y="32405"/>
                  </a:cubicBezTo>
                  <a:cubicBezTo>
                    <a:pt x="149815" y="51455"/>
                    <a:pt x="169923" y="113897"/>
                    <a:pt x="171511" y="114955"/>
                  </a:cubicBezTo>
                  <a:cubicBezTo>
                    <a:pt x="173099" y="116013"/>
                    <a:pt x="161986" y="38755"/>
                    <a:pt x="161986" y="38755"/>
                  </a:cubicBezTo>
                  <a:cubicBezTo>
                    <a:pt x="159869" y="23938"/>
                    <a:pt x="168865" y="24997"/>
                    <a:pt x="158811" y="26055"/>
                  </a:cubicBezTo>
                  <a:cubicBezTo>
                    <a:pt x="148757" y="27113"/>
                    <a:pt x="121769" y="39813"/>
                    <a:pt x="101661" y="45105"/>
                  </a:cubicBezTo>
                  <a:cubicBezTo>
                    <a:pt x="81553" y="50397"/>
                    <a:pt x="-2585" y="68388"/>
                    <a:pt x="61" y="70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73BE4CFC-1D82-D205-C5F2-2324A72C39F9}"/>
                </a:ext>
              </a:extLst>
            </p:cNvPr>
            <p:cNvSpPr/>
            <p:nvPr/>
          </p:nvSpPr>
          <p:spPr>
            <a:xfrm>
              <a:off x="6699087" y="5479809"/>
              <a:ext cx="172915" cy="331676"/>
            </a:xfrm>
            <a:custGeom>
              <a:avLst/>
              <a:gdLst>
                <a:gd name="connsiteX0" fmla="*/ 163 w 172915"/>
                <a:gd name="connsiteY0" fmla="*/ 241 h 331676"/>
                <a:gd name="connsiteX1" fmla="*/ 123988 w 172915"/>
                <a:gd name="connsiteY1" fmla="*/ 85966 h 331676"/>
                <a:gd name="connsiteX2" fmla="*/ 168438 w 172915"/>
                <a:gd name="connsiteY2" fmla="*/ 225666 h 331676"/>
                <a:gd name="connsiteX3" fmla="*/ 171613 w 172915"/>
                <a:gd name="connsiteY3" fmla="*/ 162166 h 331676"/>
                <a:gd name="connsiteX4" fmla="*/ 171613 w 172915"/>
                <a:gd name="connsiteY4" fmla="*/ 330441 h 331676"/>
                <a:gd name="connsiteX5" fmla="*/ 155738 w 172915"/>
                <a:gd name="connsiteY5" fmla="*/ 232016 h 331676"/>
                <a:gd name="connsiteX6" fmla="*/ 152563 w 172915"/>
                <a:gd name="connsiteY6" fmla="*/ 111366 h 331676"/>
                <a:gd name="connsiteX7" fmla="*/ 163 w 172915"/>
                <a:gd name="connsiteY7" fmla="*/ 241 h 33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15" h="331676">
                  <a:moveTo>
                    <a:pt x="163" y="241"/>
                  </a:moveTo>
                  <a:cubicBezTo>
                    <a:pt x="-4599" y="-3992"/>
                    <a:pt x="95942" y="48395"/>
                    <a:pt x="123988" y="85966"/>
                  </a:cubicBezTo>
                  <a:cubicBezTo>
                    <a:pt x="152034" y="123537"/>
                    <a:pt x="160501" y="212966"/>
                    <a:pt x="168438" y="225666"/>
                  </a:cubicBezTo>
                  <a:cubicBezTo>
                    <a:pt x="176375" y="238366"/>
                    <a:pt x="171084" y="144704"/>
                    <a:pt x="171613" y="162166"/>
                  </a:cubicBezTo>
                  <a:cubicBezTo>
                    <a:pt x="172142" y="179628"/>
                    <a:pt x="174259" y="318799"/>
                    <a:pt x="171613" y="330441"/>
                  </a:cubicBezTo>
                  <a:cubicBezTo>
                    <a:pt x="168967" y="342083"/>
                    <a:pt x="158913" y="268528"/>
                    <a:pt x="155738" y="232016"/>
                  </a:cubicBezTo>
                  <a:cubicBezTo>
                    <a:pt x="152563" y="195504"/>
                    <a:pt x="171084" y="147349"/>
                    <a:pt x="152563" y="111366"/>
                  </a:cubicBezTo>
                  <a:cubicBezTo>
                    <a:pt x="134042" y="75383"/>
                    <a:pt x="4925" y="4474"/>
                    <a:pt x="163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28DDF90E-95C7-E87B-EFAC-F8278B6042C7}"/>
                </a:ext>
              </a:extLst>
            </p:cNvPr>
            <p:cNvSpPr/>
            <p:nvPr/>
          </p:nvSpPr>
          <p:spPr>
            <a:xfrm>
              <a:off x="5790911" y="5611819"/>
              <a:ext cx="226302" cy="353835"/>
            </a:xfrm>
            <a:custGeom>
              <a:avLst/>
              <a:gdLst>
                <a:gd name="connsiteX0" fmla="*/ 225714 w 226302"/>
                <a:gd name="connsiteY0" fmla="*/ 1581 h 353835"/>
                <a:gd name="connsiteX1" fmla="*/ 60614 w 226302"/>
                <a:gd name="connsiteY1" fmla="*/ 160331 h 353835"/>
                <a:gd name="connsiteX2" fmla="*/ 3464 w 226302"/>
                <a:gd name="connsiteY2" fmla="*/ 347656 h 353835"/>
                <a:gd name="connsiteX3" fmla="*/ 9814 w 226302"/>
                <a:gd name="connsiteY3" fmla="*/ 293681 h 353835"/>
                <a:gd name="connsiteX4" fmla="*/ 38389 w 226302"/>
                <a:gd name="connsiteY4" fmla="*/ 144456 h 353835"/>
                <a:gd name="connsiteX5" fmla="*/ 32039 w 226302"/>
                <a:gd name="connsiteY5" fmla="*/ 195256 h 353835"/>
                <a:gd name="connsiteX6" fmla="*/ 66964 w 226302"/>
                <a:gd name="connsiteY6" fmla="*/ 134931 h 353835"/>
                <a:gd name="connsiteX7" fmla="*/ 114589 w 226302"/>
                <a:gd name="connsiteY7" fmla="*/ 80956 h 353835"/>
                <a:gd name="connsiteX8" fmla="*/ 225714 w 226302"/>
                <a:gd name="connsiteY8" fmla="*/ 1581 h 35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302" h="353835">
                  <a:moveTo>
                    <a:pt x="225714" y="1581"/>
                  </a:moveTo>
                  <a:cubicBezTo>
                    <a:pt x="216718" y="14810"/>
                    <a:pt x="97656" y="102652"/>
                    <a:pt x="60614" y="160331"/>
                  </a:cubicBezTo>
                  <a:cubicBezTo>
                    <a:pt x="23572" y="218010"/>
                    <a:pt x="11931" y="325431"/>
                    <a:pt x="3464" y="347656"/>
                  </a:cubicBezTo>
                  <a:cubicBezTo>
                    <a:pt x="-5003" y="369881"/>
                    <a:pt x="3993" y="327548"/>
                    <a:pt x="9814" y="293681"/>
                  </a:cubicBezTo>
                  <a:cubicBezTo>
                    <a:pt x="15635" y="259814"/>
                    <a:pt x="34685" y="160860"/>
                    <a:pt x="38389" y="144456"/>
                  </a:cubicBezTo>
                  <a:cubicBezTo>
                    <a:pt x="42093" y="128052"/>
                    <a:pt x="27277" y="196843"/>
                    <a:pt x="32039" y="195256"/>
                  </a:cubicBezTo>
                  <a:cubicBezTo>
                    <a:pt x="36801" y="193669"/>
                    <a:pt x="53206" y="153981"/>
                    <a:pt x="66964" y="134931"/>
                  </a:cubicBezTo>
                  <a:cubicBezTo>
                    <a:pt x="80722" y="115881"/>
                    <a:pt x="91306" y="100006"/>
                    <a:pt x="114589" y="80956"/>
                  </a:cubicBezTo>
                  <a:cubicBezTo>
                    <a:pt x="137872" y="61906"/>
                    <a:pt x="234710" y="-11648"/>
                    <a:pt x="225714" y="1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22F32781-D196-8F47-6E16-B78D9F158B36}"/>
                </a:ext>
              </a:extLst>
            </p:cNvPr>
            <p:cNvSpPr/>
            <p:nvPr/>
          </p:nvSpPr>
          <p:spPr>
            <a:xfrm>
              <a:off x="7032676" y="4664074"/>
              <a:ext cx="96104" cy="612778"/>
            </a:xfrm>
            <a:custGeom>
              <a:avLst/>
              <a:gdLst>
                <a:gd name="connsiteX0" fmla="*/ 6299 w 96104"/>
                <a:gd name="connsiteY0" fmla="*/ 1 h 612778"/>
                <a:gd name="connsiteX1" fmla="*/ 82499 w 96104"/>
                <a:gd name="connsiteY1" fmla="*/ 219076 h 612778"/>
                <a:gd name="connsiteX2" fmla="*/ 25349 w 96104"/>
                <a:gd name="connsiteY2" fmla="*/ 428626 h 612778"/>
                <a:gd name="connsiteX3" fmla="*/ 38049 w 96104"/>
                <a:gd name="connsiteY3" fmla="*/ 387351 h 612778"/>
                <a:gd name="connsiteX4" fmla="*/ 3124 w 96104"/>
                <a:gd name="connsiteY4" fmla="*/ 498476 h 612778"/>
                <a:gd name="connsiteX5" fmla="*/ 3124 w 96104"/>
                <a:gd name="connsiteY5" fmla="*/ 612776 h 612778"/>
                <a:gd name="connsiteX6" fmla="*/ 15824 w 96104"/>
                <a:gd name="connsiteY6" fmla="*/ 495301 h 612778"/>
                <a:gd name="connsiteX7" fmla="*/ 85674 w 96104"/>
                <a:gd name="connsiteY7" fmla="*/ 295276 h 612778"/>
                <a:gd name="connsiteX8" fmla="*/ 88849 w 96104"/>
                <a:gd name="connsiteY8" fmla="*/ 215901 h 612778"/>
                <a:gd name="connsiteX9" fmla="*/ 6299 w 96104"/>
                <a:gd name="connsiteY9" fmla="*/ 1 h 6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04" h="612778">
                  <a:moveTo>
                    <a:pt x="6299" y="1"/>
                  </a:moveTo>
                  <a:cubicBezTo>
                    <a:pt x="5241" y="530"/>
                    <a:pt x="79324" y="147639"/>
                    <a:pt x="82499" y="219076"/>
                  </a:cubicBezTo>
                  <a:cubicBezTo>
                    <a:pt x="85674" y="290513"/>
                    <a:pt x="32757" y="400580"/>
                    <a:pt x="25349" y="428626"/>
                  </a:cubicBezTo>
                  <a:cubicBezTo>
                    <a:pt x="17941" y="456672"/>
                    <a:pt x="41753" y="375709"/>
                    <a:pt x="38049" y="387351"/>
                  </a:cubicBezTo>
                  <a:cubicBezTo>
                    <a:pt x="34345" y="398993"/>
                    <a:pt x="8945" y="460905"/>
                    <a:pt x="3124" y="498476"/>
                  </a:cubicBezTo>
                  <a:cubicBezTo>
                    <a:pt x="-2697" y="536047"/>
                    <a:pt x="1007" y="613305"/>
                    <a:pt x="3124" y="612776"/>
                  </a:cubicBezTo>
                  <a:cubicBezTo>
                    <a:pt x="5241" y="612247"/>
                    <a:pt x="2066" y="548218"/>
                    <a:pt x="15824" y="495301"/>
                  </a:cubicBezTo>
                  <a:cubicBezTo>
                    <a:pt x="29582" y="442384"/>
                    <a:pt x="73503" y="341843"/>
                    <a:pt x="85674" y="295276"/>
                  </a:cubicBezTo>
                  <a:cubicBezTo>
                    <a:pt x="97845" y="248709"/>
                    <a:pt x="99961" y="262468"/>
                    <a:pt x="88849" y="215901"/>
                  </a:cubicBezTo>
                  <a:cubicBezTo>
                    <a:pt x="77737" y="169334"/>
                    <a:pt x="7357" y="-528"/>
                    <a:pt x="629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840E2C75-B55F-1618-D484-1614E54A172C}"/>
                </a:ext>
              </a:extLst>
            </p:cNvPr>
            <p:cNvSpPr/>
            <p:nvPr/>
          </p:nvSpPr>
          <p:spPr>
            <a:xfrm>
              <a:off x="7124697" y="4546182"/>
              <a:ext cx="76872" cy="238559"/>
            </a:xfrm>
            <a:custGeom>
              <a:avLst/>
              <a:gdLst>
                <a:gd name="connsiteX0" fmla="*/ 3 w 76872"/>
                <a:gd name="connsiteY0" fmla="*/ 418 h 238559"/>
                <a:gd name="connsiteX1" fmla="*/ 73028 w 76872"/>
                <a:gd name="connsiteY1" fmla="*/ 149643 h 238559"/>
                <a:gd name="connsiteX2" fmla="*/ 66678 w 76872"/>
                <a:gd name="connsiteY2" fmla="*/ 238543 h 238559"/>
                <a:gd name="connsiteX3" fmla="*/ 66678 w 76872"/>
                <a:gd name="connsiteY3" fmla="*/ 143293 h 238559"/>
                <a:gd name="connsiteX4" fmla="*/ 69853 w 76872"/>
                <a:gd name="connsiteY4" fmla="*/ 105193 h 238559"/>
                <a:gd name="connsiteX5" fmla="*/ 3 w 76872"/>
                <a:gd name="connsiteY5" fmla="*/ 418 h 23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72" h="238559">
                  <a:moveTo>
                    <a:pt x="3" y="418"/>
                  </a:moveTo>
                  <a:cubicBezTo>
                    <a:pt x="532" y="7826"/>
                    <a:pt x="61916" y="109956"/>
                    <a:pt x="73028" y="149643"/>
                  </a:cubicBezTo>
                  <a:cubicBezTo>
                    <a:pt x="84141" y="189331"/>
                    <a:pt x="67736" y="239601"/>
                    <a:pt x="66678" y="238543"/>
                  </a:cubicBezTo>
                  <a:cubicBezTo>
                    <a:pt x="65620" y="237485"/>
                    <a:pt x="66149" y="165518"/>
                    <a:pt x="66678" y="143293"/>
                  </a:cubicBezTo>
                  <a:cubicBezTo>
                    <a:pt x="67207" y="121068"/>
                    <a:pt x="78320" y="124243"/>
                    <a:pt x="69853" y="105193"/>
                  </a:cubicBezTo>
                  <a:cubicBezTo>
                    <a:pt x="61386" y="86143"/>
                    <a:pt x="-526" y="-6990"/>
                    <a:pt x="3" y="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584234FD-EF4E-B477-1859-9C8DE1B8A8DE}"/>
                </a:ext>
              </a:extLst>
            </p:cNvPr>
            <p:cNvSpPr/>
            <p:nvPr/>
          </p:nvSpPr>
          <p:spPr>
            <a:xfrm>
              <a:off x="6880121" y="4770935"/>
              <a:ext cx="67396" cy="415177"/>
            </a:xfrm>
            <a:custGeom>
              <a:avLst/>
              <a:gdLst>
                <a:gd name="connsiteX0" fmla="*/ 31854 w 67396"/>
                <a:gd name="connsiteY0" fmla="*/ 1090 h 415177"/>
                <a:gd name="connsiteX1" fmla="*/ 19154 w 67396"/>
                <a:gd name="connsiteY1" fmla="*/ 99515 h 415177"/>
                <a:gd name="connsiteX2" fmla="*/ 15979 w 67396"/>
                <a:gd name="connsiteY2" fmla="*/ 197940 h 415177"/>
                <a:gd name="connsiteX3" fmla="*/ 66779 w 67396"/>
                <a:gd name="connsiteY3" fmla="*/ 407490 h 415177"/>
                <a:gd name="connsiteX4" fmla="*/ 41379 w 67396"/>
                <a:gd name="connsiteY4" fmla="*/ 350340 h 415177"/>
                <a:gd name="connsiteX5" fmla="*/ 104 w 67396"/>
                <a:gd name="connsiteY5" fmla="*/ 166190 h 415177"/>
                <a:gd name="connsiteX6" fmla="*/ 31854 w 67396"/>
                <a:gd name="connsiteY6" fmla="*/ 1090 h 41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96" h="415177">
                  <a:moveTo>
                    <a:pt x="31854" y="1090"/>
                  </a:moveTo>
                  <a:cubicBezTo>
                    <a:pt x="35029" y="-10023"/>
                    <a:pt x="21800" y="66707"/>
                    <a:pt x="19154" y="99515"/>
                  </a:cubicBezTo>
                  <a:cubicBezTo>
                    <a:pt x="16508" y="132323"/>
                    <a:pt x="8041" y="146611"/>
                    <a:pt x="15979" y="197940"/>
                  </a:cubicBezTo>
                  <a:cubicBezTo>
                    <a:pt x="23916" y="249269"/>
                    <a:pt x="62546" y="382090"/>
                    <a:pt x="66779" y="407490"/>
                  </a:cubicBezTo>
                  <a:cubicBezTo>
                    <a:pt x="71012" y="432890"/>
                    <a:pt x="52492" y="390557"/>
                    <a:pt x="41379" y="350340"/>
                  </a:cubicBezTo>
                  <a:cubicBezTo>
                    <a:pt x="30266" y="310123"/>
                    <a:pt x="2221" y="218048"/>
                    <a:pt x="104" y="166190"/>
                  </a:cubicBezTo>
                  <a:cubicBezTo>
                    <a:pt x="-2013" y="114332"/>
                    <a:pt x="28679" y="12203"/>
                    <a:pt x="31854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68A1FC77-F840-5E6D-B97E-EDFDB775F487}"/>
                </a:ext>
              </a:extLst>
            </p:cNvPr>
            <p:cNvSpPr/>
            <p:nvPr/>
          </p:nvSpPr>
          <p:spPr>
            <a:xfrm>
              <a:off x="5707582" y="4962445"/>
              <a:ext cx="67833" cy="287913"/>
            </a:xfrm>
            <a:custGeom>
              <a:avLst/>
              <a:gdLst>
                <a:gd name="connsiteX0" fmla="*/ 67743 w 67833"/>
                <a:gd name="connsiteY0" fmla="*/ 80 h 287913"/>
                <a:gd name="connsiteX1" fmla="*/ 23293 w 67833"/>
                <a:gd name="connsiteY1" fmla="*/ 108030 h 287913"/>
                <a:gd name="connsiteX2" fmla="*/ 1068 w 67833"/>
                <a:gd name="connsiteY2" fmla="*/ 282655 h 287913"/>
                <a:gd name="connsiteX3" fmla="*/ 4243 w 67833"/>
                <a:gd name="connsiteY3" fmla="*/ 231855 h 287913"/>
                <a:gd name="connsiteX4" fmla="*/ 10593 w 67833"/>
                <a:gd name="connsiteY4" fmla="*/ 123905 h 287913"/>
                <a:gd name="connsiteX5" fmla="*/ 67743 w 67833"/>
                <a:gd name="connsiteY5" fmla="*/ 80 h 28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33" h="287913">
                  <a:moveTo>
                    <a:pt x="67743" y="80"/>
                  </a:moveTo>
                  <a:cubicBezTo>
                    <a:pt x="69860" y="-2566"/>
                    <a:pt x="34405" y="60934"/>
                    <a:pt x="23293" y="108030"/>
                  </a:cubicBezTo>
                  <a:cubicBezTo>
                    <a:pt x="12181" y="155126"/>
                    <a:pt x="4243" y="262018"/>
                    <a:pt x="1068" y="282655"/>
                  </a:cubicBezTo>
                  <a:cubicBezTo>
                    <a:pt x="-2107" y="303293"/>
                    <a:pt x="2655" y="258313"/>
                    <a:pt x="4243" y="231855"/>
                  </a:cubicBezTo>
                  <a:cubicBezTo>
                    <a:pt x="5830" y="205397"/>
                    <a:pt x="1597" y="156713"/>
                    <a:pt x="10593" y="123905"/>
                  </a:cubicBezTo>
                  <a:cubicBezTo>
                    <a:pt x="19589" y="91097"/>
                    <a:pt x="65626" y="2726"/>
                    <a:pt x="67743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F4B76476-D442-CCED-8FC8-DDCB57AF1DAF}"/>
                </a:ext>
              </a:extLst>
            </p:cNvPr>
            <p:cNvSpPr/>
            <p:nvPr/>
          </p:nvSpPr>
          <p:spPr>
            <a:xfrm>
              <a:off x="5749574" y="5397498"/>
              <a:ext cx="184508" cy="162061"/>
            </a:xfrm>
            <a:custGeom>
              <a:avLst/>
              <a:gdLst>
                <a:gd name="connsiteX0" fmla="*/ 184501 w 184508"/>
                <a:gd name="connsiteY0" fmla="*/ 2 h 162061"/>
                <a:gd name="connsiteX1" fmla="*/ 54326 w 184508"/>
                <a:gd name="connsiteY1" fmla="*/ 101602 h 162061"/>
                <a:gd name="connsiteX2" fmla="*/ 76551 w 184508"/>
                <a:gd name="connsiteY2" fmla="*/ 139702 h 162061"/>
                <a:gd name="connsiteX3" fmla="*/ 28926 w 184508"/>
                <a:gd name="connsiteY3" fmla="*/ 82552 h 162061"/>
                <a:gd name="connsiteX4" fmla="*/ 351 w 184508"/>
                <a:gd name="connsiteY4" fmla="*/ 161927 h 162061"/>
                <a:gd name="connsiteX5" fmla="*/ 47976 w 184508"/>
                <a:gd name="connsiteY5" fmla="*/ 98427 h 162061"/>
                <a:gd name="connsiteX6" fmla="*/ 184501 w 184508"/>
                <a:gd name="connsiteY6" fmla="*/ 2 h 16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08" h="162061">
                  <a:moveTo>
                    <a:pt x="184501" y="2"/>
                  </a:moveTo>
                  <a:cubicBezTo>
                    <a:pt x="185559" y="531"/>
                    <a:pt x="72318" y="78319"/>
                    <a:pt x="54326" y="101602"/>
                  </a:cubicBezTo>
                  <a:cubicBezTo>
                    <a:pt x="36334" y="124885"/>
                    <a:pt x="80784" y="142877"/>
                    <a:pt x="76551" y="139702"/>
                  </a:cubicBezTo>
                  <a:cubicBezTo>
                    <a:pt x="72318" y="136527"/>
                    <a:pt x="41626" y="78848"/>
                    <a:pt x="28926" y="82552"/>
                  </a:cubicBezTo>
                  <a:cubicBezTo>
                    <a:pt x="16226" y="86256"/>
                    <a:pt x="-2824" y="159281"/>
                    <a:pt x="351" y="161927"/>
                  </a:cubicBezTo>
                  <a:cubicBezTo>
                    <a:pt x="3526" y="164573"/>
                    <a:pt x="16226" y="127531"/>
                    <a:pt x="47976" y="98427"/>
                  </a:cubicBezTo>
                  <a:cubicBezTo>
                    <a:pt x="79726" y="69323"/>
                    <a:pt x="183443" y="-527"/>
                    <a:pt x="18450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4126EA2B-77D7-C308-E76F-2D114B547215}"/>
                </a:ext>
              </a:extLst>
            </p:cNvPr>
            <p:cNvSpPr/>
            <p:nvPr/>
          </p:nvSpPr>
          <p:spPr>
            <a:xfrm>
              <a:off x="6915143" y="5597402"/>
              <a:ext cx="54604" cy="197653"/>
            </a:xfrm>
            <a:custGeom>
              <a:avLst/>
              <a:gdLst>
                <a:gd name="connsiteX0" fmla="*/ 7 w 54604"/>
                <a:gd name="connsiteY0" fmla="*/ 123 h 197653"/>
                <a:gd name="connsiteX1" fmla="*/ 38107 w 54604"/>
                <a:gd name="connsiteY1" fmla="*/ 82673 h 197653"/>
                <a:gd name="connsiteX2" fmla="*/ 41282 w 54604"/>
                <a:gd name="connsiteY2" fmla="*/ 196973 h 197653"/>
                <a:gd name="connsiteX3" fmla="*/ 53982 w 54604"/>
                <a:gd name="connsiteY3" fmla="*/ 127123 h 197653"/>
                <a:gd name="connsiteX4" fmla="*/ 50807 w 54604"/>
                <a:gd name="connsiteY4" fmla="*/ 63623 h 197653"/>
                <a:gd name="connsiteX5" fmla="*/ 34932 w 54604"/>
                <a:gd name="connsiteY5" fmla="*/ 63623 h 197653"/>
                <a:gd name="connsiteX6" fmla="*/ 7 w 54604"/>
                <a:gd name="connsiteY6" fmla="*/ 123 h 19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4" h="197653">
                  <a:moveTo>
                    <a:pt x="7" y="123"/>
                  </a:moveTo>
                  <a:cubicBezTo>
                    <a:pt x="536" y="3298"/>
                    <a:pt x="31228" y="49865"/>
                    <a:pt x="38107" y="82673"/>
                  </a:cubicBezTo>
                  <a:cubicBezTo>
                    <a:pt x="44986" y="115481"/>
                    <a:pt x="38636" y="189565"/>
                    <a:pt x="41282" y="196973"/>
                  </a:cubicBezTo>
                  <a:cubicBezTo>
                    <a:pt x="43928" y="204381"/>
                    <a:pt x="52395" y="149348"/>
                    <a:pt x="53982" y="127123"/>
                  </a:cubicBezTo>
                  <a:cubicBezTo>
                    <a:pt x="55569" y="104898"/>
                    <a:pt x="53982" y="74206"/>
                    <a:pt x="50807" y="63623"/>
                  </a:cubicBezTo>
                  <a:cubicBezTo>
                    <a:pt x="47632" y="53040"/>
                    <a:pt x="42870" y="71031"/>
                    <a:pt x="34932" y="63623"/>
                  </a:cubicBezTo>
                  <a:cubicBezTo>
                    <a:pt x="26995" y="56215"/>
                    <a:pt x="-522" y="-3052"/>
                    <a:pt x="7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82F3AF61-B997-66F9-9B44-2A741FC391BE}"/>
                </a:ext>
              </a:extLst>
            </p:cNvPr>
            <p:cNvSpPr/>
            <p:nvPr/>
          </p:nvSpPr>
          <p:spPr>
            <a:xfrm>
              <a:off x="7132038" y="5381307"/>
              <a:ext cx="65687" cy="433127"/>
            </a:xfrm>
            <a:custGeom>
              <a:avLst/>
              <a:gdLst>
                <a:gd name="connsiteX0" fmla="*/ 65687 w 65687"/>
                <a:gd name="connsiteY0" fmla="*/ 318 h 433127"/>
                <a:gd name="connsiteX1" fmla="*/ 24412 w 65687"/>
                <a:gd name="connsiteY1" fmla="*/ 197168 h 433127"/>
                <a:gd name="connsiteX2" fmla="*/ 59337 w 65687"/>
                <a:gd name="connsiteY2" fmla="*/ 168593 h 433127"/>
                <a:gd name="connsiteX3" fmla="*/ 21237 w 65687"/>
                <a:gd name="connsiteY3" fmla="*/ 286068 h 433127"/>
                <a:gd name="connsiteX4" fmla="*/ 2187 w 65687"/>
                <a:gd name="connsiteY4" fmla="*/ 428943 h 433127"/>
                <a:gd name="connsiteX5" fmla="*/ 2187 w 65687"/>
                <a:gd name="connsiteY5" fmla="*/ 378143 h 433127"/>
                <a:gd name="connsiteX6" fmla="*/ 18062 w 65687"/>
                <a:gd name="connsiteY6" fmla="*/ 206693 h 433127"/>
                <a:gd name="connsiteX7" fmla="*/ 18062 w 65687"/>
                <a:gd name="connsiteY7" fmla="*/ 238443 h 433127"/>
                <a:gd name="connsiteX8" fmla="*/ 24412 w 65687"/>
                <a:gd name="connsiteY8" fmla="*/ 152718 h 433127"/>
                <a:gd name="connsiteX9" fmla="*/ 65687 w 65687"/>
                <a:gd name="connsiteY9" fmla="*/ 318 h 43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87" h="433127">
                  <a:moveTo>
                    <a:pt x="65687" y="318"/>
                  </a:moveTo>
                  <a:cubicBezTo>
                    <a:pt x="65687" y="7726"/>
                    <a:pt x="25470" y="169122"/>
                    <a:pt x="24412" y="197168"/>
                  </a:cubicBezTo>
                  <a:cubicBezTo>
                    <a:pt x="23354" y="225214"/>
                    <a:pt x="59866" y="153776"/>
                    <a:pt x="59337" y="168593"/>
                  </a:cubicBezTo>
                  <a:cubicBezTo>
                    <a:pt x="58808" y="183410"/>
                    <a:pt x="30762" y="242676"/>
                    <a:pt x="21237" y="286068"/>
                  </a:cubicBezTo>
                  <a:cubicBezTo>
                    <a:pt x="11712" y="329460"/>
                    <a:pt x="5362" y="413597"/>
                    <a:pt x="2187" y="428943"/>
                  </a:cubicBezTo>
                  <a:cubicBezTo>
                    <a:pt x="-988" y="444289"/>
                    <a:pt x="-459" y="415185"/>
                    <a:pt x="2187" y="378143"/>
                  </a:cubicBezTo>
                  <a:cubicBezTo>
                    <a:pt x="4833" y="341101"/>
                    <a:pt x="15416" y="229976"/>
                    <a:pt x="18062" y="206693"/>
                  </a:cubicBezTo>
                  <a:cubicBezTo>
                    <a:pt x="20708" y="183410"/>
                    <a:pt x="17004" y="247439"/>
                    <a:pt x="18062" y="238443"/>
                  </a:cubicBezTo>
                  <a:cubicBezTo>
                    <a:pt x="19120" y="229447"/>
                    <a:pt x="17004" y="188701"/>
                    <a:pt x="24412" y="152718"/>
                  </a:cubicBezTo>
                  <a:cubicBezTo>
                    <a:pt x="31820" y="116735"/>
                    <a:pt x="65687" y="-7090"/>
                    <a:pt x="65687" y="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420F1209-B527-0A63-B03C-880771DB0AD7}"/>
                </a:ext>
              </a:extLst>
            </p:cNvPr>
            <p:cNvSpPr/>
            <p:nvPr/>
          </p:nvSpPr>
          <p:spPr>
            <a:xfrm>
              <a:off x="6693337" y="6181002"/>
              <a:ext cx="97402" cy="336222"/>
            </a:xfrm>
            <a:custGeom>
              <a:avLst/>
              <a:gdLst>
                <a:gd name="connsiteX0" fmla="*/ 56713 w 97402"/>
                <a:gd name="connsiteY0" fmla="*/ 723 h 336222"/>
                <a:gd name="connsiteX1" fmla="*/ 82113 w 97402"/>
                <a:gd name="connsiteY1" fmla="*/ 156298 h 336222"/>
                <a:gd name="connsiteX2" fmla="*/ 2738 w 97402"/>
                <a:gd name="connsiteY2" fmla="*/ 334098 h 336222"/>
                <a:gd name="connsiteX3" fmla="*/ 18613 w 97402"/>
                <a:gd name="connsiteY3" fmla="*/ 254723 h 336222"/>
                <a:gd name="connsiteX4" fmla="*/ 21788 w 97402"/>
                <a:gd name="connsiteY4" fmla="*/ 261073 h 336222"/>
                <a:gd name="connsiteX5" fmla="*/ 85288 w 97402"/>
                <a:gd name="connsiteY5" fmla="*/ 146773 h 336222"/>
                <a:gd name="connsiteX6" fmla="*/ 94813 w 97402"/>
                <a:gd name="connsiteY6" fmla="*/ 99148 h 336222"/>
                <a:gd name="connsiteX7" fmla="*/ 56713 w 97402"/>
                <a:gd name="connsiteY7" fmla="*/ 723 h 33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02" h="336222">
                  <a:moveTo>
                    <a:pt x="56713" y="723"/>
                  </a:moveTo>
                  <a:cubicBezTo>
                    <a:pt x="54596" y="10248"/>
                    <a:pt x="91109" y="100736"/>
                    <a:pt x="82113" y="156298"/>
                  </a:cubicBezTo>
                  <a:cubicBezTo>
                    <a:pt x="73117" y="211860"/>
                    <a:pt x="13321" y="317694"/>
                    <a:pt x="2738" y="334098"/>
                  </a:cubicBezTo>
                  <a:cubicBezTo>
                    <a:pt x="-7845" y="350502"/>
                    <a:pt x="15438" y="266894"/>
                    <a:pt x="18613" y="254723"/>
                  </a:cubicBezTo>
                  <a:cubicBezTo>
                    <a:pt x="21788" y="242552"/>
                    <a:pt x="10676" y="279064"/>
                    <a:pt x="21788" y="261073"/>
                  </a:cubicBezTo>
                  <a:cubicBezTo>
                    <a:pt x="32900" y="243082"/>
                    <a:pt x="73117" y="173761"/>
                    <a:pt x="85288" y="146773"/>
                  </a:cubicBezTo>
                  <a:cubicBezTo>
                    <a:pt x="97459" y="119786"/>
                    <a:pt x="100105" y="119785"/>
                    <a:pt x="94813" y="99148"/>
                  </a:cubicBezTo>
                  <a:cubicBezTo>
                    <a:pt x="89521" y="78511"/>
                    <a:pt x="58830" y="-8802"/>
                    <a:pt x="56713" y="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EFC99625-FD0C-0918-F653-358AFECCEBB8}"/>
                </a:ext>
              </a:extLst>
            </p:cNvPr>
            <p:cNvSpPr/>
            <p:nvPr/>
          </p:nvSpPr>
          <p:spPr>
            <a:xfrm>
              <a:off x="5945439" y="6225575"/>
              <a:ext cx="781218" cy="76800"/>
            </a:xfrm>
            <a:custGeom>
              <a:avLst/>
              <a:gdLst>
                <a:gd name="connsiteX0" fmla="*/ 1336 w 781218"/>
                <a:gd name="connsiteY0" fmla="*/ 45050 h 76800"/>
                <a:gd name="connsiteX1" fmla="*/ 423611 w 781218"/>
                <a:gd name="connsiteY1" fmla="*/ 57750 h 76800"/>
                <a:gd name="connsiteX2" fmla="*/ 366461 w 781218"/>
                <a:gd name="connsiteY2" fmla="*/ 76800 h 76800"/>
                <a:gd name="connsiteX3" fmla="*/ 582361 w 781218"/>
                <a:gd name="connsiteY3" fmla="*/ 10125 h 76800"/>
                <a:gd name="connsiteX4" fmla="*/ 779211 w 781218"/>
                <a:gd name="connsiteY4" fmla="*/ 3775 h 76800"/>
                <a:gd name="connsiteX5" fmla="*/ 668086 w 781218"/>
                <a:gd name="connsiteY5" fmla="*/ 3775 h 76800"/>
                <a:gd name="connsiteX6" fmla="*/ 414086 w 781218"/>
                <a:gd name="connsiteY6" fmla="*/ 51400 h 76800"/>
                <a:gd name="connsiteX7" fmla="*/ 493461 w 781218"/>
                <a:gd name="connsiteY7" fmla="*/ 35525 h 76800"/>
                <a:gd name="connsiteX8" fmla="*/ 388686 w 781218"/>
                <a:gd name="connsiteY8" fmla="*/ 51400 h 76800"/>
                <a:gd name="connsiteX9" fmla="*/ 293436 w 781218"/>
                <a:gd name="connsiteY9" fmla="*/ 38700 h 76800"/>
                <a:gd name="connsiteX10" fmla="*/ 1336 w 781218"/>
                <a:gd name="connsiteY10" fmla="*/ 45050 h 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1218" h="76800">
                  <a:moveTo>
                    <a:pt x="1336" y="45050"/>
                  </a:moveTo>
                  <a:cubicBezTo>
                    <a:pt x="23032" y="48225"/>
                    <a:pt x="362757" y="52458"/>
                    <a:pt x="423611" y="57750"/>
                  </a:cubicBezTo>
                  <a:cubicBezTo>
                    <a:pt x="484465" y="63042"/>
                    <a:pt x="366461" y="76800"/>
                    <a:pt x="366461" y="76800"/>
                  </a:cubicBezTo>
                  <a:cubicBezTo>
                    <a:pt x="392919" y="68862"/>
                    <a:pt x="513569" y="22296"/>
                    <a:pt x="582361" y="10125"/>
                  </a:cubicBezTo>
                  <a:cubicBezTo>
                    <a:pt x="651153" y="-2046"/>
                    <a:pt x="764924" y="4833"/>
                    <a:pt x="779211" y="3775"/>
                  </a:cubicBezTo>
                  <a:cubicBezTo>
                    <a:pt x="793498" y="2717"/>
                    <a:pt x="728940" y="-4163"/>
                    <a:pt x="668086" y="3775"/>
                  </a:cubicBezTo>
                  <a:cubicBezTo>
                    <a:pt x="607232" y="11713"/>
                    <a:pt x="443190" y="46108"/>
                    <a:pt x="414086" y="51400"/>
                  </a:cubicBezTo>
                  <a:cubicBezTo>
                    <a:pt x="384982" y="56692"/>
                    <a:pt x="497694" y="35525"/>
                    <a:pt x="493461" y="35525"/>
                  </a:cubicBezTo>
                  <a:cubicBezTo>
                    <a:pt x="489228" y="35525"/>
                    <a:pt x="422023" y="50871"/>
                    <a:pt x="388686" y="51400"/>
                  </a:cubicBezTo>
                  <a:cubicBezTo>
                    <a:pt x="355349" y="51929"/>
                    <a:pt x="358523" y="40287"/>
                    <a:pt x="293436" y="38700"/>
                  </a:cubicBezTo>
                  <a:cubicBezTo>
                    <a:pt x="228349" y="37113"/>
                    <a:pt x="-20360" y="41875"/>
                    <a:pt x="1336" y="45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A0A4169-2EE6-FB6E-53C5-CCD1242D0F58}"/>
                </a:ext>
              </a:extLst>
            </p:cNvPr>
            <p:cNvSpPr/>
            <p:nvPr/>
          </p:nvSpPr>
          <p:spPr>
            <a:xfrm>
              <a:off x="5604462" y="6318040"/>
              <a:ext cx="194993" cy="295231"/>
            </a:xfrm>
            <a:custGeom>
              <a:avLst/>
              <a:gdLst>
                <a:gd name="connsiteX0" fmla="*/ 81963 w 194993"/>
                <a:gd name="connsiteY0" fmla="*/ 210 h 295231"/>
                <a:gd name="connsiteX1" fmla="*/ 50213 w 194993"/>
                <a:gd name="connsiteY1" fmla="*/ 120860 h 295231"/>
                <a:gd name="connsiteX2" fmla="*/ 189913 w 194993"/>
                <a:gd name="connsiteY2" fmla="*/ 289135 h 295231"/>
                <a:gd name="connsiteX3" fmla="*/ 158163 w 194993"/>
                <a:gd name="connsiteY3" fmla="*/ 251035 h 295231"/>
                <a:gd name="connsiteX4" fmla="*/ 97838 w 194993"/>
                <a:gd name="connsiteY4" fmla="*/ 181185 h 295231"/>
                <a:gd name="connsiteX5" fmla="*/ 2588 w 194993"/>
                <a:gd name="connsiteY5" fmla="*/ 104985 h 295231"/>
                <a:gd name="connsiteX6" fmla="*/ 31163 w 194993"/>
                <a:gd name="connsiteY6" fmla="*/ 149435 h 295231"/>
                <a:gd name="connsiteX7" fmla="*/ 81963 w 194993"/>
                <a:gd name="connsiteY7" fmla="*/ 210 h 2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993" h="295231">
                  <a:moveTo>
                    <a:pt x="81963" y="210"/>
                  </a:moveTo>
                  <a:cubicBezTo>
                    <a:pt x="85138" y="-4552"/>
                    <a:pt x="32221" y="72706"/>
                    <a:pt x="50213" y="120860"/>
                  </a:cubicBezTo>
                  <a:cubicBezTo>
                    <a:pt x="68205" y="169014"/>
                    <a:pt x="189913" y="289135"/>
                    <a:pt x="189913" y="289135"/>
                  </a:cubicBezTo>
                  <a:cubicBezTo>
                    <a:pt x="207905" y="310831"/>
                    <a:pt x="173509" y="269027"/>
                    <a:pt x="158163" y="251035"/>
                  </a:cubicBezTo>
                  <a:cubicBezTo>
                    <a:pt x="142817" y="233043"/>
                    <a:pt x="123767" y="205527"/>
                    <a:pt x="97838" y="181185"/>
                  </a:cubicBezTo>
                  <a:cubicBezTo>
                    <a:pt x="71909" y="156843"/>
                    <a:pt x="13700" y="110277"/>
                    <a:pt x="2588" y="104985"/>
                  </a:cubicBezTo>
                  <a:cubicBezTo>
                    <a:pt x="-8525" y="99693"/>
                    <a:pt x="18992" y="162664"/>
                    <a:pt x="31163" y="149435"/>
                  </a:cubicBezTo>
                  <a:cubicBezTo>
                    <a:pt x="43334" y="136206"/>
                    <a:pt x="78788" y="4972"/>
                    <a:pt x="8196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34502756-DB49-A78A-BE81-E2C6B8D223E0}"/>
                </a:ext>
              </a:extLst>
            </p:cNvPr>
            <p:cNvSpPr/>
            <p:nvPr/>
          </p:nvSpPr>
          <p:spPr>
            <a:xfrm>
              <a:off x="5969000" y="5600664"/>
              <a:ext cx="190532" cy="247710"/>
            </a:xfrm>
            <a:custGeom>
              <a:avLst/>
              <a:gdLst>
                <a:gd name="connsiteX0" fmla="*/ 190500 w 190532"/>
                <a:gd name="connsiteY0" fmla="*/ 36 h 247710"/>
                <a:gd name="connsiteX1" fmla="*/ 69850 w 190532"/>
                <a:gd name="connsiteY1" fmla="*/ 120686 h 247710"/>
                <a:gd name="connsiteX2" fmla="*/ 69850 w 190532"/>
                <a:gd name="connsiteY2" fmla="*/ 190536 h 247710"/>
                <a:gd name="connsiteX3" fmla="*/ 0 w 190532"/>
                <a:gd name="connsiteY3" fmla="*/ 247686 h 247710"/>
                <a:gd name="connsiteX4" fmla="*/ 69850 w 190532"/>
                <a:gd name="connsiteY4" fmla="*/ 196886 h 247710"/>
                <a:gd name="connsiteX5" fmla="*/ 57150 w 190532"/>
                <a:gd name="connsiteY5" fmla="*/ 133386 h 247710"/>
                <a:gd name="connsiteX6" fmla="*/ 190500 w 190532"/>
                <a:gd name="connsiteY6" fmla="*/ 36 h 24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32" h="247710">
                  <a:moveTo>
                    <a:pt x="190500" y="36"/>
                  </a:moveTo>
                  <a:cubicBezTo>
                    <a:pt x="192617" y="-2081"/>
                    <a:pt x="89958" y="88936"/>
                    <a:pt x="69850" y="120686"/>
                  </a:cubicBezTo>
                  <a:cubicBezTo>
                    <a:pt x="49742" y="152436"/>
                    <a:pt x="81492" y="169369"/>
                    <a:pt x="69850" y="190536"/>
                  </a:cubicBezTo>
                  <a:cubicBezTo>
                    <a:pt x="58208" y="211703"/>
                    <a:pt x="0" y="246628"/>
                    <a:pt x="0" y="247686"/>
                  </a:cubicBezTo>
                  <a:cubicBezTo>
                    <a:pt x="0" y="248744"/>
                    <a:pt x="60325" y="215936"/>
                    <a:pt x="69850" y="196886"/>
                  </a:cubicBezTo>
                  <a:cubicBezTo>
                    <a:pt x="79375" y="177836"/>
                    <a:pt x="32279" y="161961"/>
                    <a:pt x="57150" y="133386"/>
                  </a:cubicBezTo>
                  <a:cubicBezTo>
                    <a:pt x="82021" y="104811"/>
                    <a:pt x="188383" y="2153"/>
                    <a:pt x="190500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5378ACA2-CBB9-B14F-92EA-3C5BEFF8CEBF}"/>
                </a:ext>
              </a:extLst>
            </p:cNvPr>
            <p:cNvSpPr/>
            <p:nvPr/>
          </p:nvSpPr>
          <p:spPr>
            <a:xfrm>
              <a:off x="7092860" y="4393508"/>
              <a:ext cx="95428" cy="184867"/>
            </a:xfrm>
            <a:custGeom>
              <a:avLst/>
              <a:gdLst>
                <a:gd name="connsiteX0" fmla="*/ 95340 w 95428"/>
                <a:gd name="connsiteY0" fmla="*/ 10217 h 184867"/>
                <a:gd name="connsiteX1" fmla="*/ 19140 w 95428"/>
                <a:gd name="connsiteY1" fmla="*/ 73717 h 184867"/>
                <a:gd name="connsiteX2" fmla="*/ 90 w 95428"/>
                <a:gd name="connsiteY2" fmla="*/ 184842 h 184867"/>
                <a:gd name="connsiteX3" fmla="*/ 12790 w 95428"/>
                <a:gd name="connsiteY3" fmla="*/ 83242 h 184867"/>
                <a:gd name="connsiteX4" fmla="*/ 31840 w 95428"/>
                <a:gd name="connsiteY4" fmla="*/ 692 h 184867"/>
                <a:gd name="connsiteX5" fmla="*/ 35015 w 95428"/>
                <a:gd name="connsiteY5" fmla="*/ 41967 h 184867"/>
                <a:gd name="connsiteX6" fmla="*/ 95340 w 95428"/>
                <a:gd name="connsiteY6" fmla="*/ 10217 h 18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28" h="184867">
                  <a:moveTo>
                    <a:pt x="95340" y="10217"/>
                  </a:moveTo>
                  <a:cubicBezTo>
                    <a:pt x="92694" y="15509"/>
                    <a:pt x="35015" y="44613"/>
                    <a:pt x="19140" y="73717"/>
                  </a:cubicBezTo>
                  <a:cubicBezTo>
                    <a:pt x="3265" y="102821"/>
                    <a:pt x="1148" y="183254"/>
                    <a:pt x="90" y="184842"/>
                  </a:cubicBezTo>
                  <a:cubicBezTo>
                    <a:pt x="-968" y="186430"/>
                    <a:pt x="7498" y="113934"/>
                    <a:pt x="12790" y="83242"/>
                  </a:cubicBezTo>
                  <a:cubicBezTo>
                    <a:pt x="18082" y="52550"/>
                    <a:pt x="28136" y="7571"/>
                    <a:pt x="31840" y="692"/>
                  </a:cubicBezTo>
                  <a:cubicBezTo>
                    <a:pt x="35544" y="-6187"/>
                    <a:pt x="29723" y="40380"/>
                    <a:pt x="35015" y="41967"/>
                  </a:cubicBezTo>
                  <a:cubicBezTo>
                    <a:pt x="40307" y="43554"/>
                    <a:pt x="97986" y="4925"/>
                    <a:pt x="95340" y="10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03B21BF0-FBEA-DDE9-6047-EBFF9EDC1511}"/>
                </a:ext>
              </a:extLst>
            </p:cNvPr>
            <p:cNvSpPr/>
            <p:nvPr/>
          </p:nvSpPr>
          <p:spPr>
            <a:xfrm>
              <a:off x="4847920" y="5375271"/>
              <a:ext cx="293780" cy="887132"/>
            </a:xfrm>
            <a:custGeom>
              <a:avLst/>
              <a:gdLst>
                <a:gd name="connsiteX0" fmla="*/ 89205 w 293780"/>
                <a:gd name="connsiteY0" fmla="*/ 4 h 887132"/>
                <a:gd name="connsiteX1" fmla="*/ 32055 w 293780"/>
                <a:gd name="connsiteY1" fmla="*/ 292104 h 887132"/>
                <a:gd name="connsiteX2" fmla="*/ 152705 w 293780"/>
                <a:gd name="connsiteY2" fmla="*/ 603254 h 887132"/>
                <a:gd name="connsiteX3" fmla="*/ 117780 w 293780"/>
                <a:gd name="connsiteY3" fmla="*/ 533404 h 887132"/>
                <a:gd name="connsiteX4" fmla="*/ 279705 w 293780"/>
                <a:gd name="connsiteY4" fmla="*/ 866779 h 887132"/>
                <a:gd name="connsiteX5" fmla="*/ 263830 w 293780"/>
                <a:gd name="connsiteY5" fmla="*/ 806454 h 887132"/>
                <a:gd name="connsiteX6" fmla="*/ 89205 w 293780"/>
                <a:gd name="connsiteY6" fmla="*/ 444504 h 887132"/>
                <a:gd name="connsiteX7" fmla="*/ 3480 w 293780"/>
                <a:gd name="connsiteY7" fmla="*/ 209554 h 887132"/>
                <a:gd name="connsiteX8" fmla="*/ 22530 w 293780"/>
                <a:gd name="connsiteY8" fmla="*/ 298454 h 887132"/>
                <a:gd name="connsiteX9" fmla="*/ 89205 w 293780"/>
                <a:gd name="connsiteY9" fmla="*/ 4 h 88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780" h="887132">
                  <a:moveTo>
                    <a:pt x="89205" y="4"/>
                  </a:moveTo>
                  <a:cubicBezTo>
                    <a:pt x="90793" y="-1054"/>
                    <a:pt x="21472" y="191562"/>
                    <a:pt x="32055" y="292104"/>
                  </a:cubicBezTo>
                  <a:cubicBezTo>
                    <a:pt x="42638" y="392646"/>
                    <a:pt x="138418" y="563037"/>
                    <a:pt x="152705" y="603254"/>
                  </a:cubicBezTo>
                  <a:cubicBezTo>
                    <a:pt x="166992" y="643471"/>
                    <a:pt x="96613" y="489483"/>
                    <a:pt x="117780" y="533404"/>
                  </a:cubicBezTo>
                  <a:cubicBezTo>
                    <a:pt x="138947" y="577325"/>
                    <a:pt x="255363" y="821271"/>
                    <a:pt x="279705" y="866779"/>
                  </a:cubicBezTo>
                  <a:cubicBezTo>
                    <a:pt x="304047" y="912287"/>
                    <a:pt x="295580" y="876833"/>
                    <a:pt x="263830" y="806454"/>
                  </a:cubicBezTo>
                  <a:cubicBezTo>
                    <a:pt x="232080" y="736075"/>
                    <a:pt x="132597" y="543987"/>
                    <a:pt x="89205" y="444504"/>
                  </a:cubicBezTo>
                  <a:cubicBezTo>
                    <a:pt x="45813" y="345021"/>
                    <a:pt x="14592" y="233896"/>
                    <a:pt x="3480" y="209554"/>
                  </a:cubicBezTo>
                  <a:cubicBezTo>
                    <a:pt x="-7632" y="185212"/>
                    <a:pt x="10359" y="331262"/>
                    <a:pt x="22530" y="298454"/>
                  </a:cubicBezTo>
                  <a:cubicBezTo>
                    <a:pt x="34701" y="265646"/>
                    <a:pt x="87617" y="1062"/>
                    <a:pt x="892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9D88483C-4E01-2DBF-0C1D-167C1FB30489}"/>
                </a:ext>
              </a:extLst>
            </p:cNvPr>
            <p:cNvSpPr/>
            <p:nvPr/>
          </p:nvSpPr>
          <p:spPr>
            <a:xfrm>
              <a:off x="4623633" y="4932731"/>
              <a:ext cx="113911" cy="871504"/>
            </a:xfrm>
            <a:custGeom>
              <a:avLst/>
              <a:gdLst>
                <a:gd name="connsiteX0" fmla="*/ 113467 w 113911"/>
                <a:gd name="connsiteY0" fmla="*/ 1219 h 871504"/>
                <a:gd name="connsiteX1" fmla="*/ 2342 w 113911"/>
                <a:gd name="connsiteY1" fmla="*/ 363169 h 871504"/>
                <a:gd name="connsiteX2" fmla="*/ 37267 w 113911"/>
                <a:gd name="connsiteY2" fmla="*/ 299669 h 871504"/>
                <a:gd name="connsiteX3" fmla="*/ 30917 w 113911"/>
                <a:gd name="connsiteY3" fmla="*/ 455244 h 871504"/>
                <a:gd name="connsiteX4" fmla="*/ 53142 w 113911"/>
                <a:gd name="connsiteY4" fmla="*/ 652094 h 871504"/>
                <a:gd name="connsiteX5" fmla="*/ 69017 w 113911"/>
                <a:gd name="connsiteY5" fmla="*/ 867994 h 871504"/>
                <a:gd name="connsiteX6" fmla="*/ 53142 w 113911"/>
                <a:gd name="connsiteY6" fmla="*/ 747344 h 871504"/>
                <a:gd name="connsiteX7" fmla="*/ 46792 w 113911"/>
                <a:gd name="connsiteY7" fmla="*/ 274269 h 871504"/>
                <a:gd name="connsiteX8" fmla="*/ 46792 w 113911"/>
                <a:gd name="connsiteY8" fmla="*/ 372694 h 871504"/>
                <a:gd name="connsiteX9" fmla="*/ 40442 w 113911"/>
                <a:gd name="connsiteY9" fmla="*/ 248869 h 871504"/>
                <a:gd name="connsiteX10" fmla="*/ 113467 w 113911"/>
                <a:gd name="connsiteY10" fmla="*/ 1219 h 87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1" h="871504">
                  <a:moveTo>
                    <a:pt x="113467" y="1219"/>
                  </a:moveTo>
                  <a:cubicBezTo>
                    <a:pt x="107117" y="20269"/>
                    <a:pt x="15042" y="313427"/>
                    <a:pt x="2342" y="363169"/>
                  </a:cubicBezTo>
                  <a:cubicBezTo>
                    <a:pt x="-10358" y="412911"/>
                    <a:pt x="32504" y="284323"/>
                    <a:pt x="37267" y="299669"/>
                  </a:cubicBezTo>
                  <a:cubicBezTo>
                    <a:pt x="42030" y="315015"/>
                    <a:pt x="28271" y="396507"/>
                    <a:pt x="30917" y="455244"/>
                  </a:cubicBezTo>
                  <a:cubicBezTo>
                    <a:pt x="33563" y="513981"/>
                    <a:pt x="46792" y="583302"/>
                    <a:pt x="53142" y="652094"/>
                  </a:cubicBezTo>
                  <a:cubicBezTo>
                    <a:pt x="59492" y="720886"/>
                    <a:pt x="69017" y="852119"/>
                    <a:pt x="69017" y="867994"/>
                  </a:cubicBezTo>
                  <a:cubicBezTo>
                    <a:pt x="69017" y="883869"/>
                    <a:pt x="56846" y="846298"/>
                    <a:pt x="53142" y="747344"/>
                  </a:cubicBezTo>
                  <a:cubicBezTo>
                    <a:pt x="49438" y="648390"/>
                    <a:pt x="47850" y="336711"/>
                    <a:pt x="46792" y="274269"/>
                  </a:cubicBezTo>
                  <a:cubicBezTo>
                    <a:pt x="45734" y="211827"/>
                    <a:pt x="47850" y="376927"/>
                    <a:pt x="46792" y="372694"/>
                  </a:cubicBezTo>
                  <a:cubicBezTo>
                    <a:pt x="45734" y="368461"/>
                    <a:pt x="24567" y="306019"/>
                    <a:pt x="40442" y="248869"/>
                  </a:cubicBezTo>
                  <a:cubicBezTo>
                    <a:pt x="56317" y="191719"/>
                    <a:pt x="119817" y="-17831"/>
                    <a:pt x="113467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73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548</TotalTime>
  <Words>2</Words>
  <Application>Microsoft Macintosh PowerPoint</Application>
  <PresentationFormat>A3 297x420 mm</PresentationFormat>
  <Paragraphs>2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28</cp:revision>
  <dcterms:created xsi:type="dcterms:W3CDTF">2023-01-20T09:59:16Z</dcterms:created>
  <dcterms:modified xsi:type="dcterms:W3CDTF">2023-01-22T14:12:35Z</dcterms:modified>
</cp:coreProperties>
</file>